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glb" ContentType="model/gltf.binary"/>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7"/>
  </p:notesMasterIdLst>
  <p:handoutMasterIdLst>
    <p:handoutMasterId r:id="rId48"/>
  </p:handoutMasterIdLst>
  <p:sldIdLst>
    <p:sldId id="498" r:id="rId5"/>
    <p:sldId id="427" r:id="rId6"/>
    <p:sldId id="425" r:id="rId7"/>
    <p:sldId id="256" r:id="rId8"/>
    <p:sldId id="492" r:id="rId9"/>
    <p:sldId id="422" r:id="rId10"/>
    <p:sldId id="412" r:id="rId11"/>
    <p:sldId id="421" r:id="rId12"/>
    <p:sldId id="500" r:id="rId13"/>
    <p:sldId id="509" r:id="rId14"/>
    <p:sldId id="501" r:id="rId15"/>
    <p:sldId id="426" r:id="rId16"/>
    <p:sldId id="394" r:id="rId17"/>
    <p:sldId id="429" r:id="rId18"/>
    <p:sldId id="389" r:id="rId19"/>
    <p:sldId id="510" r:id="rId20"/>
    <p:sldId id="511" r:id="rId21"/>
    <p:sldId id="512" r:id="rId22"/>
    <p:sldId id="513" r:id="rId23"/>
    <p:sldId id="494" r:id="rId24"/>
    <p:sldId id="400" r:id="rId25"/>
    <p:sldId id="514" r:id="rId26"/>
    <p:sldId id="404" r:id="rId27"/>
    <p:sldId id="413" r:id="rId28"/>
    <p:sldId id="497" r:id="rId29"/>
    <p:sldId id="406" r:id="rId30"/>
    <p:sldId id="411" r:id="rId31"/>
    <p:sldId id="408" r:id="rId32"/>
    <p:sldId id="410" r:id="rId33"/>
    <p:sldId id="409" r:id="rId34"/>
    <p:sldId id="423" r:id="rId35"/>
    <p:sldId id="424" r:id="rId36"/>
    <p:sldId id="415" r:id="rId37"/>
    <p:sldId id="417" r:id="rId38"/>
    <p:sldId id="491" r:id="rId39"/>
    <p:sldId id="488" r:id="rId40"/>
    <p:sldId id="431" r:id="rId41"/>
    <p:sldId id="419" r:id="rId42"/>
    <p:sldId id="414" r:id="rId43"/>
    <p:sldId id="418" r:id="rId44"/>
    <p:sldId id="363" r:id="rId45"/>
    <p:sldId id="508" r:id="rId46"/>
  </p:sldIdLst>
  <p:sldSz cx="16257588" cy="9144000"/>
  <p:notesSz cx="6858000" cy="9144000"/>
  <p:custDataLst>
    <p:tags r:id="rId50"/>
  </p:custDataLst>
  <p:defaultTextStyle>
    <a:defPPr>
      <a:defRPr lang="en-US"/>
    </a:defPPr>
    <a:lvl1pPr marL="0" algn="l" defTabSz="781583" rtl="0" eaLnBrk="1" latinLnBrk="0" hangingPunct="1">
      <a:defRPr sz="3100" kern="1200">
        <a:solidFill>
          <a:schemeClr val="tx1"/>
        </a:solidFill>
        <a:latin typeface="+mn-lt"/>
        <a:ea typeface="+mn-ea"/>
        <a:cs typeface="+mn-cs"/>
      </a:defRPr>
    </a:lvl1pPr>
    <a:lvl2pPr marL="781583" algn="l" defTabSz="781583" rtl="0" eaLnBrk="1" latinLnBrk="0" hangingPunct="1">
      <a:defRPr sz="3100" kern="1200">
        <a:solidFill>
          <a:schemeClr val="tx1"/>
        </a:solidFill>
        <a:latin typeface="+mn-lt"/>
        <a:ea typeface="+mn-ea"/>
        <a:cs typeface="+mn-cs"/>
      </a:defRPr>
    </a:lvl2pPr>
    <a:lvl3pPr marL="1563167" algn="l" defTabSz="781583" rtl="0" eaLnBrk="1" latinLnBrk="0" hangingPunct="1">
      <a:defRPr sz="3100" kern="1200">
        <a:solidFill>
          <a:schemeClr val="tx1"/>
        </a:solidFill>
        <a:latin typeface="+mn-lt"/>
        <a:ea typeface="+mn-ea"/>
        <a:cs typeface="+mn-cs"/>
      </a:defRPr>
    </a:lvl3pPr>
    <a:lvl4pPr marL="2344750" algn="l" defTabSz="781583" rtl="0" eaLnBrk="1" latinLnBrk="0" hangingPunct="1">
      <a:defRPr sz="3100" kern="1200">
        <a:solidFill>
          <a:schemeClr val="tx1"/>
        </a:solidFill>
        <a:latin typeface="+mn-lt"/>
        <a:ea typeface="+mn-ea"/>
        <a:cs typeface="+mn-cs"/>
      </a:defRPr>
    </a:lvl4pPr>
    <a:lvl5pPr marL="3126334" algn="l" defTabSz="781583" rtl="0" eaLnBrk="1" latinLnBrk="0" hangingPunct="1">
      <a:defRPr sz="3100" kern="1200">
        <a:solidFill>
          <a:schemeClr val="tx1"/>
        </a:solidFill>
        <a:latin typeface="+mn-lt"/>
        <a:ea typeface="+mn-ea"/>
        <a:cs typeface="+mn-cs"/>
      </a:defRPr>
    </a:lvl5pPr>
    <a:lvl6pPr marL="3907917" algn="l" defTabSz="781583" rtl="0" eaLnBrk="1" latinLnBrk="0" hangingPunct="1">
      <a:defRPr sz="3100" kern="1200">
        <a:solidFill>
          <a:schemeClr val="tx1"/>
        </a:solidFill>
        <a:latin typeface="+mn-lt"/>
        <a:ea typeface="+mn-ea"/>
        <a:cs typeface="+mn-cs"/>
      </a:defRPr>
    </a:lvl6pPr>
    <a:lvl7pPr marL="4689500" algn="l" defTabSz="781583" rtl="0" eaLnBrk="1" latinLnBrk="0" hangingPunct="1">
      <a:defRPr sz="3100" kern="1200">
        <a:solidFill>
          <a:schemeClr val="tx1"/>
        </a:solidFill>
        <a:latin typeface="+mn-lt"/>
        <a:ea typeface="+mn-ea"/>
        <a:cs typeface="+mn-cs"/>
      </a:defRPr>
    </a:lvl7pPr>
    <a:lvl8pPr marL="5471084" algn="l" defTabSz="781583" rtl="0" eaLnBrk="1" latinLnBrk="0" hangingPunct="1">
      <a:defRPr sz="3100" kern="1200">
        <a:solidFill>
          <a:schemeClr val="tx1"/>
        </a:solidFill>
        <a:latin typeface="+mn-lt"/>
        <a:ea typeface="+mn-ea"/>
        <a:cs typeface="+mn-cs"/>
      </a:defRPr>
    </a:lvl8pPr>
    <a:lvl9pPr marL="6252667" algn="l" defTabSz="781583"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512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7A52"/>
    <a:srgbClr val="43B02A"/>
    <a:srgbClr val="00673E"/>
    <a:srgbClr val="006643"/>
    <a:srgbClr val="589278"/>
    <a:srgbClr val="7AC14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E85B60-4509-4DEF-8B1C-DCC40B3B5231}" v="12" dt="2023-09-08T19:03:06.5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82" autoAdjust="0"/>
    <p:restoredTop sz="67521" autoAdjust="0"/>
  </p:normalViewPr>
  <p:slideViewPr>
    <p:cSldViewPr snapToGrid="0" snapToObjects="1">
      <p:cViewPr varScale="1">
        <p:scale>
          <a:sx n="62" d="100"/>
          <a:sy n="62" d="100"/>
        </p:scale>
        <p:origin x="-1512" y="-96"/>
      </p:cViewPr>
      <p:guideLst>
        <p:guide orient="horz" pos="2880"/>
        <p:guide pos="5121"/>
      </p:guideLst>
    </p:cSldViewPr>
  </p:slideViewPr>
  <p:outlineViewPr>
    <p:cViewPr>
      <p:scale>
        <a:sx n="33" d="100"/>
        <a:sy n="33" d="100"/>
      </p:scale>
      <p:origin x="0" y="538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tags" Target="tags/tag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55" Type="http://schemas.microsoft.com/office/2016/11/relationships/changesInfo" Target="changesInfos/changesInfo1.xml"/><Relationship Id="rId56" Type="http://schemas.microsoft.com/office/2015/10/relationships/revisionInfo" Target="revisionInfo.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interSettings" Target="printerSettings/printerSettings1.bin"/><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y Mohamed" userId="0cc068d6-35f3-41e3-a10d-b98e4c17dcff" providerId="ADAL" clId="{6D97B958-F127-47DC-B0FF-8CAB751983E1}"/>
    <pc:docChg chg="undo custSel addSld delSld modSld sldOrd">
      <pc:chgData name="Ramy Mohamed" userId="0cc068d6-35f3-41e3-a10d-b98e4c17dcff" providerId="ADAL" clId="{6D97B958-F127-47DC-B0FF-8CAB751983E1}" dt="2023-02-13T04:30:35.760" v="1029"/>
      <pc:docMkLst>
        <pc:docMk/>
      </pc:docMkLst>
      <pc:sldChg chg="modSp mod">
        <pc:chgData name="Ramy Mohamed" userId="0cc068d6-35f3-41e3-a10d-b98e4c17dcff" providerId="ADAL" clId="{6D97B958-F127-47DC-B0FF-8CAB751983E1}" dt="2023-02-13T00:19:00.653" v="17" actId="20577"/>
        <pc:sldMkLst>
          <pc:docMk/>
          <pc:sldMk cId="3695813703" sldId="256"/>
        </pc:sldMkLst>
        <pc:spChg chg="mod">
          <ac:chgData name="Ramy Mohamed" userId="0cc068d6-35f3-41e3-a10d-b98e4c17dcff" providerId="ADAL" clId="{6D97B958-F127-47DC-B0FF-8CAB751983E1}" dt="2023-02-13T00:19:00.653" v="17" actId="20577"/>
          <ac:spMkLst>
            <pc:docMk/>
            <pc:sldMk cId="3695813703" sldId="256"/>
            <ac:spMk id="2" creationId="{00000000-0000-0000-0000-000000000000}"/>
          </ac:spMkLst>
        </pc:spChg>
      </pc:sldChg>
      <pc:sldChg chg="modSp mod">
        <pc:chgData name="Ramy Mohamed" userId="0cc068d6-35f3-41e3-a10d-b98e4c17dcff" providerId="ADAL" clId="{6D97B958-F127-47DC-B0FF-8CAB751983E1}" dt="2023-02-13T00:19:36.990" v="45" actId="20577"/>
        <pc:sldMkLst>
          <pc:docMk/>
          <pc:sldMk cId="357303735" sldId="257"/>
        </pc:sldMkLst>
        <pc:spChg chg="mod">
          <ac:chgData name="Ramy Mohamed" userId="0cc068d6-35f3-41e3-a10d-b98e4c17dcff" providerId="ADAL" clId="{6D97B958-F127-47DC-B0FF-8CAB751983E1}" dt="2023-02-13T00:19:29.829" v="42" actId="20577"/>
          <ac:spMkLst>
            <pc:docMk/>
            <pc:sldMk cId="357303735" sldId="257"/>
            <ac:spMk id="2" creationId="{00000000-0000-0000-0000-000000000000}"/>
          </ac:spMkLst>
        </pc:spChg>
        <pc:spChg chg="mod">
          <ac:chgData name="Ramy Mohamed" userId="0cc068d6-35f3-41e3-a10d-b98e4c17dcff" providerId="ADAL" clId="{6D97B958-F127-47DC-B0FF-8CAB751983E1}" dt="2023-02-13T00:19:36.990" v="45" actId="20577"/>
          <ac:spMkLst>
            <pc:docMk/>
            <pc:sldMk cId="357303735" sldId="257"/>
            <ac:spMk id="3" creationId="{00000000-0000-0000-0000-000000000000}"/>
          </ac:spMkLst>
        </pc:spChg>
      </pc:sldChg>
      <pc:sldChg chg="modSp mod">
        <pc:chgData name="Ramy Mohamed" userId="0cc068d6-35f3-41e3-a10d-b98e4c17dcff" providerId="ADAL" clId="{6D97B958-F127-47DC-B0FF-8CAB751983E1}" dt="2023-02-13T04:28:52.512" v="870"/>
        <pc:sldMkLst>
          <pc:docMk/>
          <pc:sldMk cId="1126696579" sldId="334"/>
        </pc:sldMkLst>
        <pc:spChg chg="mod">
          <ac:chgData name="Ramy Mohamed" userId="0cc068d6-35f3-41e3-a10d-b98e4c17dcff" providerId="ADAL" clId="{6D97B958-F127-47DC-B0FF-8CAB751983E1}" dt="2023-02-13T04:28:52.512" v="870"/>
          <ac:spMkLst>
            <pc:docMk/>
            <pc:sldMk cId="1126696579" sldId="334"/>
            <ac:spMk id="8" creationId="{00000000-0000-0000-0000-000000000000}"/>
          </ac:spMkLst>
        </pc:spChg>
      </pc:sldChg>
      <pc:sldChg chg="modSp mod">
        <pc:chgData name="Ramy Mohamed" userId="0cc068d6-35f3-41e3-a10d-b98e4c17dcff" providerId="ADAL" clId="{6D97B958-F127-47DC-B0FF-8CAB751983E1}" dt="2023-02-13T04:30:35.760" v="1029"/>
        <pc:sldMkLst>
          <pc:docMk/>
          <pc:sldMk cId="3879758410" sldId="335"/>
        </pc:sldMkLst>
        <pc:spChg chg="mod">
          <ac:chgData name="Ramy Mohamed" userId="0cc068d6-35f3-41e3-a10d-b98e4c17dcff" providerId="ADAL" clId="{6D97B958-F127-47DC-B0FF-8CAB751983E1}" dt="2023-02-13T04:30:35.760" v="1029"/>
          <ac:spMkLst>
            <pc:docMk/>
            <pc:sldMk cId="3879758410" sldId="335"/>
            <ac:spMk id="8" creationId="{00000000-0000-0000-0000-000000000000}"/>
          </ac:spMkLst>
        </pc:spChg>
      </pc:sldChg>
      <pc:sldChg chg="del">
        <pc:chgData name="Ramy Mohamed" userId="0cc068d6-35f3-41e3-a10d-b98e4c17dcff" providerId="ADAL" clId="{6D97B958-F127-47DC-B0FF-8CAB751983E1}" dt="2023-02-13T03:47:43.362" v="463" actId="47"/>
        <pc:sldMkLst>
          <pc:docMk/>
          <pc:sldMk cId="566203722" sldId="344"/>
        </pc:sldMkLst>
      </pc:sldChg>
      <pc:sldChg chg="modSp mod">
        <pc:chgData name="Ramy Mohamed" userId="0cc068d6-35f3-41e3-a10d-b98e4c17dcff" providerId="ADAL" clId="{6D97B958-F127-47DC-B0FF-8CAB751983E1}" dt="2023-02-13T03:30:41.801" v="341" actId="20577"/>
        <pc:sldMkLst>
          <pc:docMk/>
          <pc:sldMk cId="3342776890" sldId="347"/>
        </pc:sldMkLst>
        <pc:spChg chg="mod">
          <ac:chgData name="Ramy Mohamed" userId="0cc068d6-35f3-41e3-a10d-b98e4c17dcff" providerId="ADAL" clId="{6D97B958-F127-47DC-B0FF-8CAB751983E1}" dt="2023-02-13T00:20:06.303" v="59" actId="1076"/>
          <ac:spMkLst>
            <pc:docMk/>
            <pc:sldMk cId="3342776890" sldId="347"/>
            <ac:spMk id="3" creationId="{ED59CB46-28E9-5D89-01BA-65FF1D899E53}"/>
          </ac:spMkLst>
        </pc:spChg>
        <pc:spChg chg="mod">
          <ac:chgData name="Ramy Mohamed" userId="0cc068d6-35f3-41e3-a10d-b98e4c17dcff" providerId="ADAL" clId="{6D97B958-F127-47DC-B0FF-8CAB751983E1}" dt="2023-02-13T03:30:41.801" v="341" actId="20577"/>
          <ac:spMkLst>
            <pc:docMk/>
            <pc:sldMk cId="3342776890" sldId="347"/>
            <ac:spMk id="6" creationId="{00000000-0000-0000-0000-000000000000}"/>
          </ac:spMkLst>
        </pc:spChg>
      </pc:sldChg>
      <pc:sldChg chg="addSp delSp modSp add mod ord modClrScheme chgLayout modNotesTx">
        <pc:chgData name="Ramy Mohamed" userId="0cc068d6-35f3-41e3-a10d-b98e4c17dcff" providerId="ADAL" clId="{6D97B958-F127-47DC-B0FF-8CAB751983E1}" dt="2023-02-13T03:30:48.825" v="345" actId="20577"/>
        <pc:sldMkLst>
          <pc:docMk/>
          <pc:sldMk cId="1521420517" sldId="353"/>
        </pc:sldMkLst>
        <pc:spChg chg="add del mod">
          <ac:chgData name="Ramy Mohamed" userId="0cc068d6-35f3-41e3-a10d-b98e4c17dcff" providerId="ADAL" clId="{6D97B958-F127-47DC-B0FF-8CAB751983E1}" dt="2023-02-13T00:32:10.717" v="121" actId="478"/>
          <ac:spMkLst>
            <pc:docMk/>
            <pc:sldMk cId="1521420517" sldId="353"/>
            <ac:spMk id="3" creationId="{AD2F44EB-2336-189A-7192-4EF3F621395D}"/>
          </ac:spMkLst>
        </pc:spChg>
        <pc:spChg chg="mod ord">
          <ac:chgData name="Ramy Mohamed" userId="0cc068d6-35f3-41e3-a10d-b98e4c17dcff" providerId="ADAL" clId="{6D97B958-F127-47DC-B0FF-8CAB751983E1}" dt="2023-02-13T00:21:44.537" v="65" actId="26606"/>
          <ac:spMkLst>
            <pc:docMk/>
            <pc:sldMk cId="1521420517" sldId="353"/>
            <ac:spMk id="5" creationId="{00000000-0000-0000-0000-000000000000}"/>
          </ac:spMkLst>
        </pc:spChg>
        <pc:spChg chg="mod ord">
          <ac:chgData name="Ramy Mohamed" userId="0cc068d6-35f3-41e3-a10d-b98e4c17dcff" providerId="ADAL" clId="{6D97B958-F127-47DC-B0FF-8CAB751983E1}" dt="2023-02-13T03:30:48.825" v="345" actId="20577"/>
          <ac:spMkLst>
            <pc:docMk/>
            <pc:sldMk cId="1521420517" sldId="353"/>
            <ac:spMk id="6" creationId="{00000000-0000-0000-0000-000000000000}"/>
          </ac:spMkLst>
        </pc:spChg>
        <pc:spChg chg="mod">
          <ac:chgData name="Ramy Mohamed" userId="0cc068d6-35f3-41e3-a10d-b98e4c17dcff" providerId="ADAL" clId="{6D97B958-F127-47DC-B0FF-8CAB751983E1}" dt="2023-02-13T03:16:08.077" v="171" actId="27636"/>
          <ac:spMkLst>
            <pc:docMk/>
            <pc:sldMk cId="1521420517" sldId="353"/>
            <ac:spMk id="8" creationId="{00000000-0000-0000-0000-000000000000}"/>
          </ac:spMkLst>
        </pc:spChg>
        <pc:spChg chg="add del mod">
          <ac:chgData name="Ramy Mohamed" userId="0cc068d6-35f3-41e3-a10d-b98e4c17dcff" providerId="ADAL" clId="{6D97B958-F127-47DC-B0FF-8CAB751983E1}" dt="2023-02-13T00:21:46.813" v="66" actId="478"/>
          <ac:spMkLst>
            <pc:docMk/>
            <pc:sldMk cId="1521420517" sldId="353"/>
            <ac:spMk id="1031" creationId="{B236C70B-17EE-A862-2596-E5FCD738BC68}"/>
          </ac:spMkLst>
        </pc:spChg>
        <pc:spChg chg="add del mod">
          <ac:chgData name="Ramy Mohamed" userId="0cc068d6-35f3-41e3-a10d-b98e4c17dcff" providerId="ADAL" clId="{6D97B958-F127-47DC-B0FF-8CAB751983E1}" dt="2023-02-13T00:32:08.044" v="120" actId="478"/>
          <ac:spMkLst>
            <pc:docMk/>
            <pc:sldMk cId="1521420517" sldId="353"/>
            <ac:spMk id="1033" creationId="{425947E1-BAAC-98DF-A551-87BC5FD939CC}"/>
          </ac:spMkLst>
        </pc:spChg>
        <pc:picChg chg="add del mod">
          <ac:chgData name="Ramy Mohamed" userId="0cc068d6-35f3-41e3-a10d-b98e4c17dcff" providerId="ADAL" clId="{6D97B958-F127-47DC-B0FF-8CAB751983E1}" dt="2023-02-13T00:32:07.164" v="119" actId="478"/>
          <ac:picMkLst>
            <pc:docMk/>
            <pc:sldMk cId="1521420517" sldId="353"/>
            <ac:picMk id="1026" creationId="{216B8C36-4E22-A3A4-3AF3-1B2AAA49B187}"/>
          </ac:picMkLst>
        </pc:picChg>
        <pc:picChg chg="add mod">
          <ac:chgData name="Ramy Mohamed" userId="0cc068d6-35f3-41e3-a10d-b98e4c17dcff" providerId="ADAL" clId="{6D97B958-F127-47DC-B0FF-8CAB751983E1}" dt="2023-02-13T03:12:34.032" v="161" actId="1076"/>
          <ac:picMkLst>
            <pc:docMk/>
            <pc:sldMk cId="1521420517" sldId="353"/>
            <ac:picMk id="1028" creationId="{07E1DC35-5756-7302-56B6-26AA24ADD7DA}"/>
          </ac:picMkLst>
        </pc:picChg>
        <pc:picChg chg="add del">
          <ac:chgData name="Ramy Mohamed" userId="0cc068d6-35f3-41e3-a10d-b98e4c17dcff" providerId="ADAL" clId="{6D97B958-F127-47DC-B0FF-8CAB751983E1}" dt="2023-02-13T03:15:19.780" v="163"/>
          <ac:picMkLst>
            <pc:docMk/>
            <pc:sldMk cId="1521420517" sldId="353"/>
            <ac:picMk id="1030" creationId="{FD86A68E-6ABC-01C5-3405-D7B53BD5D1FF}"/>
          </ac:picMkLst>
        </pc:picChg>
      </pc:sldChg>
      <pc:sldChg chg="modSp add mod ord">
        <pc:chgData name="Ramy Mohamed" userId="0cc068d6-35f3-41e3-a10d-b98e4c17dcff" providerId="ADAL" clId="{6D97B958-F127-47DC-B0FF-8CAB751983E1}" dt="2023-02-13T03:30:45.313" v="343" actId="20577"/>
        <pc:sldMkLst>
          <pc:docMk/>
          <pc:sldMk cId="1643647704" sldId="354"/>
        </pc:sldMkLst>
        <pc:spChg chg="mod">
          <ac:chgData name="Ramy Mohamed" userId="0cc068d6-35f3-41e3-a10d-b98e4c17dcff" providerId="ADAL" clId="{6D97B958-F127-47DC-B0FF-8CAB751983E1}" dt="2023-02-13T03:30:45.313" v="343" actId="20577"/>
          <ac:spMkLst>
            <pc:docMk/>
            <pc:sldMk cId="1643647704" sldId="354"/>
            <ac:spMk id="6" creationId="{00000000-0000-0000-0000-000000000000}"/>
          </ac:spMkLst>
        </pc:spChg>
      </pc:sldChg>
      <pc:sldChg chg="addSp delSp modSp add mod modNotesTx">
        <pc:chgData name="Ramy Mohamed" userId="0cc068d6-35f3-41e3-a10d-b98e4c17dcff" providerId="ADAL" clId="{6D97B958-F127-47DC-B0FF-8CAB751983E1}" dt="2023-02-13T03:41:54.706" v="457"/>
        <pc:sldMkLst>
          <pc:docMk/>
          <pc:sldMk cId="4234361211" sldId="360"/>
        </pc:sldMkLst>
        <pc:grpChg chg="del">
          <ac:chgData name="Ramy Mohamed" userId="0cc068d6-35f3-41e3-a10d-b98e4c17dcff" providerId="ADAL" clId="{6D97B958-F127-47DC-B0FF-8CAB751983E1}" dt="2023-02-13T03:41:18.480" v="447" actId="478"/>
          <ac:grpSpMkLst>
            <pc:docMk/>
            <pc:sldMk cId="4234361211" sldId="360"/>
            <ac:grpSpMk id="22" creationId="{CE6E1E22-C7A7-89D2-4F81-5CB05DE444EE}"/>
          </ac:grpSpMkLst>
        </pc:grpChg>
        <pc:picChg chg="add mod">
          <ac:chgData name="Ramy Mohamed" userId="0cc068d6-35f3-41e3-a10d-b98e4c17dcff" providerId="ADAL" clId="{6D97B958-F127-47DC-B0FF-8CAB751983E1}" dt="2023-02-13T03:41:33.783" v="454" actId="14100"/>
          <ac:picMkLst>
            <pc:docMk/>
            <pc:sldMk cId="4234361211" sldId="360"/>
            <ac:picMk id="3074" creationId="{0242482B-F8CA-8281-1D54-6EE822A4E77F}"/>
          </ac:picMkLst>
        </pc:picChg>
        <pc:cxnChg chg="mod">
          <ac:chgData name="Ramy Mohamed" userId="0cc068d6-35f3-41e3-a10d-b98e4c17dcff" providerId="ADAL" clId="{6D97B958-F127-47DC-B0FF-8CAB751983E1}" dt="2023-02-13T03:41:18.480" v="447" actId="478"/>
          <ac:cxnSpMkLst>
            <pc:docMk/>
            <pc:sldMk cId="4234361211" sldId="360"/>
            <ac:cxnSpMk id="9" creationId="{584FACBA-90C1-8F39-AEB3-64DAFDE6D344}"/>
          </ac:cxnSpMkLst>
        </pc:cxnChg>
      </pc:sldChg>
      <pc:sldChg chg="del">
        <pc:chgData name="Ramy Mohamed" userId="0cc068d6-35f3-41e3-a10d-b98e4c17dcff" providerId="ADAL" clId="{6D97B958-F127-47DC-B0FF-8CAB751983E1}" dt="2023-02-13T00:25:20.937" v="88" actId="47"/>
        <pc:sldMkLst>
          <pc:docMk/>
          <pc:sldMk cId="1967520387" sldId="361"/>
        </pc:sldMkLst>
      </pc:sldChg>
      <pc:sldChg chg="addSp delSp modSp add mod modMedia modClrScheme delAnim chgLayout modNotesTx">
        <pc:chgData name="Ramy Mohamed" userId="0cc068d6-35f3-41e3-a10d-b98e4c17dcff" providerId="ADAL" clId="{6D97B958-F127-47DC-B0FF-8CAB751983E1}" dt="2023-02-13T03:30:14.457" v="335" actId="403"/>
        <pc:sldMkLst>
          <pc:docMk/>
          <pc:sldMk cId="3959002329" sldId="361"/>
        </pc:sldMkLst>
        <pc:spChg chg="add del mod ord">
          <ac:chgData name="Ramy Mohamed" userId="0cc068d6-35f3-41e3-a10d-b98e4c17dcff" providerId="ADAL" clId="{6D97B958-F127-47DC-B0FF-8CAB751983E1}" dt="2023-02-13T03:26:25.996" v="281" actId="26606"/>
          <ac:spMkLst>
            <pc:docMk/>
            <pc:sldMk cId="3959002329" sldId="361"/>
            <ac:spMk id="3" creationId="{44A4E3A6-9770-6865-3A33-98C77F4E105E}"/>
          </ac:spMkLst>
        </pc:spChg>
        <pc:spChg chg="mod ord">
          <ac:chgData name="Ramy Mohamed" userId="0cc068d6-35f3-41e3-a10d-b98e4c17dcff" providerId="ADAL" clId="{6D97B958-F127-47DC-B0FF-8CAB751983E1}" dt="2023-02-13T03:26:25.996" v="281" actId="26606"/>
          <ac:spMkLst>
            <pc:docMk/>
            <pc:sldMk cId="3959002329" sldId="361"/>
            <ac:spMk id="5" creationId="{00000000-0000-0000-0000-000000000000}"/>
          </ac:spMkLst>
        </pc:spChg>
        <pc:spChg chg="mod ord">
          <ac:chgData name="Ramy Mohamed" userId="0cc068d6-35f3-41e3-a10d-b98e4c17dcff" providerId="ADAL" clId="{6D97B958-F127-47DC-B0FF-8CAB751983E1}" dt="2023-02-13T03:29:06.794" v="321" actId="14100"/>
          <ac:spMkLst>
            <pc:docMk/>
            <pc:sldMk cId="3959002329" sldId="361"/>
            <ac:spMk id="6" creationId="{00000000-0000-0000-0000-000000000000}"/>
          </ac:spMkLst>
        </pc:spChg>
        <pc:spChg chg="add del mod">
          <ac:chgData name="Ramy Mohamed" userId="0cc068d6-35f3-41e3-a10d-b98e4c17dcff" providerId="ADAL" clId="{6D97B958-F127-47DC-B0FF-8CAB751983E1}" dt="2023-02-13T03:23:06.868" v="216" actId="26606"/>
          <ac:spMkLst>
            <pc:docMk/>
            <pc:sldMk cId="3959002329" sldId="361"/>
            <ac:spMk id="8" creationId="{4C1F6903-9737-BC6B-C794-3A417B359F49}"/>
          </ac:spMkLst>
        </pc:spChg>
        <pc:spChg chg="add del mod">
          <ac:chgData name="Ramy Mohamed" userId="0cc068d6-35f3-41e3-a10d-b98e4c17dcff" providerId="ADAL" clId="{6D97B958-F127-47DC-B0FF-8CAB751983E1}" dt="2023-02-13T03:25:55.261" v="266" actId="26606"/>
          <ac:spMkLst>
            <pc:docMk/>
            <pc:sldMk cId="3959002329" sldId="361"/>
            <ac:spMk id="10" creationId="{BFE64905-87AE-4CEC-F79B-3C2000DD7DC6}"/>
          </ac:spMkLst>
        </pc:spChg>
        <pc:spChg chg="add del mod">
          <ac:chgData name="Ramy Mohamed" userId="0cc068d6-35f3-41e3-a10d-b98e4c17dcff" providerId="ADAL" clId="{6D97B958-F127-47DC-B0FF-8CAB751983E1}" dt="2023-02-13T03:23:06.868" v="216" actId="26606"/>
          <ac:spMkLst>
            <pc:docMk/>
            <pc:sldMk cId="3959002329" sldId="361"/>
            <ac:spMk id="12" creationId="{908A7125-A757-F34C-7354-5AA5EDC35874}"/>
          </ac:spMkLst>
        </pc:spChg>
        <pc:spChg chg="add del mod">
          <ac:chgData name="Ramy Mohamed" userId="0cc068d6-35f3-41e3-a10d-b98e4c17dcff" providerId="ADAL" clId="{6D97B958-F127-47DC-B0FF-8CAB751983E1}" dt="2023-02-13T03:23:06.868" v="216" actId="26606"/>
          <ac:spMkLst>
            <pc:docMk/>
            <pc:sldMk cId="3959002329" sldId="361"/>
            <ac:spMk id="13" creationId="{957A7F5E-3F74-5836-07A3-D23C1FF7558C}"/>
          </ac:spMkLst>
        </pc:spChg>
        <pc:spChg chg="add del mod">
          <ac:chgData name="Ramy Mohamed" userId="0cc068d6-35f3-41e3-a10d-b98e4c17dcff" providerId="ADAL" clId="{6D97B958-F127-47DC-B0FF-8CAB751983E1}" dt="2023-02-13T03:23:45.820" v="224" actId="26606"/>
          <ac:spMkLst>
            <pc:docMk/>
            <pc:sldMk cId="3959002329" sldId="361"/>
            <ac:spMk id="14" creationId="{C80D9314-84D5-B8EE-A93C-92808534C7D9}"/>
          </ac:spMkLst>
        </pc:spChg>
        <pc:spChg chg="add del mod">
          <ac:chgData name="Ramy Mohamed" userId="0cc068d6-35f3-41e3-a10d-b98e4c17dcff" providerId="ADAL" clId="{6D97B958-F127-47DC-B0FF-8CAB751983E1}" dt="2023-02-13T03:25:56.460" v="268" actId="26606"/>
          <ac:spMkLst>
            <pc:docMk/>
            <pc:sldMk cId="3959002329" sldId="361"/>
            <ac:spMk id="15" creationId="{1DC46489-5A05-9942-61EA-95C2727A4B0C}"/>
          </ac:spMkLst>
        </pc:spChg>
        <pc:spChg chg="add del mod">
          <ac:chgData name="Ramy Mohamed" userId="0cc068d6-35f3-41e3-a10d-b98e4c17dcff" providerId="ADAL" clId="{6D97B958-F127-47DC-B0FF-8CAB751983E1}" dt="2023-02-13T03:26:05.541" v="274" actId="26606"/>
          <ac:spMkLst>
            <pc:docMk/>
            <pc:sldMk cId="3959002329" sldId="361"/>
            <ac:spMk id="17" creationId="{68F39124-E5CE-50B5-BBB2-54D667A6D1A6}"/>
          </ac:spMkLst>
        </pc:spChg>
        <pc:spChg chg="add del mod">
          <ac:chgData name="Ramy Mohamed" userId="0cc068d6-35f3-41e3-a10d-b98e4c17dcff" providerId="ADAL" clId="{6D97B958-F127-47DC-B0FF-8CAB751983E1}" dt="2023-02-13T03:26:00.713" v="270" actId="26606"/>
          <ac:spMkLst>
            <pc:docMk/>
            <pc:sldMk cId="3959002329" sldId="361"/>
            <ac:spMk id="19" creationId="{BFE64905-87AE-4CEC-F79B-3C2000DD7DC6}"/>
          </ac:spMkLst>
        </pc:spChg>
        <pc:spChg chg="add del mod">
          <ac:chgData name="Ramy Mohamed" userId="0cc068d6-35f3-41e3-a10d-b98e4c17dcff" providerId="ADAL" clId="{6D97B958-F127-47DC-B0FF-8CAB751983E1}" dt="2023-02-13T03:24:07.490" v="230" actId="26606"/>
          <ac:spMkLst>
            <pc:docMk/>
            <pc:sldMk cId="3959002329" sldId="361"/>
            <ac:spMk id="20" creationId="{0E998CC6-52A0-9D5F-CF4D-8B0831143005}"/>
          </ac:spMkLst>
        </pc:spChg>
        <pc:spChg chg="add del mod ord">
          <ac:chgData name="Ramy Mohamed" userId="0cc068d6-35f3-41e3-a10d-b98e4c17dcff" providerId="ADAL" clId="{6D97B958-F127-47DC-B0FF-8CAB751983E1}" dt="2023-02-13T03:23:24.344" v="218" actId="478"/>
          <ac:spMkLst>
            <pc:docMk/>
            <pc:sldMk cId="3959002329" sldId="361"/>
            <ac:spMk id="23" creationId="{943D8A48-57AF-E726-46AA-9D3A44914A19}"/>
          </ac:spMkLst>
        </pc:spChg>
        <pc:spChg chg="add del mod">
          <ac:chgData name="Ramy Mohamed" userId="0cc068d6-35f3-41e3-a10d-b98e4c17dcff" providerId="ADAL" clId="{6D97B958-F127-47DC-B0FF-8CAB751983E1}" dt="2023-02-13T03:26:02.036" v="272" actId="26606"/>
          <ac:spMkLst>
            <pc:docMk/>
            <pc:sldMk cId="3959002329" sldId="361"/>
            <ac:spMk id="25" creationId="{44A4E3A6-9770-6865-3A33-98C77F4E105E}"/>
          </ac:spMkLst>
        </pc:spChg>
        <pc:spChg chg="add del mod">
          <ac:chgData name="Ramy Mohamed" userId="0cc068d6-35f3-41e3-a10d-b98e4c17dcff" providerId="ADAL" clId="{6D97B958-F127-47DC-B0FF-8CAB751983E1}" dt="2023-02-13T03:26:02.036" v="272" actId="26606"/>
          <ac:spMkLst>
            <pc:docMk/>
            <pc:sldMk cId="3959002329" sldId="361"/>
            <ac:spMk id="26" creationId="{E07DA839-F260-46E4-2463-09258DEF1E89}"/>
          </ac:spMkLst>
        </pc:spChg>
        <pc:spChg chg="add del mod">
          <ac:chgData name="Ramy Mohamed" userId="0cc068d6-35f3-41e3-a10d-b98e4c17dcff" providerId="ADAL" clId="{6D97B958-F127-47DC-B0FF-8CAB751983E1}" dt="2023-02-13T03:26:02.036" v="272" actId="26606"/>
          <ac:spMkLst>
            <pc:docMk/>
            <pc:sldMk cId="3959002329" sldId="361"/>
            <ac:spMk id="28" creationId="{E8954F1F-4C51-368E-DC07-DFC42C351578}"/>
          </ac:spMkLst>
        </pc:spChg>
        <pc:spChg chg="add del mod">
          <ac:chgData name="Ramy Mohamed" userId="0cc068d6-35f3-41e3-a10d-b98e4c17dcff" providerId="ADAL" clId="{6D97B958-F127-47DC-B0FF-8CAB751983E1}" dt="2023-02-13T03:26:05.541" v="274" actId="26606"/>
          <ac:spMkLst>
            <pc:docMk/>
            <pc:sldMk cId="3959002329" sldId="361"/>
            <ac:spMk id="29" creationId="{22534EE6-046C-389F-8629-A9518FB3E156}"/>
          </ac:spMkLst>
        </pc:spChg>
        <pc:spChg chg="add del mod">
          <ac:chgData name="Ramy Mohamed" userId="0cc068d6-35f3-41e3-a10d-b98e4c17dcff" providerId="ADAL" clId="{6D97B958-F127-47DC-B0FF-8CAB751983E1}" dt="2023-02-13T03:26:05.541" v="274" actId="26606"/>
          <ac:spMkLst>
            <pc:docMk/>
            <pc:sldMk cId="3959002329" sldId="361"/>
            <ac:spMk id="30" creationId="{2BEDF022-2ED6-1B75-551C-7689023CCCF3}"/>
          </ac:spMkLst>
        </pc:spChg>
        <pc:spChg chg="add del mod">
          <ac:chgData name="Ramy Mohamed" userId="0cc068d6-35f3-41e3-a10d-b98e4c17dcff" providerId="ADAL" clId="{6D97B958-F127-47DC-B0FF-8CAB751983E1}" dt="2023-02-13T03:26:15.948" v="276" actId="26606"/>
          <ac:spMkLst>
            <pc:docMk/>
            <pc:sldMk cId="3959002329" sldId="361"/>
            <ac:spMk id="31" creationId="{95F77781-2993-E793-EF3B-E055C726A9CA}"/>
          </ac:spMkLst>
        </pc:spChg>
        <pc:spChg chg="add del mod">
          <ac:chgData name="Ramy Mohamed" userId="0cc068d6-35f3-41e3-a10d-b98e4c17dcff" providerId="ADAL" clId="{6D97B958-F127-47DC-B0FF-8CAB751983E1}" dt="2023-02-13T03:26:15.948" v="276" actId="26606"/>
          <ac:spMkLst>
            <pc:docMk/>
            <pc:sldMk cId="3959002329" sldId="361"/>
            <ac:spMk id="33" creationId="{43A43B60-19E2-3BFF-6044-B460057559C9}"/>
          </ac:spMkLst>
        </pc:spChg>
        <pc:spChg chg="add del mod">
          <ac:chgData name="Ramy Mohamed" userId="0cc068d6-35f3-41e3-a10d-b98e4c17dcff" providerId="ADAL" clId="{6D97B958-F127-47DC-B0FF-8CAB751983E1}" dt="2023-02-13T03:27:01.442" v="310" actId="478"/>
          <ac:spMkLst>
            <pc:docMk/>
            <pc:sldMk cId="3959002329" sldId="361"/>
            <ac:spMk id="34" creationId="{BFE64905-87AE-4CEC-F79B-3C2000DD7DC6}"/>
          </ac:spMkLst>
        </pc:spChg>
        <pc:spChg chg="add del mod">
          <ac:chgData name="Ramy Mohamed" userId="0cc068d6-35f3-41e3-a10d-b98e4c17dcff" providerId="ADAL" clId="{6D97B958-F127-47DC-B0FF-8CAB751983E1}" dt="2023-02-13T03:26:24.593" v="280" actId="26606"/>
          <ac:spMkLst>
            <pc:docMk/>
            <pc:sldMk cId="3959002329" sldId="361"/>
            <ac:spMk id="35" creationId="{9543E988-612F-24FB-EC90-FAB43AF10D77}"/>
          </ac:spMkLst>
        </pc:spChg>
        <pc:spChg chg="add del mod">
          <ac:chgData name="Ramy Mohamed" userId="0cc068d6-35f3-41e3-a10d-b98e4c17dcff" providerId="ADAL" clId="{6D97B958-F127-47DC-B0FF-8CAB751983E1}" dt="2023-02-13T03:26:24.593" v="280" actId="26606"/>
          <ac:spMkLst>
            <pc:docMk/>
            <pc:sldMk cId="3959002329" sldId="361"/>
            <ac:spMk id="37" creationId="{B75FFAF0-B5DD-F818-DD29-39DB0452149E}"/>
          </ac:spMkLst>
        </pc:spChg>
        <pc:spChg chg="add del">
          <ac:chgData name="Ramy Mohamed" userId="0cc068d6-35f3-41e3-a10d-b98e4c17dcff" providerId="ADAL" clId="{6D97B958-F127-47DC-B0FF-8CAB751983E1}" dt="2023-02-13T03:27:09.578" v="312" actId="26606"/>
          <ac:spMkLst>
            <pc:docMk/>
            <pc:sldMk cId="3959002329" sldId="361"/>
            <ac:spMk id="43" creationId="{9407C19B-5894-D45B-9B31-77169CB4E674}"/>
          </ac:spMkLst>
        </pc:spChg>
        <pc:spChg chg="add del">
          <ac:chgData name="Ramy Mohamed" userId="0cc068d6-35f3-41e3-a10d-b98e4c17dcff" providerId="ADAL" clId="{6D97B958-F127-47DC-B0FF-8CAB751983E1}" dt="2023-02-13T03:27:10.888" v="314" actId="26606"/>
          <ac:spMkLst>
            <pc:docMk/>
            <pc:sldMk cId="3959002329" sldId="361"/>
            <ac:spMk id="45" creationId="{377DCDAA-84AC-30FC-AC8B-E0563404A866}"/>
          </ac:spMkLst>
        </pc:spChg>
        <pc:spChg chg="add del">
          <ac:chgData name="Ramy Mohamed" userId="0cc068d6-35f3-41e3-a10d-b98e4c17dcff" providerId="ADAL" clId="{6D97B958-F127-47DC-B0FF-8CAB751983E1}" dt="2023-02-13T03:27:45.689" v="317" actId="478"/>
          <ac:spMkLst>
            <pc:docMk/>
            <pc:sldMk cId="3959002329" sldId="361"/>
            <ac:spMk id="47" creationId="{9407C19B-5894-D45B-9B31-77169CB4E674}"/>
          </ac:spMkLst>
        </pc:spChg>
        <pc:grpChg chg="del">
          <ac:chgData name="Ramy Mohamed" userId="0cc068d6-35f3-41e3-a10d-b98e4c17dcff" providerId="ADAL" clId="{6D97B958-F127-47DC-B0FF-8CAB751983E1}" dt="2023-02-13T03:21:54.299" v="201" actId="478"/>
          <ac:grpSpMkLst>
            <pc:docMk/>
            <pc:sldMk cId="3959002329" sldId="361"/>
            <ac:grpSpMk id="22" creationId="{CE6E1E22-C7A7-89D2-4F81-5CB05DE444EE}"/>
          </ac:grpSpMkLst>
        </pc:grpChg>
        <pc:graphicFrameChg chg="add del">
          <ac:chgData name="Ramy Mohamed" userId="0cc068d6-35f3-41e3-a10d-b98e4c17dcff" providerId="ADAL" clId="{6D97B958-F127-47DC-B0FF-8CAB751983E1}" dt="2023-02-13T03:25:55.261" v="266" actId="26606"/>
          <ac:graphicFrameMkLst>
            <pc:docMk/>
            <pc:sldMk cId="3959002329" sldId="361"/>
            <ac:graphicFrameMk id="11" creationId="{DE0172C6-2C60-5C7C-C23D-E777ED1E7EDF}"/>
          </ac:graphicFrameMkLst>
        </pc:graphicFrameChg>
        <pc:graphicFrameChg chg="add del">
          <ac:chgData name="Ramy Mohamed" userId="0cc068d6-35f3-41e3-a10d-b98e4c17dcff" providerId="ADAL" clId="{6D97B958-F127-47DC-B0FF-8CAB751983E1}" dt="2023-02-13T03:25:56.460" v="268" actId="26606"/>
          <ac:graphicFrameMkLst>
            <pc:docMk/>
            <pc:sldMk cId="3959002329" sldId="361"/>
            <ac:graphicFrameMk id="16" creationId="{7B858C67-08B0-2819-CE3D-47CD1DBF07DD}"/>
          </ac:graphicFrameMkLst>
        </pc:graphicFrameChg>
        <pc:graphicFrameChg chg="add del">
          <ac:chgData name="Ramy Mohamed" userId="0cc068d6-35f3-41e3-a10d-b98e4c17dcff" providerId="ADAL" clId="{6D97B958-F127-47DC-B0FF-8CAB751983E1}" dt="2023-02-13T03:23:45.820" v="224" actId="26606"/>
          <ac:graphicFrameMkLst>
            <pc:docMk/>
            <pc:sldMk cId="3959002329" sldId="361"/>
            <ac:graphicFrameMk id="18" creationId="{1FB06C44-CF22-6F71-E1F6-E1B39C196333}"/>
          </ac:graphicFrameMkLst>
        </pc:graphicFrameChg>
        <pc:graphicFrameChg chg="add del">
          <ac:chgData name="Ramy Mohamed" userId="0cc068d6-35f3-41e3-a10d-b98e4c17dcff" providerId="ADAL" clId="{6D97B958-F127-47DC-B0FF-8CAB751983E1}" dt="2023-02-13T03:26:00.713" v="270" actId="26606"/>
          <ac:graphicFrameMkLst>
            <pc:docMk/>
            <pc:sldMk cId="3959002329" sldId="361"/>
            <ac:graphicFrameMk id="21" creationId="{DE0172C6-2C60-5C7C-C23D-E777ED1E7EDF}"/>
          </ac:graphicFrameMkLst>
        </pc:graphicFrameChg>
        <pc:graphicFrameChg chg="add del mod">
          <ac:chgData name="Ramy Mohamed" userId="0cc068d6-35f3-41e3-a10d-b98e4c17dcff" providerId="ADAL" clId="{6D97B958-F127-47DC-B0FF-8CAB751983E1}" dt="2023-02-13T03:24:07.490" v="230" actId="26606"/>
          <ac:graphicFrameMkLst>
            <pc:docMk/>
            <pc:sldMk cId="3959002329" sldId="361"/>
            <ac:graphicFrameMk id="24" creationId="{BAA9B0B1-D23C-56C0-2720-FDEC5B9AF694}"/>
          </ac:graphicFrameMkLst>
        </pc:graphicFrameChg>
        <pc:graphicFrameChg chg="add mod modGraphic">
          <ac:chgData name="Ramy Mohamed" userId="0cc068d6-35f3-41e3-a10d-b98e4c17dcff" providerId="ADAL" clId="{6D97B958-F127-47DC-B0FF-8CAB751983E1}" dt="2023-02-13T03:29:25.203" v="324" actId="14100"/>
          <ac:graphicFrameMkLst>
            <pc:docMk/>
            <pc:sldMk cId="3959002329" sldId="361"/>
            <ac:graphicFrameMk id="38" creationId="{DE0172C6-2C60-5C7C-C23D-E777ED1E7EDF}"/>
          </ac:graphicFrameMkLst>
        </pc:graphicFrameChg>
        <pc:graphicFrameChg chg="add mod modGraphic">
          <ac:chgData name="Ramy Mohamed" userId="0cc068d6-35f3-41e3-a10d-b98e4c17dcff" providerId="ADAL" clId="{6D97B958-F127-47DC-B0FF-8CAB751983E1}" dt="2023-02-13T03:30:01.360" v="332" actId="1076"/>
          <ac:graphicFrameMkLst>
            <pc:docMk/>
            <pc:sldMk cId="3959002329" sldId="361"/>
            <ac:graphicFrameMk id="40" creationId="{C813CCF1-E3D6-7E37-A486-E300DBE81952}"/>
          </ac:graphicFrameMkLst>
        </pc:graphicFrameChg>
        <pc:picChg chg="add del">
          <ac:chgData name="Ramy Mohamed" userId="0cc068d6-35f3-41e3-a10d-b98e4c17dcff" providerId="ADAL" clId="{6D97B958-F127-47DC-B0FF-8CAB751983E1}" dt="2023-02-13T03:26:02.036" v="272" actId="26606"/>
          <ac:picMkLst>
            <pc:docMk/>
            <pc:sldMk cId="3959002329" sldId="361"/>
            <ac:picMk id="27" creationId="{F3680AEF-7577-043C-C793-CCF695D8424C}"/>
          </ac:picMkLst>
        </pc:picChg>
        <pc:picChg chg="add del">
          <ac:chgData name="Ramy Mohamed" userId="0cc068d6-35f3-41e3-a10d-b98e4c17dcff" providerId="ADAL" clId="{6D97B958-F127-47DC-B0FF-8CAB751983E1}" dt="2023-02-13T03:26:15.948" v="276" actId="26606"/>
          <ac:picMkLst>
            <pc:docMk/>
            <pc:sldMk cId="3959002329" sldId="361"/>
            <ac:picMk id="32" creationId="{DFEB87A7-EBE3-6492-57A9-98428529FD62}"/>
          </ac:picMkLst>
        </pc:picChg>
        <pc:picChg chg="add del mod">
          <ac:chgData name="Ramy Mohamed" userId="0cc068d6-35f3-41e3-a10d-b98e4c17dcff" providerId="ADAL" clId="{6D97B958-F127-47DC-B0FF-8CAB751983E1}" dt="2023-02-13T03:26:24.593" v="280" actId="26606"/>
          <ac:picMkLst>
            <pc:docMk/>
            <pc:sldMk cId="3959002329" sldId="361"/>
            <ac:picMk id="36" creationId="{A5821A45-F3D1-BFAF-D202-01BC0851ADFC}"/>
          </ac:picMkLst>
        </pc:picChg>
        <pc:picChg chg="add mod">
          <ac:chgData name="Ramy Mohamed" userId="0cc068d6-35f3-41e3-a10d-b98e4c17dcff" providerId="ADAL" clId="{6D97B958-F127-47DC-B0FF-8CAB751983E1}" dt="2023-02-13T03:30:05.512" v="333" actId="14100"/>
          <ac:picMkLst>
            <pc:docMk/>
            <pc:sldMk cId="3959002329" sldId="361"/>
            <ac:picMk id="39" creationId="{FB2D684E-63D8-FACC-70F7-C8958EE2B5F8}"/>
          </ac:picMkLst>
        </pc:picChg>
        <pc:cxnChg chg="mod">
          <ac:chgData name="Ramy Mohamed" userId="0cc068d6-35f3-41e3-a10d-b98e4c17dcff" providerId="ADAL" clId="{6D97B958-F127-47DC-B0FF-8CAB751983E1}" dt="2023-02-13T03:21:54.299" v="201" actId="478"/>
          <ac:cxnSpMkLst>
            <pc:docMk/>
            <pc:sldMk cId="3959002329" sldId="361"/>
            <ac:cxnSpMk id="9" creationId="{584FACBA-90C1-8F39-AEB3-64DAFDE6D344}"/>
          </ac:cxnSpMkLst>
        </pc:cxnChg>
      </pc:sldChg>
      <pc:sldChg chg="addSp delSp modSp add mod ord modNotesTx">
        <pc:chgData name="Ramy Mohamed" userId="0cc068d6-35f3-41e3-a10d-b98e4c17dcff" providerId="ADAL" clId="{6D97B958-F127-47DC-B0FF-8CAB751983E1}" dt="2023-02-13T03:45:16.329" v="459" actId="1036"/>
        <pc:sldMkLst>
          <pc:docMk/>
          <pc:sldMk cId="3950300839" sldId="362"/>
        </pc:sldMkLst>
        <pc:spChg chg="add del mod">
          <ac:chgData name="Ramy Mohamed" userId="0cc068d6-35f3-41e3-a10d-b98e4c17dcff" providerId="ADAL" clId="{6D97B958-F127-47DC-B0FF-8CAB751983E1}" dt="2023-02-13T03:39:07.402" v="422" actId="26606"/>
          <ac:spMkLst>
            <pc:docMk/>
            <pc:sldMk cId="3950300839" sldId="362"/>
            <ac:spMk id="2" creationId="{388DA902-2BAB-50BC-4CBF-2BAC10454FBE}"/>
          </ac:spMkLst>
        </pc:spChg>
        <pc:spChg chg="mod">
          <ac:chgData name="Ramy Mohamed" userId="0cc068d6-35f3-41e3-a10d-b98e4c17dcff" providerId="ADAL" clId="{6D97B958-F127-47DC-B0FF-8CAB751983E1}" dt="2023-02-13T03:39:07.402" v="422" actId="26606"/>
          <ac:spMkLst>
            <pc:docMk/>
            <pc:sldMk cId="3950300839" sldId="362"/>
            <ac:spMk id="5" creationId="{00000000-0000-0000-0000-000000000000}"/>
          </ac:spMkLst>
        </pc:spChg>
        <pc:spChg chg="mod">
          <ac:chgData name="Ramy Mohamed" userId="0cc068d6-35f3-41e3-a10d-b98e4c17dcff" providerId="ADAL" clId="{6D97B958-F127-47DC-B0FF-8CAB751983E1}" dt="2023-02-13T03:39:20.320" v="425" actId="20577"/>
          <ac:spMkLst>
            <pc:docMk/>
            <pc:sldMk cId="3950300839" sldId="362"/>
            <ac:spMk id="6" creationId="{00000000-0000-0000-0000-000000000000}"/>
          </ac:spMkLst>
        </pc:spChg>
        <pc:spChg chg="add del">
          <ac:chgData name="Ramy Mohamed" userId="0cc068d6-35f3-41e3-a10d-b98e4c17dcff" providerId="ADAL" clId="{6D97B958-F127-47DC-B0FF-8CAB751983E1}" dt="2023-02-13T03:39:12.135" v="423" actId="478"/>
          <ac:spMkLst>
            <pc:docMk/>
            <pc:sldMk cId="3950300839" sldId="362"/>
            <ac:spMk id="12" creationId="{77445869-CC0F-864B-217D-A5BCA50ED36F}"/>
          </ac:spMkLst>
        </pc:spChg>
        <pc:graphicFrameChg chg="add mod">
          <ac:chgData name="Ramy Mohamed" userId="0cc068d6-35f3-41e3-a10d-b98e4c17dcff" providerId="ADAL" clId="{6D97B958-F127-47DC-B0FF-8CAB751983E1}" dt="2023-02-13T03:45:16.329" v="459" actId="1036"/>
          <ac:graphicFrameMkLst>
            <pc:docMk/>
            <pc:sldMk cId="3950300839" sldId="362"/>
            <ac:graphicFrameMk id="8" creationId="{3C6587EF-52D2-835C-9474-408992206A55}"/>
          </ac:graphicFrameMkLst>
        </pc:graphicFrameChg>
        <pc:graphicFrameChg chg="del">
          <ac:chgData name="Ramy Mohamed" userId="0cc068d6-35f3-41e3-a10d-b98e4c17dcff" providerId="ADAL" clId="{6D97B958-F127-47DC-B0FF-8CAB751983E1}" dt="2023-02-13T03:36:59.639" v="373" actId="478"/>
          <ac:graphicFrameMkLst>
            <pc:docMk/>
            <pc:sldMk cId="3950300839" sldId="362"/>
            <ac:graphicFrameMk id="38" creationId="{DE0172C6-2C60-5C7C-C23D-E777ED1E7EDF}"/>
          </ac:graphicFrameMkLst>
        </pc:graphicFrameChg>
        <pc:graphicFrameChg chg="del">
          <ac:chgData name="Ramy Mohamed" userId="0cc068d6-35f3-41e3-a10d-b98e4c17dcff" providerId="ADAL" clId="{6D97B958-F127-47DC-B0FF-8CAB751983E1}" dt="2023-02-13T03:37:01.663" v="374" actId="478"/>
          <ac:graphicFrameMkLst>
            <pc:docMk/>
            <pc:sldMk cId="3950300839" sldId="362"/>
            <ac:graphicFrameMk id="40" creationId="{C813CCF1-E3D6-7E37-A486-E300DBE81952}"/>
          </ac:graphicFrameMkLst>
        </pc:graphicFrameChg>
        <pc:picChg chg="del">
          <ac:chgData name="Ramy Mohamed" userId="0cc068d6-35f3-41e3-a10d-b98e4c17dcff" providerId="ADAL" clId="{6D97B958-F127-47DC-B0FF-8CAB751983E1}" dt="2023-02-13T03:36:57.791" v="372" actId="478"/>
          <ac:picMkLst>
            <pc:docMk/>
            <pc:sldMk cId="3950300839" sldId="362"/>
            <ac:picMk id="39" creationId="{FB2D684E-63D8-FACC-70F7-C8958EE2B5F8}"/>
          </ac:picMkLst>
        </pc:picChg>
      </pc:sldChg>
      <pc:sldChg chg="modSp add mod">
        <pc:chgData name="Ramy Mohamed" userId="0cc068d6-35f3-41e3-a10d-b98e4c17dcff" providerId="ADAL" clId="{6D97B958-F127-47DC-B0FF-8CAB751983E1}" dt="2023-02-13T04:26:55.933" v="845" actId="20577"/>
        <pc:sldMkLst>
          <pc:docMk/>
          <pc:sldMk cId="1546736187" sldId="363"/>
        </pc:sldMkLst>
        <pc:spChg chg="mod">
          <ac:chgData name="Ramy Mohamed" userId="0cc068d6-35f3-41e3-a10d-b98e4c17dcff" providerId="ADAL" clId="{6D97B958-F127-47DC-B0FF-8CAB751983E1}" dt="2023-02-13T04:26:55.933" v="845" actId="20577"/>
          <ac:spMkLst>
            <pc:docMk/>
            <pc:sldMk cId="1546736187" sldId="363"/>
            <ac:spMk id="8" creationId="{00000000-0000-0000-0000-000000000000}"/>
          </ac:spMkLst>
        </pc:spChg>
      </pc:sldChg>
      <pc:sldChg chg="addSp delSp modSp add mod ord modNotesTx">
        <pc:chgData name="Ramy Mohamed" userId="0cc068d6-35f3-41e3-a10d-b98e4c17dcff" providerId="ADAL" clId="{6D97B958-F127-47DC-B0FF-8CAB751983E1}" dt="2023-02-13T03:54:36.537" v="551" actId="113"/>
        <pc:sldMkLst>
          <pc:docMk/>
          <pc:sldMk cId="1410282710" sldId="364"/>
        </pc:sldMkLst>
        <pc:spChg chg="del mod">
          <ac:chgData name="Ramy Mohamed" userId="0cc068d6-35f3-41e3-a10d-b98e4c17dcff" providerId="ADAL" clId="{6D97B958-F127-47DC-B0FF-8CAB751983E1}" dt="2023-02-13T03:53:22.957" v="535" actId="21"/>
          <ac:spMkLst>
            <pc:docMk/>
            <pc:sldMk cId="1410282710" sldId="364"/>
            <ac:spMk id="3" creationId="{44A4E3A6-9770-6865-3A33-98C77F4E105E}"/>
          </ac:spMkLst>
        </pc:spChg>
        <pc:spChg chg="add del mod">
          <ac:chgData name="Ramy Mohamed" userId="0cc068d6-35f3-41e3-a10d-b98e4c17dcff" providerId="ADAL" clId="{6D97B958-F127-47DC-B0FF-8CAB751983E1}" dt="2023-02-13T03:53:25.031" v="536" actId="478"/>
          <ac:spMkLst>
            <pc:docMk/>
            <pc:sldMk cId="1410282710" sldId="364"/>
            <ac:spMk id="4" creationId="{DB57F6A2-3EF8-BD2C-A8F9-AE59D567D13F}"/>
          </ac:spMkLst>
        </pc:spChg>
        <pc:spChg chg="mod">
          <ac:chgData name="Ramy Mohamed" userId="0cc068d6-35f3-41e3-a10d-b98e4c17dcff" providerId="ADAL" clId="{6D97B958-F127-47DC-B0FF-8CAB751983E1}" dt="2023-02-13T03:47:51.735" v="474" actId="20577"/>
          <ac:spMkLst>
            <pc:docMk/>
            <pc:sldMk cId="1410282710" sldId="364"/>
            <ac:spMk id="6" creationId="{00000000-0000-0000-0000-000000000000}"/>
          </ac:spMkLst>
        </pc:spChg>
        <pc:spChg chg="add mod">
          <ac:chgData name="Ramy Mohamed" userId="0cc068d6-35f3-41e3-a10d-b98e4c17dcff" providerId="ADAL" clId="{6D97B958-F127-47DC-B0FF-8CAB751983E1}" dt="2023-02-13T03:54:36.537" v="551" actId="113"/>
          <ac:spMkLst>
            <pc:docMk/>
            <pc:sldMk cId="1410282710" sldId="364"/>
            <ac:spMk id="7" creationId="{AC4412D6-A9DA-AB5C-1715-13F5E646B743}"/>
          </ac:spMkLst>
        </pc:spChg>
        <pc:picChg chg="del">
          <ac:chgData name="Ramy Mohamed" userId="0cc068d6-35f3-41e3-a10d-b98e4c17dcff" providerId="ADAL" clId="{6D97B958-F127-47DC-B0FF-8CAB751983E1}" dt="2023-02-13T03:47:53.463" v="475" actId="478"/>
          <ac:picMkLst>
            <pc:docMk/>
            <pc:sldMk cId="1410282710" sldId="364"/>
            <ac:picMk id="3074" creationId="{0242482B-F8CA-8281-1D54-6EE822A4E77F}"/>
          </ac:picMkLst>
        </pc:picChg>
        <pc:picChg chg="add mod">
          <ac:chgData name="Ramy Mohamed" userId="0cc068d6-35f3-41e3-a10d-b98e4c17dcff" providerId="ADAL" clId="{6D97B958-F127-47DC-B0FF-8CAB751983E1}" dt="2023-02-13T03:52:53.710" v="533" actId="1076"/>
          <ac:picMkLst>
            <pc:docMk/>
            <pc:sldMk cId="1410282710" sldId="364"/>
            <ac:picMk id="7170" creationId="{09D1A198-13A2-7D6E-3B65-1D8AD7CEB209}"/>
          </ac:picMkLst>
        </pc:picChg>
        <pc:picChg chg="add mod">
          <ac:chgData name="Ramy Mohamed" userId="0cc068d6-35f3-41e3-a10d-b98e4c17dcff" providerId="ADAL" clId="{6D97B958-F127-47DC-B0FF-8CAB751983E1}" dt="2023-02-13T03:54:22.535" v="550" actId="1076"/>
          <ac:picMkLst>
            <pc:docMk/>
            <pc:sldMk cId="1410282710" sldId="364"/>
            <ac:picMk id="7172" creationId="{5909E142-F536-ED6A-1847-95FB2A847DE0}"/>
          </ac:picMkLst>
        </pc:picChg>
        <pc:picChg chg="add mod">
          <ac:chgData name="Ramy Mohamed" userId="0cc068d6-35f3-41e3-a10d-b98e4c17dcff" providerId="ADAL" clId="{6D97B958-F127-47DC-B0FF-8CAB751983E1}" dt="2023-02-13T03:54:19.343" v="549" actId="1076"/>
          <ac:picMkLst>
            <pc:docMk/>
            <pc:sldMk cId="1410282710" sldId="364"/>
            <ac:picMk id="7174" creationId="{533D2638-FF2B-B201-F162-E8028223B606}"/>
          </ac:picMkLst>
        </pc:picChg>
      </pc:sldChg>
      <pc:sldChg chg="add del">
        <pc:chgData name="Ramy Mohamed" userId="0cc068d6-35f3-41e3-a10d-b98e4c17dcff" providerId="ADAL" clId="{6D97B958-F127-47DC-B0FF-8CAB751983E1}" dt="2023-02-13T03:47:36.628" v="462"/>
        <pc:sldMkLst>
          <pc:docMk/>
          <pc:sldMk cId="3771461005" sldId="364"/>
        </pc:sldMkLst>
      </pc:sldChg>
      <pc:sldChg chg="delSp modSp add mod modNotesTx">
        <pc:chgData name="Ramy Mohamed" userId="0cc068d6-35f3-41e3-a10d-b98e4c17dcff" providerId="ADAL" clId="{6D97B958-F127-47DC-B0FF-8CAB751983E1}" dt="2023-02-13T03:52:11.606" v="527"/>
        <pc:sldMkLst>
          <pc:docMk/>
          <pc:sldMk cId="3742435852" sldId="365"/>
        </pc:sldMkLst>
        <pc:spChg chg="mod">
          <ac:chgData name="Ramy Mohamed" userId="0cc068d6-35f3-41e3-a10d-b98e4c17dcff" providerId="ADAL" clId="{6D97B958-F127-47DC-B0FF-8CAB751983E1}" dt="2023-02-13T03:51:51.344" v="524" actId="20577"/>
          <ac:spMkLst>
            <pc:docMk/>
            <pc:sldMk cId="3742435852" sldId="365"/>
            <ac:spMk id="6" creationId="{00000000-0000-0000-0000-000000000000}"/>
          </ac:spMkLst>
        </pc:spChg>
        <pc:graphicFrameChg chg="del">
          <ac:chgData name="Ramy Mohamed" userId="0cc068d6-35f3-41e3-a10d-b98e4c17dcff" providerId="ADAL" clId="{6D97B958-F127-47DC-B0FF-8CAB751983E1}" dt="2023-02-13T03:50:51.561" v="498" actId="478"/>
          <ac:graphicFrameMkLst>
            <pc:docMk/>
            <pc:sldMk cId="3742435852" sldId="365"/>
            <ac:graphicFrameMk id="38" creationId="{DE0172C6-2C60-5C7C-C23D-E777ED1E7EDF}"/>
          </ac:graphicFrameMkLst>
        </pc:graphicFrameChg>
        <pc:graphicFrameChg chg="del">
          <ac:chgData name="Ramy Mohamed" userId="0cc068d6-35f3-41e3-a10d-b98e4c17dcff" providerId="ADAL" clId="{6D97B958-F127-47DC-B0FF-8CAB751983E1}" dt="2023-02-13T03:50:52.591" v="499" actId="478"/>
          <ac:graphicFrameMkLst>
            <pc:docMk/>
            <pc:sldMk cId="3742435852" sldId="365"/>
            <ac:graphicFrameMk id="40" creationId="{C813CCF1-E3D6-7E37-A486-E300DBE81952}"/>
          </ac:graphicFrameMkLst>
        </pc:graphicFrameChg>
        <pc:picChg chg="mod">
          <ac:chgData name="Ramy Mohamed" userId="0cc068d6-35f3-41e3-a10d-b98e4c17dcff" providerId="ADAL" clId="{6D97B958-F127-47DC-B0FF-8CAB751983E1}" dt="2023-02-13T03:50:58.462" v="502" actId="1076"/>
          <ac:picMkLst>
            <pc:docMk/>
            <pc:sldMk cId="3742435852" sldId="365"/>
            <ac:picMk id="39" creationId="{FB2D684E-63D8-FACC-70F7-C8958EE2B5F8}"/>
          </ac:picMkLst>
        </pc:picChg>
      </pc:sldChg>
      <pc:sldChg chg="add modNotesTx">
        <pc:chgData name="Ramy Mohamed" userId="0cc068d6-35f3-41e3-a10d-b98e4c17dcff" providerId="ADAL" clId="{6D97B958-F127-47DC-B0FF-8CAB751983E1}" dt="2023-02-13T03:58:31.071" v="555"/>
        <pc:sldMkLst>
          <pc:docMk/>
          <pc:sldMk cId="1986017460" sldId="367"/>
        </pc:sldMkLst>
      </pc:sldChg>
      <pc:sldChg chg="add">
        <pc:chgData name="Ramy Mohamed" userId="0cc068d6-35f3-41e3-a10d-b98e4c17dcff" providerId="ADAL" clId="{6D97B958-F127-47DC-B0FF-8CAB751983E1}" dt="2023-02-13T03:59:41.402" v="556"/>
        <pc:sldMkLst>
          <pc:docMk/>
          <pc:sldMk cId="3229328134" sldId="368"/>
        </pc:sldMkLst>
      </pc:sldChg>
      <pc:sldChg chg="addSp delSp modSp add mod">
        <pc:chgData name="Ramy Mohamed" userId="0cc068d6-35f3-41e3-a10d-b98e4c17dcff" providerId="ADAL" clId="{6D97B958-F127-47DC-B0FF-8CAB751983E1}" dt="2023-02-13T04:19:00.158" v="644" actId="948"/>
        <pc:sldMkLst>
          <pc:docMk/>
          <pc:sldMk cId="1504255156" sldId="369"/>
        </pc:sldMkLst>
        <pc:spChg chg="add mod">
          <ac:chgData name="Ramy Mohamed" userId="0cc068d6-35f3-41e3-a10d-b98e4c17dcff" providerId="ADAL" clId="{6D97B958-F127-47DC-B0FF-8CAB751983E1}" dt="2023-02-13T04:11:55.325" v="606" actId="14100"/>
          <ac:spMkLst>
            <pc:docMk/>
            <pc:sldMk cId="1504255156" sldId="369"/>
            <ac:spMk id="3" creationId="{213D064A-E2F6-813C-5E82-65583CA349C9}"/>
          </ac:spMkLst>
        </pc:spChg>
        <pc:spChg chg="mod">
          <ac:chgData name="Ramy Mohamed" userId="0cc068d6-35f3-41e3-a10d-b98e4c17dcff" providerId="ADAL" clId="{6D97B958-F127-47DC-B0FF-8CAB751983E1}" dt="2023-02-13T04:19:00.158" v="644" actId="948"/>
          <ac:spMkLst>
            <pc:docMk/>
            <pc:sldMk cId="1504255156" sldId="369"/>
            <ac:spMk id="6" creationId="{00000000-0000-0000-0000-000000000000}"/>
          </ac:spMkLst>
        </pc:spChg>
        <pc:spChg chg="del">
          <ac:chgData name="Ramy Mohamed" userId="0cc068d6-35f3-41e3-a10d-b98e4c17dcff" providerId="ADAL" clId="{6D97B958-F127-47DC-B0FF-8CAB751983E1}" dt="2023-02-13T04:09:05.231" v="587" actId="478"/>
          <ac:spMkLst>
            <pc:docMk/>
            <pc:sldMk cId="1504255156" sldId="369"/>
            <ac:spMk id="7" creationId="{AC4412D6-A9DA-AB5C-1715-13F5E646B743}"/>
          </ac:spMkLst>
        </pc:spChg>
        <pc:picChg chg="del">
          <ac:chgData name="Ramy Mohamed" userId="0cc068d6-35f3-41e3-a10d-b98e4c17dcff" providerId="ADAL" clId="{6D97B958-F127-47DC-B0FF-8CAB751983E1}" dt="2023-02-13T04:09:08.093" v="588" actId="478"/>
          <ac:picMkLst>
            <pc:docMk/>
            <pc:sldMk cId="1504255156" sldId="369"/>
            <ac:picMk id="7170" creationId="{09D1A198-13A2-7D6E-3B65-1D8AD7CEB209}"/>
          </ac:picMkLst>
        </pc:picChg>
        <pc:picChg chg="del">
          <ac:chgData name="Ramy Mohamed" userId="0cc068d6-35f3-41e3-a10d-b98e4c17dcff" providerId="ADAL" clId="{6D97B958-F127-47DC-B0FF-8CAB751983E1}" dt="2023-02-13T04:08:59.580" v="586" actId="478"/>
          <ac:picMkLst>
            <pc:docMk/>
            <pc:sldMk cId="1504255156" sldId="369"/>
            <ac:picMk id="7172" creationId="{5909E142-F536-ED6A-1847-95FB2A847DE0}"/>
          </ac:picMkLst>
        </pc:picChg>
        <pc:picChg chg="del">
          <ac:chgData name="Ramy Mohamed" userId="0cc068d6-35f3-41e3-a10d-b98e4c17dcff" providerId="ADAL" clId="{6D97B958-F127-47DC-B0FF-8CAB751983E1}" dt="2023-02-13T04:08:58.494" v="585" actId="478"/>
          <ac:picMkLst>
            <pc:docMk/>
            <pc:sldMk cId="1504255156" sldId="369"/>
            <ac:picMk id="7174" creationId="{533D2638-FF2B-B201-F162-E8028223B606}"/>
          </ac:picMkLst>
        </pc:picChg>
      </pc:sldChg>
      <pc:sldChg chg="addSp modSp add mod">
        <pc:chgData name="Ramy Mohamed" userId="0cc068d6-35f3-41e3-a10d-b98e4c17dcff" providerId="ADAL" clId="{6D97B958-F127-47DC-B0FF-8CAB751983E1}" dt="2023-02-13T04:19:09.334" v="646" actId="20577"/>
        <pc:sldMkLst>
          <pc:docMk/>
          <pc:sldMk cId="624698347" sldId="370"/>
        </pc:sldMkLst>
        <pc:spChg chg="mod">
          <ac:chgData name="Ramy Mohamed" userId="0cc068d6-35f3-41e3-a10d-b98e4c17dcff" providerId="ADAL" clId="{6D97B958-F127-47DC-B0FF-8CAB751983E1}" dt="2023-02-13T04:14:41.568" v="627" actId="113"/>
          <ac:spMkLst>
            <pc:docMk/>
            <pc:sldMk cId="624698347" sldId="370"/>
            <ac:spMk id="3" creationId="{213D064A-E2F6-813C-5E82-65583CA349C9}"/>
          </ac:spMkLst>
        </pc:spChg>
        <pc:spChg chg="mod">
          <ac:chgData name="Ramy Mohamed" userId="0cc068d6-35f3-41e3-a10d-b98e4c17dcff" providerId="ADAL" clId="{6D97B958-F127-47DC-B0FF-8CAB751983E1}" dt="2023-02-13T04:19:09.334" v="646" actId="20577"/>
          <ac:spMkLst>
            <pc:docMk/>
            <pc:sldMk cId="624698347" sldId="370"/>
            <ac:spMk id="6" creationId="{00000000-0000-0000-0000-000000000000}"/>
          </ac:spMkLst>
        </pc:spChg>
        <pc:picChg chg="add mod">
          <ac:chgData name="Ramy Mohamed" userId="0cc068d6-35f3-41e3-a10d-b98e4c17dcff" providerId="ADAL" clId="{6D97B958-F127-47DC-B0FF-8CAB751983E1}" dt="2023-02-13T04:14:30.860" v="622" actId="1076"/>
          <ac:picMkLst>
            <pc:docMk/>
            <pc:sldMk cId="624698347" sldId="370"/>
            <ac:picMk id="8194" creationId="{E4EFB207-42A6-A6DC-F694-AC4E76B0EA4D}"/>
          </ac:picMkLst>
        </pc:picChg>
      </pc:sldChg>
      <pc:sldChg chg="del">
        <pc:chgData name="Ramy Mohamed" userId="0cc068d6-35f3-41e3-a10d-b98e4c17dcff" providerId="ADAL" clId="{6D97B958-F127-47DC-B0FF-8CAB751983E1}" dt="2023-02-13T00:25:20.255" v="87" actId="47"/>
        <pc:sldMkLst>
          <pc:docMk/>
          <pc:sldMk cId="1109993704" sldId="370"/>
        </pc:sldMkLst>
      </pc:sldChg>
      <pc:sldChg chg="addSp delSp modSp add mod">
        <pc:chgData name="Ramy Mohamed" userId="0cc068d6-35f3-41e3-a10d-b98e4c17dcff" providerId="ADAL" clId="{6D97B958-F127-47DC-B0FF-8CAB751983E1}" dt="2023-02-13T04:19:11.906" v="647"/>
        <pc:sldMkLst>
          <pc:docMk/>
          <pc:sldMk cId="2512690065" sldId="371"/>
        </pc:sldMkLst>
        <pc:spChg chg="del">
          <ac:chgData name="Ramy Mohamed" userId="0cc068d6-35f3-41e3-a10d-b98e4c17dcff" providerId="ADAL" clId="{6D97B958-F127-47DC-B0FF-8CAB751983E1}" dt="2023-02-13T04:16:00.631" v="634" actId="478"/>
          <ac:spMkLst>
            <pc:docMk/>
            <pc:sldMk cId="2512690065" sldId="371"/>
            <ac:spMk id="3" creationId="{213D064A-E2F6-813C-5E82-65583CA349C9}"/>
          </ac:spMkLst>
        </pc:spChg>
        <pc:spChg chg="add del mod">
          <ac:chgData name="Ramy Mohamed" userId="0cc068d6-35f3-41e3-a10d-b98e4c17dcff" providerId="ADAL" clId="{6D97B958-F127-47DC-B0FF-8CAB751983E1}" dt="2023-02-13T04:16:04.277" v="635" actId="478"/>
          <ac:spMkLst>
            <pc:docMk/>
            <pc:sldMk cId="2512690065" sldId="371"/>
            <ac:spMk id="4" creationId="{794B4709-5105-A499-AA66-F86EACBEAC72}"/>
          </ac:spMkLst>
        </pc:spChg>
        <pc:spChg chg="mod">
          <ac:chgData name="Ramy Mohamed" userId="0cc068d6-35f3-41e3-a10d-b98e4c17dcff" providerId="ADAL" clId="{6D97B958-F127-47DC-B0FF-8CAB751983E1}" dt="2023-02-13T04:19:11.906" v="647"/>
          <ac:spMkLst>
            <pc:docMk/>
            <pc:sldMk cId="2512690065" sldId="371"/>
            <ac:spMk id="6" creationId="{00000000-0000-0000-0000-000000000000}"/>
          </ac:spMkLst>
        </pc:spChg>
        <pc:picChg chg="del">
          <ac:chgData name="Ramy Mohamed" userId="0cc068d6-35f3-41e3-a10d-b98e4c17dcff" providerId="ADAL" clId="{6D97B958-F127-47DC-B0FF-8CAB751983E1}" dt="2023-02-13T04:15:52.652" v="629" actId="478"/>
          <ac:picMkLst>
            <pc:docMk/>
            <pc:sldMk cId="2512690065" sldId="371"/>
            <ac:picMk id="8194" creationId="{E4EFB207-42A6-A6DC-F694-AC4E76B0EA4D}"/>
          </ac:picMkLst>
        </pc:picChg>
        <pc:picChg chg="add mod">
          <ac:chgData name="Ramy Mohamed" userId="0cc068d6-35f3-41e3-a10d-b98e4c17dcff" providerId="ADAL" clId="{6D97B958-F127-47DC-B0FF-8CAB751983E1}" dt="2023-02-13T04:16:13.086" v="639" actId="1076"/>
          <ac:picMkLst>
            <pc:docMk/>
            <pc:sldMk cId="2512690065" sldId="371"/>
            <ac:picMk id="10242" creationId="{04CA53E2-8022-0641-094A-85CC56F93C2B}"/>
          </ac:picMkLst>
        </pc:picChg>
      </pc:sldChg>
      <pc:sldChg chg="addSp delSp modSp add mod ord chgLayout modNotesTx">
        <pc:chgData name="Ramy Mohamed" userId="0cc068d6-35f3-41e3-a10d-b98e4c17dcff" providerId="ADAL" clId="{6D97B958-F127-47DC-B0FF-8CAB751983E1}" dt="2023-02-13T04:25:22.838" v="733"/>
        <pc:sldMkLst>
          <pc:docMk/>
          <pc:sldMk cId="2101733091" sldId="372"/>
        </pc:sldMkLst>
        <pc:spChg chg="del mod">
          <ac:chgData name="Ramy Mohamed" userId="0cc068d6-35f3-41e3-a10d-b98e4c17dcff" providerId="ADAL" clId="{6D97B958-F127-47DC-B0FF-8CAB751983E1}" dt="2023-02-13T04:24:00.601" v="709" actId="26606"/>
          <ac:spMkLst>
            <pc:docMk/>
            <pc:sldMk cId="2101733091" sldId="372"/>
            <ac:spMk id="3" creationId="{213D064A-E2F6-813C-5E82-65583CA349C9}"/>
          </ac:spMkLst>
        </pc:spChg>
        <pc:spChg chg="mod">
          <ac:chgData name="Ramy Mohamed" userId="0cc068d6-35f3-41e3-a10d-b98e4c17dcff" providerId="ADAL" clId="{6D97B958-F127-47DC-B0FF-8CAB751983E1}" dt="2023-02-13T04:24:00.601" v="709" actId="26606"/>
          <ac:spMkLst>
            <pc:docMk/>
            <pc:sldMk cId="2101733091" sldId="372"/>
            <ac:spMk id="5" creationId="{00000000-0000-0000-0000-000000000000}"/>
          </ac:spMkLst>
        </pc:spChg>
        <pc:spChg chg="mod ord">
          <ac:chgData name="Ramy Mohamed" userId="0cc068d6-35f3-41e3-a10d-b98e4c17dcff" providerId="ADAL" clId="{6D97B958-F127-47DC-B0FF-8CAB751983E1}" dt="2023-02-13T04:24:00.601" v="709" actId="26606"/>
          <ac:spMkLst>
            <pc:docMk/>
            <pc:sldMk cId="2101733091" sldId="372"/>
            <ac:spMk id="6" creationId="{00000000-0000-0000-0000-000000000000}"/>
          </ac:spMkLst>
        </pc:spChg>
        <pc:spChg chg="add del mod">
          <ac:chgData name="Ramy Mohamed" userId="0cc068d6-35f3-41e3-a10d-b98e4c17dcff" providerId="ADAL" clId="{6D97B958-F127-47DC-B0FF-8CAB751983E1}" dt="2023-02-13T04:24:09.556" v="710" actId="478"/>
          <ac:spMkLst>
            <pc:docMk/>
            <pc:sldMk cId="2101733091" sldId="372"/>
            <ac:spMk id="12" creationId="{9C795357-10D6-1552-B2D9-10590528E7A1}"/>
          </ac:spMkLst>
        </pc:spChg>
        <pc:graphicFrameChg chg="add mod modGraphic">
          <ac:chgData name="Ramy Mohamed" userId="0cc068d6-35f3-41e3-a10d-b98e4c17dcff" providerId="ADAL" clId="{6D97B958-F127-47DC-B0FF-8CAB751983E1}" dt="2023-02-13T04:25:08.870" v="731" actId="113"/>
          <ac:graphicFrameMkLst>
            <pc:docMk/>
            <pc:sldMk cId="2101733091" sldId="372"/>
            <ac:graphicFrameMk id="8" creationId="{771A4A0C-7651-A526-F43F-F7925A8215B3}"/>
          </ac:graphicFrameMkLst>
        </pc:graphicFrameChg>
        <pc:picChg chg="del">
          <ac:chgData name="Ramy Mohamed" userId="0cc068d6-35f3-41e3-a10d-b98e4c17dcff" providerId="ADAL" clId="{6D97B958-F127-47DC-B0FF-8CAB751983E1}" dt="2023-02-13T04:22:44.301" v="659" actId="478"/>
          <ac:picMkLst>
            <pc:docMk/>
            <pc:sldMk cId="2101733091" sldId="372"/>
            <ac:picMk id="8194" creationId="{E4EFB207-42A6-A6DC-F694-AC4E76B0EA4D}"/>
          </ac:picMkLst>
        </pc:picChg>
      </pc:sldChg>
      <pc:sldChg chg="del">
        <pc:chgData name="Ramy Mohamed" userId="0cc068d6-35f3-41e3-a10d-b98e4c17dcff" providerId="ADAL" clId="{6D97B958-F127-47DC-B0FF-8CAB751983E1}" dt="2023-02-13T00:25:16.837" v="83" actId="47"/>
        <pc:sldMkLst>
          <pc:docMk/>
          <pc:sldMk cId="499026458" sldId="397"/>
        </pc:sldMkLst>
      </pc:sldChg>
      <pc:sldChg chg="del">
        <pc:chgData name="Ramy Mohamed" userId="0cc068d6-35f3-41e3-a10d-b98e4c17dcff" providerId="ADAL" clId="{6D97B958-F127-47DC-B0FF-8CAB751983E1}" dt="2023-02-13T00:25:13.306" v="79" actId="47"/>
        <pc:sldMkLst>
          <pc:docMk/>
          <pc:sldMk cId="2440151975" sldId="401"/>
        </pc:sldMkLst>
      </pc:sldChg>
      <pc:sldChg chg="del">
        <pc:chgData name="Ramy Mohamed" userId="0cc068d6-35f3-41e3-a10d-b98e4c17dcff" providerId="ADAL" clId="{6D97B958-F127-47DC-B0FF-8CAB751983E1}" dt="2023-02-13T00:25:12.441" v="78" actId="47"/>
        <pc:sldMkLst>
          <pc:docMk/>
          <pc:sldMk cId="2489518572" sldId="402"/>
        </pc:sldMkLst>
      </pc:sldChg>
      <pc:sldChg chg="del">
        <pc:chgData name="Ramy Mohamed" userId="0cc068d6-35f3-41e3-a10d-b98e4c17dcff" providerId="ADAL" clId="{6D97B958-F127-47DC-B0FF-8CAB751983E1}" dt="2023-02-13T00:25:14.708" v="80" actId="47"/>
        <pc:sldMkLst>
          <pc:docMk/>
          <pc:sldMk cId="125909456" sldId="403"/>
        </pc:sldMkLst>
      </pc:sldChg>
      <pc:sldChg chg="del">
        <pc:chgData name="Ramy Mohamed" userId="0cc068d6-35f3-41e3-a10d-b98e4c17dcff" providerId="ADAL" clId="{6D97B958-F127-47DC-B0FF-8CAB751983E1}" dt="2023-02-13T00:25:16.211" v="82" actId="47"/>
        <pc:sldMkLst>
          <pc:docMk/>
          <pc:sldMk cId="2366073402" sldId="405"/>
        </pc:sldMkLst>
      </pc:sldChg>
      <pc:sldChg chg="del">
        <pc:chgData name="Ramy Mohamed" userId="0cc068d6-35f3-41e3-a10d-b98e4c17dcff" providerId="ADAL" clId="{6D97B958-F127-47DC-B0FF-8CAB751983E1}" dt="2023-02-13T00:25:15.549" v="81" actId="47"/>
        <pc:sldMkLst>
          <pc:docMk/>
          <pc:sldMk cId="540950530" sldId="406"/>
        </pc:sldMkLst>
      </pc:sldChg>
      <pc:sldChg chg="del">
        <pc:chgData name="Ramy Mohamed" userId="0cc068d6-35f3-41e3-a10d-b98e4c17dcff" providerId="ADAL" clId="{6D97B958-F127-47DC-B0FF-8CAB751983E1}" dt="2023-02-13T00:25:21.612" v="89" actId="47"/>
        <pc:sldMkLst>
          <pc:docMk/>
          <pc:sldMk cId="2507529698" sldId="407"/>
        </pc:sldMkLst>
      </pc:sldChg>
      <pc:sldChg chg="del">
        <pc:chgData name="Ramy Mohamed" userId="0cc068d6-35f3-41e3-a10d-b98e4c17dcff" providerId="ADAL" clId="{6D97B958-F127-47DC-B0FF-8CAB751983E1}" dt="2023-02-13T00:25:17.523" v="84" actId="47"/>
        <pc:sldMkLst>
          <pc:docMk/>
          <pc:sldMk cId="3428769614" sldId="408"/>
        </pc:sldMkLst>
      </pc:sldChg>
      <pc:sldChg chg="del">
        <pc:chgData name="Ramy Mohamed" userId="0cc068d6-35f3-41e3-a10d-b98e4c17dcff" providerId="ADAL" clId="{6D97B958-F127-47DC-B0FF-8CAB751983E1}" dt="2023-02-13T00:25:18.447" v="85" actId="47"/>
        <pc:sldMkLst>
          <pc:docMk/>
          <pc:sldMk cId="1430666930" sldId="409"/>
        </pc:sldMkLst>
      </pc:sldChg>
      <pc:sldChg chg="del">
        <pc:chgData name="Ramy Mohamed" userId="0cc068d6-35f3-41e3-a10d-b98e4c17dcff" providerId="ADAL" clId="{6D97B958-F127-47DC-B0FF-8CAB751983E1}" dt="2023-02-13T00:25:19.348" v="86" actId="47"/>
        <pc:sldMkLst>
          <pc:docMk/>
          <pc:sldMk cId="1678889672" sldId="410"/>
        </pc:sldMkLst>
      </pc:sldChg>
      <pc:sldChg chg="del">
        <pc:chgData name="Ramy Mohamed" userId="0cc068d6-35f3-41e3-a10d-b98e4c17dcff" providerId="ADAL" clId="{6D97B958-F127-47DC-B0FF-8CAB751983E1}" dt="2023-02-13T00:25:22.671" v="90" actId="47"/>
        <pc:sldMkLst>
          <pc:docMk/>
          <pc:sldMk cId="2917540516" sldId="412"/>
        </pc:sldMkLst>
      </pc:sldChg>
      <pc:sldChg chg="del">
        <pc:chgData name="Ramy Mohamed" userId="0cc068d6-35f3-41e3-a10d-b98e4c17dcff" providerId="ADAL" clId="{6D97B958-F127-47DC-B0FF-8CAB751983E1}" dt="2023-02-13T00:25:23.613" v="91" actId="47"/>
        <pc:sldMkLst>
          <pc:docMk/>
          <pc:sldMk cId="1406118305" sldId="413"/>
        </pc:sldMkLst>
      </pc:sldChg>
      <pc:sldChg chg="del">
        <pc:chgData name="Ramy Mohamed" userId="0cc068d6-35f3-41e3-a10d-b98e4c17dcff" providerId="ADAL" clId="{6D97B958-F127-47DC-B0FF-8CAB751983E1}" dt="2023-02-13T00:25:24.521" v="92" actId="47"/>
        <pc:sldMkLst>
          <pc:docMk/>
          <pc:sldMk cId="3814483076" sldId="414"/>
        </pc:sldMkLst>
      </pc:sldChg>
      <pc:sldChg chg="del">
        <pc:chgData name="Ramy Mohamed" userId="0cc068d6-35f3-41e3-a10d-b98e4c17dcff" providerId="ADAL" clId="{6D97B958-F127-47DC-B0FF-8CAB751983E1}" dt="2023-02-13T00:25:25.455" v="93" actId="47"/>
        <pc:sldMkLst>
          <pc:docMk/>
          <pc:sldMk cId="632256219" sldId="415"/>
        </pc:sldMkLst>
      </pc:sldChg>
      <pc:sldChg chg="del">
        <pc:chgData name="Ramy Mohamed" userId="0cc068d6-35f3-41e3-a10d-b98e4c17dcff" providerId="ADAL" clId="{6D97B958-F127-47DC-B0FF-8CAB751983E1}" dt="2023-02-13T00:25:26.354" v="94" actId="47"/>
        <pc:sldMkLst>
          <pc:docMk/>
          <pc:sldMk cId="2368936514" sldId="416"/>
        </pc:sldMkLst>
      </pc:sldChg>
      <pc:sldChg chg="del">
        <pc:chgData name="Ramy Mohamed" userId="0cc068d6-35f3-41e3-a10d-b98e4c17dcff" providerId="ADAL" clId="{6D97B958-F127-47DC-B0FF-8CAB751983E1}" dt="2023-02-13T00:25:27.538" v="95" actId="47"/>
        <pc:sldMkLst>
          <pc:docMk/>
          <pc:sldMk cId="472423833" sldId="417"/>
        </pc:sldMkLst>
      </pc:sldChg>
      <pc:sldChg chg="del">
        <pc:chgData name="Ramy Mohamed" userId="0cc068d6-35f3-41e3-a10d-b98e4c17dcff" providerId="ADAL" clId="{6D97B958-F127-47DC-B0FF-8CAB751983E1}" dt="2023-02-13T00:25:33.022" v="100" actId="47"/>
        <pc:sldMkLst>
          <pc:docMk/>
          <pc:sldMk cId="862172995" sldId="418"/>
        </pc:sldMkLst>
      </pc:sldChg>
      <pc:sldChg chg="del">
        <pc:chgData name="Ramy Mohamed" userId="0cc068d6-35f3-41e3-a10d-b98e4c17dcff" providerId="ADAL" clId="{6D97B958-F127-47DC-B0FF-8CAB751983E1}" dt="2023-02-13T00:25:28.719" v="96" actId="47"/>
        <pc:sldMkLst>
          <pc:docMk/>
          <pc:sldMk cId="2718085821" sldId="419"/>
        </pc:sldMkLst>
      </pc:sldChg>
      <pc:sldChg chg="del">
        <pc:chgData name="Ramy Mohamed" userId="0cc068d6-35f3-41e3-a10d-b98e4c17dcff" providerId="ADAL" clId="{6D97B958-F127-47DC-B0FF-8CAB751983E1}" dt="2023-02-13T00:25:30.006" v="97" actId="47"/>
        <pc:sldMkLst>
          <pc:docMk/>
          <pc:sldMk cId="1942700605" sldId="420"/>
        </pc:sldMkLst>
      </pc:sldChg>
      <pc:sldChg chg="del">
        <pc:chgData name="Ramy Mohamed" userId="0cc068d6-35f3-41e3-a10d-b98e4c17dcff" providerId="ADAL" clId="{6D97B958-F127-47DC-B0FF-8CAB751983E1}" dt="2023-02-13T00:25:31.093" v="98" actId="47"/>
        <pc:sldMkLst>
          <pc:docMk/>
          <pc:sldMk cId="4005620734" sldId="421"/>
        </pc:sldMkLst>
      </pc:sldChg>
      <pc:sldChg chg="del">
        <pc:chgData name="Ramy Mohamed" userId="0cc068d6-35f3-41e3-a10d-b98e4c17dcff" providerId="ADAL" clId="{6D97B958-F127-47DC-B0FF-8CAB751983E1}" dt="2023-02-13T00:25:32.087" v="99" actId="47"/>
        <pc:sldMkLst>
          <pc:docMk/>
          <pc:sldMk cId="169462382" sldId="422"/>
        </pc:sldMkLst>
      </pc:sldChg>
      <pc:sldChg chg="del">
        <pc:chgData name="Ramy Mohamed" userId="0cc068d6-35f3-41e3-a10d-b98e4c17dcff" providerId="ADAL" clId="{6D97B958-F127-47DC-B0FF-8CAB751983E1}" dt="2023-02-13T00:25:33.897" v="101" actId="47"/>
        <pc:sldMkLst>
          <pc:docMk/>
          <pc:sldMk cId="160987679" sldId="423"/>
        </pc:sldMkLst>
      </pc:sldChg>
      <pc:sldMasterChg chg="delSldLayout">
        <pc:chgData name="Ramy Mohamed" userId="0cc068d6-35f3-41e3-a10d-b98e4c17dcff" providerId="ADAL" clId="{6D97B958-F127-47DC-B0FF-8CAB751983E1}" dt="2023-02-13T00:25:18.447" v="85" actId="47"/>
        <pc:sldMasterMkLst>
          <pc:docMk/>
          <pc:sldMasterMk cId="3683788119" sldId="2147483648"/>
        </pc:sldMasterMkLst>
        <pc:sldLayoutChg chg="del">
          <pc:chgData name="Ramy Mohamed" userId="0cc068d6-35f3-41e3-a10d-b98e4c17dcff" providerId="ADAL" clId="{6D97B958-F127-47DC-B0FF-8CAB751983E1}" dt="2023-02-13T00:25:18.447" v="85" actId="47"/>
          <pc:sldLayoutMkLst>
            <pc:docMk/>
            <pc:sldMasterMk cId="3683788119" sldId="2147483648"/>
            <pc:sldLayoutMk cId="1747405609" sldId="2147483703"/>
          </pc:sldLayoutMkLst>
        </pc:sldLayoutChg>
      </pc:sldMasterChg>
    </pc:docChg>
  </pc:docChgLst>
  <pc:docChgLst>
    <pc:chgData name="Ramy Mohamed" userId="0cc068d6-35f3-41e3-a10d-b98e4c17dcff" providerId="ADAL" clId="{2A51C2A4-1F04-4AFD-A310-346572E621FC}"/>
    <pc:docChg chg="undo redo custSel addSld delSld modSld sldOrd">
      <pc:chgData name="Ramy Mohamed" userId="0cc068d6-35f3-41e3-a10d-b98e4c17dcff" providerId="ADAL" clId="{2A51C2A4-1F04-4AFD-A310-346572E621FC}" dt="2023-02-06T05:30:00.943" v="1126" actId="20577"/>
      <pc:docMkLst>
        <pc:docMk/>
      </pc:docMkLst>
      <pc:sldChg chg="modSp mod">
        <pc:chgData name="Ramy Mohamed" userId="0cc068d6-35f3-41e3-a10d-b98e4c17dcff" providerId="ADAL" clId="{2A51C2A4-1F04-4AFD-A310-346572E621FC}" dt="2023-02-06T03:42:54.133" v="9" actId="14100"/>
        <pc:sldMkLst>
          <pc:docMk/>
          <pc:sldMk cId="3695813703" sldId="256"/>
        </pc:sldMkLst>
        <pc:spChg chg="mod">
          <ac:chgData name="Ramy Mohamed" userId="0cc068d6-35f3-41e3-a10d-b98e4c17dcff" providerId="ADAL" clId="{2A51C2A4-1F04-4AFD-A310-346572E621FC}" dt="2023-02-06T03:42:54.133" v="9" actId="14100"/>
          <ac:spMkLst>
            <pc:docMk/>
            <pc:sldMk cId="3695813703" sldId="256"/>
            <ac:spMk id="2" creationId="{00000000-0000-0000-0000-000000000000}"/>
          </ac:spMkLst>
        </pc:spChg>
      </pc:sldChg>
      <pc:sldChg chg="modSp mod">
        <pc:chgData name="Ramy Mohamed" userId="0cc068d6-35f3-41e3-a10d-b98e4c17dcff" providerId="ADAL" clId="{2A51C2A4-1F04-4AFD-A310-346572E621FC}" dt="2023-02-06T03:48:52.949" v="45" actId="20577"/>
        <pc:sldMkLst>
          <pc:docMk/>
          <pc:sldMk cId="357303735" sldId="257"/>
        </pc:sldMkLst>
        <pc:spChg chg="mod">
          <ac:chgData name="Ramy Mohamed" userId="0cc068d6-35f3-41e3-a10d-b98e4c17dcff" providerId="ADAL" clId="{2A51C2A4-1F04-4AFD-A310-346572E621FC}" dt="2023-02-06T03:48:52.949" v="45" actId="20577"/>
          <ac:spMkLst>
            <pc:docMk/>
            <pc:sldMk cId="357303735" sldId="257"/>
            <ac:spMk id="3" creationId="{00000000-0000-0000-0000-000000000000}"/>
          </ac:spMkLst>
        </pc:spChg>
      </pc:sldChg>
      <pc:sldChg chg="modSp mod">
        <pc:chgData name="Ramy Mohamed" userId="0cc068d6-35f3-41e3-a10d-b98e4c17dcff" providerId="ADAL" clId="{2A51C2A4-1F04-4AFD-A310-346572E621FC}" dt="2023-02-06T03:43:22.014" v="22" actId="6549"/>
        <pc:sldMkLst>
          <pc:docMk/>
          <pc:sldMk cId="1126696579" sldId="334"/>
        </pc:sldMkLst>
        <pc:spChg chg="mod">
          <ac:chgData name="Ramy Mohamed" userId="0cc068d6-35f3-41e3-a10d-b98e4c17dcff" providerId="ADAL" clId="{2A51C2A4-1F04-4AFD-A310-346572E621FC}" dt="2023-02-06T03:43:22.014" v="22" actId="6549"/>
          <ac:spMkLst>
            <pc:docMk/>
            <pc:sldMk cId="1126696579" sldId="334"/>
            <ac:spMk id="8" creationId="{00000000-0000-0000-0000-000000000000}"/>
          </ac:spMkLst>
        </pc:spChg>
      </pc:sldChg>
      <pc:sldChg chg="modSp mod">
        <pc:chgData name="Ramy Mohamed" userId="0cc068d6-35f3-41e3-a10d-b98e4c17dcff" providerId="ADAL" clId="{2A51C2A4-1F04-4AFD-A310-346572E621FC}" dt="2023-02-06T03:59:51.978" v="242" actId="2711"/>
        <pc:sldMkLst>
          <pc:docMk/>
          <pc:sldMk cId="3879758410" sldId="335"/>
        </pc:sldMkLst>
        <pc:spChg chg="mod">
          <ac:chgData name="Ramy Mohamed" userId="0cc068d6-35f3-41e3-a10d-b98e4c17dcff" providerId="ADAL" clId="{2A51C2A4-1F04-4AFD-A310-346572E621FC}" dt="2023-02-06T03:59:51.978" v="242" actId="2711"/>
          <ac:spMkLst>
            <pc:docMk/>
            <pc:sldMk cId="3879758410" sldId="335"/>
            <ac:spMk id="8" creationId="{00000000-0000-0000-0000-000000000000}"/>
          </ac:spMkLst>
        </pc:spChg>
      </pc:sldChg>
      <pc:sldChg chg="del">
        <pc:chgData name="Ramy Mohamed" userId="0cc068d6-35f3-41e3-a10d-b98e4c17dcff" providerId="ADAL" clId="{2A51C2A4-1F04-4AFD-A310-346572E621FC}" dt="2023-02-06T03:47:02.612" v="23" actId="47"/>
        <pc:sldMkLst>
          <pc:docMk/>
          <pc:sldMk cId="3105817896" sldId="336"/>
        </pc:sldMkLst>
      </pc:sldChg>
      <pc:sldChg chg="del">
        <pc:chgData name="Ramy Mohamed" userId="0cc068d6-35f3-41e3-a10d-b98e4c17dcff" providerId="ADAL" clId="{2A51C2A4-1F04-4AFD-A310-346572E621FC}" dt="2023-02-06T03:47:03.884" v="24" actId="47"/>
        <pc:sldMkLst>
          <pc:docMk/>
          <pc:sldMk cId="4104798874" sldId="337"/>
        </pc:sldMkLst>
      </pc:sldChg>
      <pc:sldChg chg="del">
        <pc:chgData name="Ramy Mohamed" userId="0cc068d6-35f3-41e3-a10d-b98e4c17dcff" providerId="ADAL" clId="{2A51C2A4-1F04-4AFD-A310-346572E621FC}" dt="2023-02-06T03:47:04.594" v="25" actId="47"/>
        <pc:sldMkLst>
          <pc:docMk/>
          <pc:sldMk cId="2981468664" sldId="338"/>
        </pc:sldMkLst>
      </pc:sldChg>
      <pc:sldChg chg="del">
        <pc:chgData name="Ramy Mohamed" userId="0cc068d6-35f3-41e3-a10d-b98e4c17dcff" providerId="ADAL" clId="{2A51C2A4-1F04-4AFD-A310-346572E621FC}" dt="2023-02-06T03:47:05.885" v="27" actId="47"/>
        <pc:sldMkLst>
          <pc:docMk/>
          <pc:sldMk cId="207853095" sldId="339"/>
        </pc:sldMkLst>
      </pc:sldChg>
      <pc:sldChg chg="del">
        <pc:chgData name="Ramy Mohamed" userId="0cc068d6-35f3-41e3-a10d-b98e4c17dcff" providerId="ADAL" clId="{2A51C2A4-1F04-4AFD-A310-346572E621FC}" dt="2023-02-06T03:47:06.509" v="28" actId="47"/>
        <pc:sldMkLst>
          <pc:docMk/>
          <pc:sldMk cId="4047259213" sldId="340"/>
        </pc:sldMkLst>
      </pc:sldChg>
      <pc:sldChg chg="del">
        <pc:chgData name="Ramy Mohamed" userId="0cc068d6-35f3-41e3-a10d-b98e4c17dcff" providerId="ADAL" clId="{2A51C2A4-1F04-4AFD-A310-346572E621FC}" dt="2023-02-06T03:47:07.715" v="29" actId="47"/>
        <pc:sldMkLst>
          <pc:docMk/>
          <pc:sldMk cId="3264627082" sldId="341"/>
        </pc:sldMkLst>
      </pc:sldChg>
      <pc:sldChg chg="del">
        <pc:chgData name="Ramy Mohamed" userId="0cc068d6-35f3-41e3-a10d-b98e4c17dcff" providerId="ADAL" clId="{2A51C2A4-1F04-4AFD-A310-346572E621FC}" dt="2023-02-06T03:47:08.896" v="31" actId="47"/>
        <pc:sldMkLst>
          <pc:docMk/>
          <pc:sldMk cId="2257495280" sldId="342"/>
        </pc:sldMkLst>
      </pc:sldChg>
      <pc:sldChg chg="del">
        <pc:chgData name="Ramy Mohamed" userId="0cc068d6-35f3-41e3-a10d-b98e4c17dcff" providerId="ADAL" clId="{2A51C2A4-1F04-4AFD-A310-346572E621FC}" dt="2023-02-06T03:47:09.586" v="32" actId="47"/>
        <pc:sldMkLst>
          <pc:docMk/>
          <pc:sldMk cId="2101607074" sldId="343"/>
        </pc:sldMkLst>
      </pc:sldChg>
      <pc:sldChg chg="modSp add del mod">
        <pc:chgData name="Ramy Mohamed" userId="0cc068d6-35f3-41e3-a10d-b98e4c17dcff" providerId="ADAL" clId="{2A51C2A4-1F04-4AFD-A310-346572E621FC}" dt="2023-02-06T05:30:00.943" v="1126" actId="20577"/>
        <pc:sldMkLst>
          <pc:docMk/>
          <pc:sldMk cId="566203722" sldId="344"/>
        </pc:sldMkLst>
        <pc:spChg chg="mod">
          <ac:chgData name="Ramy Mohamed" userId="0cc068d6-35f3-41e3-a10d-b98e4c17dcff" providerId="ADAL" clId="{2A51C2A4-1F04-4AFD-A310-346572E621FC}" dt="2023-02-06T05:30:00.943" v="1126" actId="20577"/>
          <ac:spMkLst>
            <pc:docMk/>
            <pc:sldMk cId="566203722" sldId="344"/>
            <ac:spMk id="8" creationId="{00000000-0000-0000-0000-000000000000}"/>
          </ac:spMkLst>
        </pc:spChg>
      </pc:sldChg>
      <pc:sldChg chg="del">
        <pc:chgData name="Ramy Mohamed" userId="0cc068d6-35f3-41e3-a10d-b98e4c17dcff" providerId="ADAL" clId="{2A51C2A4-1F04-4AFD-A310-346572E621FC}" dt="2023-02-06T03:47:05.292" v="26" actId="47"/>
        <pc:sldMkLst>
          <pc:docMk/>
          <pc:sldMk cId="370999344" sldId="345"/>
        </pc:sldMkLst>
      </pc:sldChg>
      <pc:sldChg chg="del">
        <pc:chgData name="Ramy Mohamed" userId="0cc068d6-35f3-41e3-a10d-b98e4c17dcff" providerId="ADAL" clId="{2A51C2A4-1F04-4AFD-A310-346572E621FC}" dt="2023-02-06T03:47:08.361" v="30" actId="47"/>
        <pc:sldMkLst>
          <pc:docMk/>
          <pc:sldMk cId="150750131" sldId="346"/>
        </pc:sldMkLst>
      </pc:sldChg>
      <pc:sldChg chg="addSp delSp modSp mod">
        <pc:chgData name="Ramy Mohamed" userId="0cc068d6-35f3-41e3-a10d-b98e4c17dcff" providerId="ADAL" clId="{2A51C2A4-1F04-4AFD-A310-346572E621FC}" dt="2023-02-06T03:48:26.173" v="42" actId="1076"/>
        <pc:sldMkLst>
          <pc:docMk/>
          <pc:sldMk cId="3342776890" sldId="347"/>
        </pc:sldMkLst>
        <pc:spChg chg="add del">
          <ac:chgData name="Ramy Mohamed" userId="0cc068d6-35f3-41e3-a10d-b98e4c17dcff" providerId="ADAL" clId="{2A51C2A4-1F04-4AFD-A310-346572E621FC}" dt="2023-02-06T03:48:04.008" v="40" actId="11529"/>
          <ac:spMkLst>
            <pc:docMk/>
            <pc:sldMk cId="3342776890" sldId="347"/>
            <ac:spMk id="2" creationId="{CB8F77A8-B0A7-52C3-8ED7-F5102C5B8A1F}"/>
          </ac:spMkLst>
        </pc:spChg>
        <pc:spChg chg="add mod">
          <ac:chgData name="Ramy Mohamed" userId="0cc068d6-35f3-41e3-a10d-b98e4c17dcff" providerId="ADAL" clId="{2A51C2A4-1F04-4AFD-A310-346572E621FC}" dt="2023-02-06T03:48:26.173" v="42" actId="1076"/>
          <ac:spMkLst>
            <pc:docMk/>
            <pc:sldMk cId="3342776890" sldId="347"/>
            <ac:spMk id="3" creationId="{ED59CB46-28E9-5D89-01BA-65FF1D899E53}"/>
          </ac:spMkLst>
        </pc:spChg>
        <pc:spChg chg="del mod">
          <ac:chgData name="Ramy Mohamed" userId="0cc068d6-35f3-41e3-a10d-b98e4c17dcff" providerId="ADAL" clId="{2A51C2A4-1F04-4AFD-A310-346572E621FC}" dt="2023-02-06T03:47:38.222" v="35" actId="478"/>
          <ac:spMkLst>
            <pc:docMk/>
            <pc:sldMk cId="3342776890" sldId="347"/>
            <ac:spMk id="8" creationId="{00000000-0000-0000-0000-000000000000}"/>
          </ac:spMkLst>
        </pc:spChg>
        <pc:picChg chg="mod">
          <ac:chgData name="Ramy Mohamed" userId="0cc068d6-35f3-41e3-a10d-b98e4c17dcff" providerId="ADAL" clId="{2A51C2A4-1F04-4AFD-A310-346572E621FC}" dt="2023-02-06T03:47:47.068" v="38" actId="1076"/>
          <ac:picMkLst>
            <pc:docMk/>
            <pc:sldMk cId="3342776890" sldId="347"/>
            <ac:picMk id="11266" creationId="{CB375EF5-01EB-DB2C-55AD-99CEDA17C971}"/>
          </ac:picMkLst>
        </pc:picChg>
      </pc:sldChg>
      <pc:sldChg chg="addSp delSp modSp mod">
        <pc:chgData name="Ramy Mohamed" userId="0cc068d6-35f3-41e3-a10d-b98e4c17dcff" providerId="ADAL" clId="{2A51C2A4-1F04-4AFD-A310-346572E621FC}" dt="2023-02-06T04:27:04.076" v="461" actId="14100"/>
        <pc:sldMkLst>
          <pc:docMk/>
          <pc:sldMk cId="4060384608" sldId="350"/>
        </pc:sldMkLst>
        <pc:spChg chg="mod">
          <ac:chgData name="Ramy Mohamed" userId="0cc068d6-35f3-41e3-a10d-b98e4c17dcff" providerId="ADAL" clId="{2A51C2A4-1F04-4AFD-A310-346572E621FC}" dt="2023-02-06T04:27:04.076" v="461" actId="14100"/>
          <ac:spMkLst>
            <pc:docMk/>
            <pc:sldMk cId="4060384608" sldId="350"/>
            <ac:spMk id="8" creationId="{00000000-0000-0000-0000-000000000000}"/>
          </ac:spMkLst>
        </pc:spChg>
        <pc:graphicFrameChg chg="add del mod modGraphic">
          <ac:chgData name="Ramy Mohamed" userId="0cc068d6-35f3-41e3-a10d-b98e4c17dcff" providerId="ADAL" clId="{2A51C2A4-1F04-4AFD-A310-346572E621FC}" dt="2023-02-06T04:25:10.429" v="454" actId="478"/>
          <ac:graphicFrameMkLst>
            <pc:docMk/>
            <pc:sldMk cId="4060384608" sldId="350"/>
            <ac:graphicFrameMk id="2" creationId="{996604A4-7330-FD06-276D-ADAA012D7D0B}"/>
          </ac:graphicFrameMkLst>
        </pc:graphicFrameChg>
        <pc:picChg chg="del">
          <ac:chgData name="Ramy Mohamed" userId="0cc068d6-35f3-41e3-a10d-b98e4c17dcff" providerId="ADAL" clId="{2A51C2A4-1F04-4AFD-A310-346572E621FC}" dt="2023-02-06T04:25:51.604" v="455" actId="478"/>
          <ac:picMkLst>
            <pc:docMk/>
            <pc:sldMk cId="4060384608" sldId="350"/>
            <ac:picMk id="12" creationId="{9F15B678-16AD-48D1-86C6-1FFAE3237815}"/>
          </ac:picMkLst>
        </pc:picChg>
        <pc:picChg chg="add del">
          <ac:chgData name="Ramy Mohamed" userId="0cc068d6-35f3-41e3-a10d-b98e4c17dcff" providerId="ADAL" clId="{2A51C2A4-1F04-4AFD-A310-346572E621FC}" dt="2023-02-06T04:25:54.132" v="457"/>
          <ac:picMkLst>
            <pc:docMk/>
            <pc:sldMk cId="4060384608" sldId="350"/>
            <ac:picMk id="2050" creationId="{4EC3E610-14E1-1D50-1603-0CF369A354F8}"/>
          </ac:picMkLst>
        </pc:picChg>
        <pc:picChg chg="add mod">
          <ac:chgData name="Ramy Mohamed" userId="0cc068d6-35f3-41e3-a10d-b98e4c17dcff" providerId="ADAL" clId="{2A51C2A4-1F04-4AFD-A310-346572E621FC}" dt="2023-02-06T04:27:01.397" v="460" actId="1076"/>
          <ac:picMkLst>
            <pc:docMk/>
            <pc:sldMk cId="4060384608" sldId="350"/>
            <ac:picMk id="2052" creationId="{18FD6F32-D13A-8DB9-A1FF-D8B46A6282D1}"/>
          </ac:picMkLst>
        </pc:picChg>
      </pc:sldChg>
      <pc:sldChg chg="del">
        <pc:chgData name="Ramy Mohamed" userId="0cc068d6-35f3-41e3-a10d-b98e4c17dcff" providerId="ADAL" clId="{2A51C2A4-1F04-4AFD-A310-346572E621FC}" dt="2023-02-06T03:59:13.508" v="234" actId="47"/>
        <pc:sldMkLst>
          <pc:docMk/>
          <pc:sldMk cId="369113037" sldId="351"/>
        </pc:sldMkLst>
      </pc:sldChg>
      <pc:sldChg chg="del">
        <pc:chgData name="Ramy Mohamed" userId="0cc068d6-35f3-41e3-a10d-b98e4c17dcff" providerId="ADAL" clId="{2A51C2A4-1F04-4AFD-A310-346572E621FC}" dt="2023-02-06T03:59:17.351" v="237" actId="47"/>
        <pc:sldMkLst>
          <pc:docMk/>
          <pc:sldMk cId="2594679899" sldId="352"/>
        </pc:sldMkLst>
      </pc:sldChg>
      <pc:sldChg chg="del">
        <pc:chgData name="Ramy Mohamed" userId="0cc068d6-35f3-41e3-a10d-b98e4c17dcff" providerId="ADAL" clId="{2A51C2A4-1F04-4AFD-A310-346572E621FC}" dt="2023-02-06T03:59:19.080" v="238" actId="47"/>
        <pc:sldMkLst>
          <pc:docMk/>
          <pc:sldMk cId="1521420517" sldId="353"/>
        </pc:sldMkLst>
      </pc:sldChg>
      <pc:sldChg chg="del">
        <pc:chgData name="Ramy Mohamed" userId="0cc068d6-35f3-41e3-a10d-b98e4c17dcff" providerId="ADAL" clId="{2A51C2A4-1F04-4AFD-A310-346572E621FC}" dt="2023-02-06T03:59:19.827" v="239" actId="47"/>
        <pc:sldMkLst>
          <pc:docMk/>
          <pc:sldMk cId="3115965523" sldId="354"/>
        </pc:sldMkLst>
      </pc:sldChg>
      <pc:sldChg chg="addSp delSp modSp mod modClrScheme chgLayout">
        <pc:chgData name="Ramy Mohamed" userId="0cc068d6-35f3-41e3-a10d-b98e4c17dcff" providerId="ADAL" clId="{2A51C2A4-1F04-4AFD-A310-346572E621FC}" dt="2023-02-06T04:33:43.046" v="518" actId="403"/>
        <pc:sldMkLst>
          <pc:docMk/>
          <pc:sldMk cId="916688328" sldId="355"/>
        </pc:sldMkLst>
        <pc:spChg chg="mod">
          <ac:chgData name="Ramy Mohamed" userId="0cc068d6-35f3-41e3-a10d-b98e4c17dcff" providerId="ADAL" clId="{2A51C2A4-1F04-4AFD-A310-346572E621FC}" dt="2023-02-06T04:28:11.551" v="467" actId="26606"/>
          <ac:spMkLst>
            <pc:docMk/>
            <pc:sldMk cId="916688328" sldId="355"/>
            <ac:spMk id="5" creationId="{00000000-0000-0000-0000-000000000000}"/>
          </ac:spMkLst>
        </pc:spChg>
        <pc:spChg chg="mod ord">
          <ac:chgData name="Ramy Mohamed" userId="0cc068d6-35f3-41e3-a10d-b98e4c17dcff" providerId="ADAL" clId="{2A51C2A4-1F04-4AFD-A310-346572E621FC}" dt="2023-02-06T04:29:50.008" v="510" actId="27636"/>
          <ac:spMkLst>
            <pc:docMk/>
            <pc:sldMk cId="916688328" sldId="355"/>
            <ac:spMk id="6" creationId="{00000000-0000-0000-0000-000000000000}"/>
          </ac:spMkLst>
        </pc:spChg>
        <pc:spChg chg="add del">
          <ac:chgData name="Ramy Mohamed" userId="0cc068d6-35f3-41e3-a10d-b98e4c17dcff" providerId="ADAL" clId="{2A51C2A4-1F04-4AFD-A310-346572E621FC}" dt="2023-02-06T04:28:11.551" v="467" actId="26606"/>
          <ac:spMkLst>
            <pc:docMk/>
            <pc:sldMk cId="916688328" sldId="355"/>
            <ac:spMk id="8" creationId="{00000000-0000-0000-0000-000000000000}"/>
          </ac:spMkLst>
        </pc:spChg>
        <pc:spChg chg="add del mod">
          <ac:chgData name="Ramy Mohamed" userId="0cc068d6-35f3-41e3-a10d-b98e4c17dcff" providerId="ADAL" clId="{2A51C2A4-1F04-4AFD-A310-346572E621FC}" dt="2023-02-06T04:28:20.118" v="468" actId="478"/>
          <ac:spMkLst>
            <pc:docMk/>
            <pc:sldMk cId="916688328" sldId="355"/>
            <ac:spMk id="14" creationId="{B3BBF633-0B62-B8B1-CB8B-29D3F4BBAF1A}"/>
          </ac:spMkLst>
        </pc:spChg>
        <pc:graphicFrameChg chg="add del">
          <ac:chgData name="Ramy Mohamed" userId="0cc068d6-35f3-41e3-a10d-b98e4c17dcff" providerId="ADAL" clId="{2A51C2A4-1F04-4AFD-A310-346572E621FC}" dt="2023-02-06T04:27:23.070" v="463" actId="26606"/>
          <ac:graphicFrameMkLst>
            <pc:docMk/>
            <pc:sldMk cId="916688328" sldId="355"/>
            <ac:graphicFrameMk id="10" creationId="{F2C7235F-CADC-5560-3057-534640ACAC96}"/>
          </ac:graphicFrameMkLst>
        </pc:graphicFrameChg>
        <pc:graphicFrameChg chg="add del mod">
          <ac:chgData name="Ramy Mohamed" userId="0cc068d6-35f3-41e3-a10d-b98e4c17dcff" providerId="ADAL" clId="{2A51C2A4-1F04-4AFD-A310-346572E621FC}" dt="2023-02-06T04:27:57.135" v="466" actId="26606"/>
          <ac:graphicFrameMkLst>
            <pc:docMk/>
            <pc:sldMk cId="916688328" sldId="355"/>
            <ac:graphicFrameMk id="11" creationId="{00C69BE1-E85C-B286-6229-44D58368D24B}"/>
          </ac:graphicFrameMkLst>
        </pc:graphicFrameChg>
        <pc:graphicFrameChg chg="add mod modGraphic">
          <ac:chgData name="Ramy Mohamed" userId="0cc068d6-35f3-41e3-a10d-b98e4c17dcff" providerId="ADAL" clId="{2A51C2A4-1F04-4AFD-A310-346572E621FC}" dt="2023-02-06T04:33:43.046" v="518" actId="403"/>
          <ac:graphicFrameMkLst>
            <pc:docMk/>
            <pc:sldMk cId="916688328" sldId="355"/>
            <ac:graphicFrameMk id="12" creationId="{E3F527DC-A225-70C0-906A-A54E7EA025BC}"/>
          </ac:graphicFrameMkLst>
        </pc:graphicFrameChg>
      </pc:sldChg>
      <pc:sldChg chg="del">
        <pc:chgData name="Ramy Mohamed" userId="0cc068d6-35f3-41e3-a10d-b98e4c17dcff" providerId="ADAL" clId="{2A51C2A4-1F04-4AFD-A310-346572E621FC}" dt="2023-02-06T03:51:30.331" v="110" actId="47"/>
        <pc:sldMkLst>
          <pc:docMk/>
          <pc:sldMk cId="3889767820" sldId="356"/>
        </pc:sldMkLst>
      </pc:sldChg>
      <pc:sldChg chg="del">
        <pc:chgData name="Ramy Mohamed" userId="0cc068d6-35f3-41e3-a10d-b98e4c17dcff" providerId="ADAL" clId="{2A51C2A4-1F04-4AFD-A310-346572E621FC}" dt="2023-02-06T03:52:54.325" v="112" actId="47"/>
        <pc:sldMkLst>
          <pc:docMk/>
          <pc:sldMk cId="3735347741" sldId="357"/>
        </pc:sldMkLst>
      </pc:sldChg>
      <pc:sldChg chg="del">
        <pc:chgData name="Ramy Mohamed" userId="0cc068d6-35f3-41e3-a10d-b98e4c17dcff" providerId="ADAL" clId="{2A51C2A4-1F04-4AFD-A310-346572E621FC}" dt="2023-02-06T03:52:51.860" v="111" actId="47"/>
        <pc:sldMkLst>
          <pc:docMk/>
          <pc:sldMk cId="578025040" sldId="358"/>
        </pc:sldMkLst>
      </pc:sldChg>
      <pc:sldChg chg="addSp delSp modSp mod">
        <pc:chgData name="Ramy Mohamed" userId="0cc068d6-35f3-41e3-a10d-b98e4c17dcff" providerId="ADAL" clId="{2A51C2A4-1F04-4AFD-A310-346572E621FC}" dt="2023-02-06T04:19:10.677" v="406" actId="14100"/>
        <pc:sldMkLst>
          <pc:docMk/>
          <pc:sldMk cId="571618523" sldId="359"/>
        </pc:sldMkLst>
        <pc:spChg chg="mod">
          <ac:chgData name="Ramy Mohamed" userId="0cc068d6-35f3-41e3-a10d-b98e4c17dcff" providerId="ADAL" clId="{2A51C2A4-1F04-4AFD-A310-346572E621FC}" dt="2023-02-06T04:17:27.041" v="381" actId="12"/>
          <ac:spMkLst>
            <pc:docMk/>
            <pc:sldMk cId="571618523" sldId="359"/>
            <ac:spMk id="3" creationId="{44A4E3A6-9770-6865-3A33-98C77F4E105E}"/>
          </ac:spMkLst>
        </pc:spChg>
        <pc:spChg chg="mod">
          <ac:chgData name="Ramy Mohamed" userId="0cc068d6-35f3-41e3-a10d-b98e4c17dcff" providerId="ADAL" clId="{2A51C2A4-1F04-4AFD-A310-346572E621FC}" dt="2023-02-06T03:56:13.202" v="129"/>
          <ac:spMkLst>
            <pc:docMk/>
            <pc:sldMk cId="571618523" sldId="359"/>
            <ac:spMk id="6" creationId="{00000000-0000-0000-0000-000000000000}"/>
          </ac:spMkLst>
        </pc:spChg>
        <pc:spChg chg="add mod">
          <ac:chgData name="Ramy Mohamed" userId="0cc068d6-35f3-41e3-a10d-b98e4c17dcff" providerId="ADAL" clId="{2A51C2A4-1F04-4AFD-A310-346572E621FC}" dt="2023-02-06T04:13:39.207" v="346" actId="113"/>
          <ac:spMkLst>
            <pc:docMk/>
            <pc:sldMk cId="571618523" sldId="359"/>
            <ac:spMk id="12" creationId="{EC289654-A0CC-8358-F167-504400C2699F}"/>
          </ac:spMkLst>
        </pc:spChg>
        <pc:spChg chg="add mod">
          <ac:chgData name="Ramy Mohamed" userId="0cc068d6-35f3-41e3-a10d-b98e4c17dcff" providerId="ADAL" clId="{2A51C2A4-1F04-4AFD-A310-346572E621FC}" dt="2023-02-06T04:13:42.879" v="348" actId="113"/>
          <ac:spMkLst>
            <pc:docMk/>
            <pc:sldMk cId="571618523" sldId="359"/>
            <ac:spMk id="13" creationId="{EE7654D1-A897-3384-098C-6B0CA1ED2B35}"/>
          </ac:spMkLst>
        </pc:spChg>
        <pc:spChg chg="add mod">
          <ac:chgData name="Ramy Mohamed" userId="0cc068d6-35f3-41e3-a10d-b98e4c17dcff" providerId="ADAL" clId="{2A51C2A4-1F04-4AFD-A310-346572E621FC}" dt="2023-02-06T04:13:41.424" v="347" actId="113"/>
          <ac:spMkLst>
            <pc:docMk/>
            <pc:sldMk cId="571618523" sldId="359"/>
            <ac:spMk id="14" creationId="{F563DADA-B121-79AD-89F5-4559726A0B32}"/>
          </ac:spMkLst>
        </pc:spChg>
        <pc:spChg chg="add mod">
          <ac:chgData name="Ramy Mohamed" userId="0cc068d6-35f3-41e3-a10d-b98e4c17dcff" providerId="ADAL" clId="{2A51C2A4-1F04-4AFD-A310-346572E621FC}" dt="2023-02-06T04:13:47.272" v="350" actId="113"/>
          <ac:spMkLst>
            <pc:docMk/>
            <pc:sldMk cId="571618523" sldId="359"/>
            <ac:spMk id="15" creationId="{91EF7953-007B-D0D1-D564-FE9871A0D5B0}"/>
          </ac:spMkLst>
        </pc:spChg>
        <pc:spChg chg="add mod">
          <ac:chgData name="Ramy Mohamed" userId="0cc068d6-35f3-41e3-a10d-b98e4c17dcff" providerId="ADAL" clId="{2A51C2A4-1F04-4AFD-A310-346572E621FC}" dt="2023-02-06T04:18:44.774" v="392" actId="113"/>
          <ac:spMkLst>
            <pc:docMk/>
            <pc:sldMk cId="571618523" sldId="359"/>
            <ac:spMk id="24" creationId="{156F51DB-521B-F37D-BC4E-0BC8433E6622}"/>
          </ac:spMkLst>
        </pc:spChg>
        <pc:spChg chg="add mod">
          <ac:chgData name="Ramy Mohamed" userId="0cc068d6-35f3-41e3-a10d-b98e4c17dcff" providerId="ADAL" clId="{2A51C2A4-1F04-4AFD-A310-346572E621FC}" dt="2023-02-06T04:19:01.599" v="403" actId="113"/>
          <ac:spMkLst>
            <pc:docMk/>
            <pc:sldMk cId="571618523" sldId="359"/>
            <ac:spMk id="25" creationId="{BBC2C5EF-2227-CB6A-B5C5-B59AB07ABCCF}"/>
          </ac:spMkLst>
        </pc:spChg>
        <pc:spChg chg="add mod">
          <ac:chgData name="Ramy Mohamed" userId="0cc068d6-35f3-41e3-a10d-b98e4c17dcff" providerId="ADAL" clId="{2A51C2A4-1F04-4AFD-A310-346572E621FC}" dt="2023-02-06T04:19:02.655" v="404" actId="113"/>
          <ac:spMkLst>
            <pc:docMk/>
            <pc:sldMk cId="571618523" sldId="359"/>
            <ac:spMk id="26" creationId="{1226B887-0B3C-53B9-6111-77CA9DAC9DBF}"/>
          </ac:spMkLst>
        </pc:spChg>
        <pc:grpChg chg="add del mod">
          <ac:chgData name="Ramy Mohamed" userId="0cc068d6-35f3-41e3-a10d-b98e4c17dcff" providerId="ADAL" clId="{2A51C2A4-1F04-4AFD-A310-346572E621FC}" dt="2023-02-06T04:18:23.332" v="382" actId="478"/>
          <ac:grpSpMkLst>
            <pc:docMk/>
            <pc:sldMk cId="571618523" sldId="359"/>
            <ac:grpSpMk id="16" creationId="{903CF6D3-165A-239F-99FB-2E0FA5B3AA74}"/>
          </ac:grpSpMkLst>
        </pc:grpChg>
        <pc:grpChg chg="add mod">
          <ac:chgData name="Ramy Mohamed" userId="0cc068d6-35f3-41e3-a10d-b98e4c17dcff" providerId="ADAL" clId="{2A51C2A4-1F04-4AFD-A310-346572E621FC}" dt="2023-02-06T04:19:10.677" v="406" actId="14100"/>
          <ac:grpSpMkLst>
            <pc:docMk/>
            <pc:sldMk cId="571618523" sldId="359"/>
            <ac:grpSpMk id="32" creationId="{19ED9A2E-3B20-E947-FFB5-98E1FE46DE38}"/>
          </ac:grpSpMkLst>
        </pc:grpChg>
        <pc:picChg chg="add mod">
          <ac:chgData name="Ramy Mohamed" userId="0cc068d6-35f3-41e3-a10d-b98e4c17dcff" providerId="ADAL" clId="{2A51C2A4-1F04-4AFD-A310-346572E621FC}" dt="2023-02-06T04:12:34.023" v="334" actId="164"/>
          <ac:picMkLst>
            <pc:docMk/>
            <pc:sldMk cId="571618523" sldId="359"/>
            <ac:picMk id="2" creationId="{DF8A2EFC-8DD8-8F7D-EB34-8877BE159D81}"/>
          </ac:picMkLst>
        </pc:picChg>
        <pc:picChg chg="add mod">
          <ac:chgData name="Ramy Mohamed" userId="0cc068d6-35f3-41e3-a10d-b98e4c17dcff" providerId="ADAL" clId="{2A51C2A4-1F04-4AFD-A310-346572E621FC}" dt="2023-02-06T04:12:34.023" v="334" actId="164"/>
          <ac:picMkLst>
            <pc:docMk/>
            <pc:sldMk cId="571618523" sldId="359"/>
            <ac:picMk id="4" creationId="{43701081-2FA9-DE54-709D-56D9EFBE9D51}"/>
          </ac:picMkLst>
        </pc:picChg>
        <pc:picChg chg="add mod">
          <ac:chgData name="Ramy Mohamed" userId="0cc068d6-35f3-41e3-a10d-b98e4c17dcff" providerId="ADAL" clId="{2A51C2A4-1F04-4AFD-A310-346572E621FC}" dt="2023-02-06T04:12:34.023" v="334" actId="164"/>
          <ac:picMkLst>
            <pc:docMk/>
            <pc:sldMk cId="571618523" sldId="359"/>
            <ac:picMk id="7" creationId="{912DB2AE-F5E2-4F6B-9969-3A30D46CE134}"/>
          </ac:picMkLst>
        </pc:picChg>
        <pc:picChg chg="add mod">
          <ac:chgData name="Ramy Mohamed" userId="0cc068d6-35f3-41e3-a10d-b98e4c17dcff" providerId="ADAL" clId="{2A51C2A4-1F04-4AFD-A310-346572E621FC}" dt="2023-02-06T04:12:34.023" v="334" actId="164"/>
          <ac:picMkLst>
            <pc:docMk/>
            <pc:sldMk cId="571618523" sldId="359"/>
            <ac:picMk id="8" creationId="{17F77866-9606-2697-D3DA-71E22C67C124}"/>
          </ac:picMkLst>
        </pc:picChg>
        <pc:picChg chg="add mod">
          <ac:chgData name="Ramy Mohamed" userId="0cc068d6-35f3-41e3-a10d-b98e4c17dcff" providerId="ADAL" clId="{2A51C2A4-1F04-4AFD-A310-346572E621FC}" dt="2023-02-06T04:18:28.089" v="384" actId="164"/>
          <ac:picMkLst>
            <pc:docMk/>
            <pc:sldMk cId="571618523" sldId="359"/>
            <ac:picMk id="17" creationId="{2ABC4D19-7D96-01AA-8B2D-88EABC44E65F}"/>
          </ac:picMkLst>
        </pc:picChg>
        <pc:picChg chg="add mod">
          <ac:chgData name="Ramy Mohamed" userId="0cc068d6-35f3-41e3-a10d-b98e4c17dcff" providerId="ADAL" clId="{2A51C2A4-1F04-4AFD-A310-346572E621FC}" dt="2023-02-06T04:18:28.089" v="384" actId="164"/>
          <ac:picMkLst>
            <pc:docMk/>
            <pc:sldMk cId="571618523" sldId="359"/>
            <ac:picMk id="18" creationId="{55764256-3E8A-4193-8857-8F800F9C2D67}"/>
          </ac:picMkLst>
        </pc:picChg>
        <pc:picChg chg="add mod">
          <ac:chgData name="Ramy Mohamed" userId="0cc068d6-35f3-41e3-a10d-b98e4c17dcff" providerId="ADAL" clId="{2A51C2A4-1F04-4AFD-A310-346572E621FC}" dt="2023-02-06T04:18:28.089" v="384" actId="164"/>
          <ac:picMkLst>
            <pc:docMk/>
            <pc:sldMk cId="571618523" sldId="359"/>
            <ac:picMk id="19" creationId="{33E6F3F4-0AF4-7E05-634A-2774DEE61079}"/>
          </ac:picMkLst>
        </pc:picChg>
        <pc:picChg chg="add mod">
          <ac:chgData name="Ramy Mohamed" userId="0cc068d6-35f3-41e3-a10d-b98e4c17dcff" providerId="ADAL" clId="{2A51C2A4-1F04-4AFD-A310-346572E621FC}" dt="2023-02-06T04:18:28.089" v="384" actId="164"/>
          <ac:picMkLst>
            <pc:docMk/>
            <pc:sldMk cId="571618523" sldId="359"/>
            <ac:picMk id="20" creationId="{098C7A21-5415-59E2-001F-B98F37276003}"/>
          </ac:picMkLst>
        </pc:picChg>
        <pc:picChg chg="add mod">
          <ac:chgData name="Ramy Mohamed" userId="0cc068d6-35f3-41e3-a10d-b98e4c17dcff" providerId="ADAL" clId="{2A51C2A4-1F04-4AFD-A310-346572E621FC}" dt="2023-02-06T04:18:28.089" v="384" actId="164"/>
          <ac:picMkLst>
            <pc:docMk/>
            <pc:sldMk cId="571618523" sldId="359"/>
            <ac:picMk id="28" creationId="{D776C101-4C40-109C-09E4-C975E7CDB72C}"/>
          </ac:picMkLst>
        </pc:picChg>
        <pc:picChg chg="add mod">
          <ac:chgData name="Ramy Mohamed" userId="0cc068d6-35f3-41e3-a10d-b98e4c17dcff" providerId="ADAL" clId="{2A51C2A4-1F04-4AFD-A310-346572E621FC}" dt="2023-02-06T04:18:28.089" v="384" actId="164"/>
          <ac:picMkLst>
            <pc:docMk/>
            <pc:sldMk cId="571618523" sldId="359"/>
            <ac:picMk id="30" creationId="{0B962027-DEFB-D3B4-8222-DDD16D5509AD}"/>
          </ac:picMkLst>
        </pc:picChg>
        <pc:picChg chg="add mod">
          <ac:chgData name="Ramy Mohamed" userId="0cc068d6-35f3-41e3-a10d-b98e4c17dcff" providerId="ADAL" clId="{2A51C2A4-1F04-4AFD-A310-346572E621FC}" dt="2023-02-06T04:18:28.089" v="384" actId="164"/>
          <ac:picMkLst>
            <pc:docMk/>
            <pc:sldMk cId="571618523" sldId="359"/>
            <ac:picMk id="31" creationId="{D18FFEA5-4999-5DE9-1888-8561CE56D5A3}"/>
          </ac:picMkLst>
        </pc:picChg>
        <pc:cxnChg chg="add mod">
          <ac:chgData name="Ramy Mohamed" userId="0cc068d6-35f3-41e3-a10d-b98e4c17dcff" providerId="ADAL" clId="{2A51C2A4-1F04-4AFD-A310-346572E621FC}" dt="2023-02-06T04:12:34.023" v="334" actId="164"/>
          <ac:cxnSpMkLst>
            <pc:docMk/>
            <pc:sldMk cId="571618523" sldId="359"/>
            <ac:cxnSpMk id="9" creationId="{D6577CD0-7751-30F6-16CB-F2AB5FE4D950}"/>
          </ac:cxnSpMkLst>
        </pc:cxnChg>
        <pc:cxnChg chg="add mod">
          <ac:chgData name="Ramy Mohamed" userId="0cc068d6-35f3-41e3-a10d-b98e4c17dcff" providerId="ADAL" clId="{2A51C2A4-1F04-4AFD-A310-346572E621FC}" dt="2023-02-06T04:12:34.023" v="334" actId="164"/>
          <ac:cxnSpMkLst>
            <pc:docMk/>
            <pc:sldMk cId="571618523" sldId="359"/>
            <ac:cxnSpMk id="10" creationId="{CCD028FC-90E0-3A59-4C70-1F0A0677DF4D}"/>
          </ac:cxnSpMkLst>
        </pc:cxnChg>
        <pc:cxnChg chg="add mod">
          <ac:chgData name="Ramy Mohamed" userId="0cc068d6-35f3-41e3-a10d-b98e4c17dcff" providerId="ADAL" clId="{2A51C2A4-1F04-4AFD-A310-346572E621FC}" dt="2023-02-06T04:12:34.023" v="334" actId="164"/>
          <ac:cxnSpMkLst>
            <pc:docMk/>
            <pc:sldMk cId="571618523" sldId="359"/>
            <ac:cxnSpMk id="11" creationId="{F79A7128-80F6-1B19-ED34-2D5F1C68B65D}"/>
          </ac:cxnSpMkLst>
        </pc:cxnChg>
        <pc:cxnChg chg="add mod">
          <ac:chgData name="Ramy Mohamed" userId="0cc068d6-35f3-41e3-a10d-b98e4c17dcff" providerId="ADAL" clId="{2A51C2A4-1F04-4AFD-A310-346572E621FC}" dt="2023-02-06T04:18:28.089" v="384" actId="164"/>
          <ac:cxnSpMkLst>
            <pc:docMk/>
            <pc:sldMk cId="571618523" sldId="359"/>
            <ac:cxnSpMk id="21" creationId="{57C54BDF-F7C6-76D6-26C9-D7811C60CC12}"/>
          </ac:cxnSpMkLst>
        </pc:cxnChg>
        <pc:cxnChg chg="add mod">
          <ac:chgData name="Ramy Mohamed" userId="0cc068d6-35f3-41e3-a10d-b98e4c17dcff" providerId="ADAL" clId="{2A51C2A4-1F04-4AFD-A310-346572E621FC}" dt="2023-02-06T04:18:28.089" v="384" actId="164"/>
          <ac:cxnSpMkLst>
            <pc:docMk/>
            <pc:sldMk cId="571618523" sldId="359"/>
            <ac:cxnSpMk id="22" creationId="{70F58720-E563-55CC-5229-B08FD31ABFA6}"/>
          </ac:cxnSpMkLst>
        </pc:cxnChg>
        <pc:cxnChg chg="add mod">
          <ac:chgData name="Ramy Mohamed" userId="0cc068d6-35f3-41e3-a10d-b98e4c17dcff" providerId="ADAL" clId="{2A51C2A4-1F04-4AFD-A310-346572E621FC}" dt="2023-02-06T04:18:28.089" v="384" actId="164"/>
          <ac:cxnSpMkLst>
            <pc:docMk/>
            <pc:sldMk cId="571618523" sldId="359"/>
            <ac:cxnSpMk id="23" creationId="{33A3DD86-379C-39A2-8388-821B3AC94A0B}"/>
          </ac:cxnSpMkLst>
        </pc:cxnChg>
        <pc:cxnChg chg="add mod">
          <ac:chgData name="Ramy Mohamed" userId="0cc068d6-35f3-41e3-a10d-b98e4c17dcff" providerId="ADAL" clId="{2A51C2A4-1F04-4AFD-A310-346572E621FC}" dt="2023-02-06T04:18:28.089" v="384" actId="164"/>
          <ac:cxnSpMkLst>
            <pc:docMk/>
            <pc:sldMk cId="571618523" sldId="359"/>
            <ac:cxnSpMk id="27" creationId="{6640BBC0-1CFA-C46B-65B5-0DCFE0A42E59}"/>
          </ac:cxnSpMkLst>
        </pc:cxnChg>
        <pc:cxnChg chg="add mod">
          <ac:chgData name="Ramy Mohamed" userId="0cc068d6-35f3-41e3-a10d-b98e4c17dcff" providerId="ADAL" clId="{2A51C2A4-1F04-4AFD-A310-346572E621FC}" dt="2023-02-06T04:18:28.089" v="384" actId="164"/>
          <ac:cxnSpMkLst>
            <pc:docMk/>
            <pc:sldMk cId="571618523" sldId="359"/>
            <ac:cxnSpMk id="29" creationId="{CEC307EF-142E-72E0-187A-4339BF1FE3DB}"/>
          </ac:cxnSpMkLst>
        </pc:cxnChg>
      </pc:sldChg>
      <pc:sldChg chg="addSp modSp mod">
        <pc:chgData name="Ramy Mohamed" userId="0cc068d6-35f3-41e3-a10d-b98e4c17dcff" providerId="ADAL" clId="{2A51C2A4-1F04-4AFD-A310-346572E621FC}" dt="2023-02-06T04:37:50.350" v="569" actId="14100"/>
        <pc:sldMkLst>
          <pc:docMk/>
          <pc:sldMk cId="4234361211" sldId="360"/>
        </pc:sldMkLst>
        <pc:spChg chg="add mod">
          <ac:chgData name="Ramy Mohamed" userId="0cc068d6-35f3-41e3-a10d-b98e4c17dcff" providerId="ADAL" clId="{2A51C2A4-1F04-4AFD-A310-346572E621FC}" dt="2023-02-06T04:35:25.072" v="521" actId="164"/>
          <ac:spMkLst>
            <pc:docMk/>
            <pc:sldMk cId="4234361211" sldId="360"/>
            <ac:spMk id="2" creationId="{3BD48E32-1335-9918-19BA-7BBF54882F27}"/>
          </ac:spMkLst>
        </pc:spChg>
        <pc:spChg chg="mod">
          <ac:chgData name="Ramy Mohamed" userId="0cc068d6-35f3-41e3-a10d-b98e4c17dcff" providerId="ADAL" clId="{2A51C2A4-1F04-4AFD-A310-346572E621FC}" dt="2023-02-06T04:37:08.926" v="565" actId="33524"/>
          <ac:spMkLst>
            <pc:docMk/>
            <pc:sldMk cId="4234361211" sldId="360"/>
            <ac:spMk id="3" creationId="{44A4E3A6-9770-6865-3A33-98C77F4E105E}"/>
          </ac:spMkLst>
        </pc:spChg>
        <pc:spChg chg="mod">
          <ac:chgData name="Ramy Mohamed" userId="0cc068d6-35f3-41e3-a10d-b98e4c17dcff" providerId="ADAL" clId="{2A51C2A4-1F04-4AFD-A310-346572E621FC}" dt="2023-02-06T03:56:55.102" v="149" actId="20577"/>
          <ac:spMkLst>
            <pc:docMk/>
            <pc:sldMk cId="4234361211" sldId="360"/>
            <ac:spMk id="6" creationId="{00000000-0000-0000-0000-000000000000}"/>
          </ac:spMkLst>
        </pc:spChg>
        <pc:spChg chg="add mod">
          <ac:chgData name="Ramy Mohamed" userId="0cc068d6-35f3-41e3-a10d-b98e4c17dcff" providerId="ADAL" clId="{2A51C2A4-1F04-4AFD-A310-346572E621FC}" dt="2023-02-06T04:37:50.350" v="569" actId="14100"/>
          <ac:spMkLst>
            <pc:docMk/>
            <pc:sldMk cId="4234361211" sldId="360"/>
            <ac:spMk id="10" creationId="{E6261A37-99A3-A11C-8361-7231C594C61F}"/>
          </ac:spMkLst>
        </pc:spChg>
        <pc:spChg chg="add mod">
          <ac:chgData name="Ramy Mohamed" userId="0cc068d6-35f3-41e3-a10d-b98e4c17dcff" providerId="ADAL" clId="{2A51C2A4-1F04-4AFD-A310-346572E621FC}" dt="2023-02-06T04:36:36.207" v="555" actId="113"/>
          <ac:spMkLst>
            <pc:docMk/>
            <pc:sldMk cId="4234361211" sldId="360"/>
            <ac:spMk id="11" creationId="{854712CB-17BC-5B0F-D675-8A7C90B2C972}"/>
          </ac:spMkLst>
        </pc:spChg>
        <pc:spChg chg="add mod">
          <ac:chgData name="Ramy Mohamed" userId="0cc068d6-35f3-41e3-a10d-b98e4c17dcff" providerId="ADAL" clId="{2A51C2A4-1F04-4AFD-A310-346572E621FC}" dt="2023-02-06T04:36:38.215" v="556" actId="113"/>
          <ac:spMkLst>
            <pc:docMk/>
            <pc:sldMk cId="4234361211" sldId="360"/>
            <ac:spMk id="15" creationId="{4792C83F-6631-4AC5-6271-31E5ACD98C00}"/>
          </ac:spMkLst>
        </pc:spChg>
        <pc:spChg chg="add mod">
          <ac:chgData name="Ramy Mohamed" userId="0cc068d6-35f3-41e3-a10d-b98e4c17dcff" providerId="ADAL" clId="{2A51C2A4-1F04-4AFD-A310-346572E621FC}" dt="2023-02-06T04:36:40.574" v="558" actId="113"/>
          <ac:spMkLst>
            <pc:docMk/>
            <pc:sldMk cId="4234361211" sldId="360"/>
            <ac:spMk id="16" creationId="{3693B1CF-9909-03D5-EC40-5AB92009B063}"/>
          </ac:spMkLst>
        </pc:spChg>
        <pc:spChg chg="add mod">
          <ac:chgData name="Ramy Mohamed" userId="0cc068d6-35f3-41e3-a10d-b98e4c17dcff" providerId="ADAL" clId="{2A51C2A4-1F04-4AFD-A310-346572E621FC}" dt="2023-02-06T04:36:39.574" v="557" actId="113"/>
          <ac:spMkLst>
            <pc:docMk/>
            <pc:sldMk cId="4234361211" sldId="360"/>
            <ac:spMk id="17" creationId="{8A39582F-3954-C637-3129-E43E5693D1DE}"/>
          </ac:spMkLst>
        </pc:spChg>
        <pc:spChg chg="add mod">
          <ac:chgData name="Ramy Mohamed" userId="0cc068d6-35f3-41e3-a10d-b98e4c17dcff" providerId="ADAL" clId="{2A51C2A4-1F04-4AFD-A310-346572E621FC}" dt="2023-02-06T04:36:34.077" v="554" actId="14100"/>
          <ac:spMkLst>
            <pc:docMk/>
            <pc:sldMk cId="4234361211" sldId="360"/>
            <ac:spMk id="19" creationId="{D28D652E-A099-8AC8-53F8-6D89CDA0F80D}"/>
          </ac:spMkLst>
        </pc:spChg>
        <pc:spChg chg="add mod">
          <ac:chgData name="Ramy Mohamed" userId="0cc068d6-35f3-41e3-a10d-b98e4c17dcff" providerId="ADAL" clId="{2A51C2A4-1F04-4AFD-A310-346572E621FC}" dt="2023-02-06T04:35:59.901" v="538" actId="21"/>
          <ac:spMkLst>
            <pc:docMk/>
            <pc:sldMk cId="4234361211" sldId="360"/>
            <ac:spMk id="21" creationId="{B0AB7CE4-8C02-E789-727E-2264D5D0CD1D}"/>
          </ac:spMkLst>
        </pc:spChg>
        <pc:grpChg chg="add mod">
          <ac:chgData name="Ramy Mohamed" userId="0cc068d6-35f3-41e3-a10d-b98e4c17dcff" providerId="ADAL" clId="{2A51C2A4-1F04-4AFD-A310-346572E621FC}" dt="2023-02-06T04:36:47.221" v="562" actId="1076"/>
          <ac:grpSpMkLst>
            <pc:docMk/>
            <pc:sldMk cId="4234361211" sldId="360"/>
            <ac:grpSpMk id="22" creationId="{CE6E1E22-C7A7-89D2-4F81-5CB05DE444EE}"/>
          </ac:grpSpMkLst>
        </pc:grpChg>
        <pc:picChg chg="add mod">
          <ac:chgData name="Ramy Mohamed" userId="0cc068d6-35f3-41e3-a10d-b98e4c17dcff" providerId="ADAL" clId="{2A51C2A4-1F04-4AFD-A310-346572E621FC}" dt="2023-02-06T04:35:25.072" v="521" actId="164"/>
          <ac:picMkLst>
            <pc:docMk/>
            <pc:sldMk cId="4234361211" sldId="360"/>
            <ac:picMk id="4" creationId="{0BE6418E-BED9-1790-07A8-A5F4828A0717}"/>
          </ac:picMkLst>
        </pc:picChg>
        <pc:picChg chg="add mod">
          <ac:chgData name="Ramy Mohamed" userId="0cc068d6-35f3-41e3-a10d-b98e4c17dcff" providerId="ADAL" clId="{2A51C2A4-1F04-4AFD-A310-346572E621FC}" dt="2023-02-06T04:35:25.072" v="521" actId="164"/>
          <ac:picMkLst>
            <pc:docMk/>
            <pc:sldMk cId="4234361211" sldId="360"/>
            <ac:picMk id="8" creationId="{642FE2BF-1F33-1076-3856-64341B29F5D7}"/>
          </ac:picMkLst>
        </pc:picChg>
        <pc:picChg chg="add mod">
          <ac:chgData name="Ramy Mohamed" userId="0cc068d6-35f3-41e3-a10d-b98e4c17dcff" providerId="ADAL" clId="{2A51C2A4-1F04-4AFD-A310-346572E621FC}" dt="2023-02-06T04:35:25.072" v="521" actId="164"/>
          <ac:picMkLst>
            <pc:docMk/>
            <pc:sldMk cId="4234361211" sldId="360"/>
            <ac:picMk id="12" creationId="{BAB6B02C-9C60-ADF4-4FBD-8373EE4344D6}"/>
          </ac:picMkLst>
        </pc:picChg>
        <pc:picChg chg="add mod">
          <ac:chgData name="Ramy Mohamed" userId="0cc068d6-35f3-41e3-a10d-b98e4c17dcff" providerId="ADAL" clId="{2A51C2A4-1F04-4AFD-A310-346572E621FC}" dt="2023-02-06T04:35:25.072" v="521" actId="164"/>
          <ac:picMkLst>
            <pc:docMk/>
            <pc:sldMk cId="4234361211" sldId="360"/>
            <ac:picMk id="13" creationId="{30003338-C0EF-8CE9-7927-B8E821821B8A}"/>
          </ac:picMkLst>
        </pc:picChg>
        <pc:picChg chg="add mod">
          <ac:chgData name="Ramy Mohamed" userId="0cc068d6-35f3-41e3-a10d-b98e4c17dcff" providerId="ADAL" clId="{2A51C2A4-1F04-4AFD-A310-346572E621FC}" dt="2023-02-06T04:35:25.072" v="521" actId="164"/>
          <ac:picMkLst>
            <pc:docMk/>
            <pc:sldMk cId="4234361211" sldId="360"/>
            <ac:picMk id="18" creationId="{8F2021AD-BF6A-39C1-8056-F0AAD6650641}"/>
          </ac:picMkLst>
        </pc:picChg>
        <pc:cxnChg chg="add mod">
          <ac:chgData name="Ramy Mohamed" userId="0cc068d6-35f3-41e3-a10d-b98e4c17dcff" providerId="ADAL" clId="{2A51C2A4-1F04-4AFD-A310-346572E621FC}" dt="2023-02-06T04:35:25.072" v="521" actId="164"/>
          <ac:cxnSpMkLst>
            <pc:docMk/>
            <pc:sldMk cId="4234361211" sldId="360"/>
            <ac:cxnSpMk id="7" creationId="{B6634E45-89E6-C7CE-5E79-47BCC17C1E61}"/>
          </ac:cxnSpMkLst>
        </pc:cxnChg>
        <pc:cxnChg chg="add mod">
          <ac:chgData name="Ramy Mohamed" userId="0cc068d6-35f3-41e3-a10d-b98e4c17dcff" providerId="ADAL" clId="{2A51C2A4-1F04-4AFD-A310-346572E621FC}" dt="2023-02-06T04:35:25.072" v="521" actId="164"/>
          <ac:cxnSpMkLst>
            <pc:docMk/>
            <pc:sldMk cId="4234361211" sldId="360"/>
            <ac:cxnSpMk id="9" creationId="{584FACBA-90C1-8F39-AEB3-64DAFDE6D344}"/>
          </ac:cxnSpMkLst>
        </pc:cxnChg>
        <pc:cxnChg chg="add mod">
          <ac:chgData name="Ramy Mohamed" userId="0cc068d6-35f3-41e3-a10d-b98e4c17dcff" providerId="ADAL" clId="{2A51C2A4-1F04-4AFD-A310-346572E621FC}" dt="2023-02-06T04:35:25.072" v="521" actId="164"/>
          <ac:cxnSpMkLst>
            <pc:docMk/>
            <pc:sldMk cId="4234361211" sldId="360"/>
            <ac:cxnSpMk id="14" creationId="{FBFB7648-F30B-D17A-A288-04073EBC0A94}"/>
          </ac:cxnSpMkLst>
        </pc:cxnChg>
        <pc:cxnChg chg="add mod">
          <ac:chgData name="Ramy Mohamed" userId="0cc068d6-35f3-41e3-a10d-b98e4c17dcff" providerId="ADAL" clId="{2A51C2A4-1F04-4AFD-A310-346572E621FC}" dt="2023-02-06T04:35:25.072" v="521" actId="164"/>
          <ac:cxnSpMkLst>
            <pc:docMk/>
            <pc:sldMk cId="4234361211" sldId="360"/>
            <ac:cxnSpMk id="20" creationId="{C15D16DF-0737-7EC1-C60C-B18544D36786}"/>
          </ac:cxnSpMkLst>
        </pc:cxnChg>
      </pc:sldChg>
      <pc:sldChg chg="addSp modSp mod">
        <pc:chgData name="Ramy Mohamed" userId="0cc068d6-35f3-41e3-a10d-b98e4c17dcff" providerId="ADAL" clId="{2A51C2A4-1F04-4AFD-A310-346572E621FC}" dt="2023-02-06T05:16:35.711" v="862" actId="113"/>
        <pc:sldMkLst>
          <pc:docMk/>
          <pc:sldMk cId="1967520387" sldId="361"/>
        </pc:sldMkLst>
        <pc:spChg chg="mod">
          <ac:chgData name="Ramy Mohamed" userId="0cc068d6-35f3-41e3-a10d-b98e4c17dcff" providerId="ADAL" clId="{2A51C2A4-1F04-4AFD-A310-346572E621FC}" dt="2023-02-06T05:14:58.750" v="840" actId="12"/>
          <ac:spMkLst>
            <pc:docMk/>
            <pc:sldMk cId="1967520387" sldId="361"/>
            <ac:spMk id="3" creationId="{44A4E3A6-9770-6865-3A33-98C77F4E105E}"/>
          </ac:spMkLst>
        </pc:spChg>
        <pc:spChg chg="mod">
          <ac:chgData name="Ramy Mohamed" userId="0cc068d6-35f3-41e3-a10d-b98e4c17dcff" providerId="ADAL" clId="{2A51C2A4-1F04-4AFD-A310-346572E621FC}" dt="2023-02-06T03:58:23.189" v="197"/>
          <ac:spMkLst>
            <pc:docMk/>
            <pc:sldMk cId="1967520387" sldId="361"/>
            <ac:spMk id="6" creationId="{00000000-0000-0000-0000-000000000000}"/>
          </ac:spMkLst>
        </pc:spChg>
        <pc:spChg chg="add mod">
          <ac:chgData name="Ramy Mohamed" userId="0cc068d6-35f3-41e3-a10d-b98e4c17dcff" providerId="ADAL" clId="{2A51C2A4-1F04-4AFD-A310-346572E621FC}" dt="2023-02-06T05:16:34.406" v="861" actId="113"/>
          <ac:spMkLst>
            <pc:docMk/>
            <pc:sldMk cId="1967520387" sldId="361"/>
            <ac:spMk id="9" creationId="{4E699FEC-A824-4A1E-D8B4-7B8A794E9362}"/>
          </ac:spMkLst>
        </pc:spChg>
        <pc:spChg chg="add mod">
          <ac:chgData name="Ramy Mohamed" userId="0cc068d6-35f3-41e3-a10d-b98e4c17dcff" providerId="ADAL" clId="{2A51C2A4-1F04-4AFD-A310-346572E621FC}" dt="2023-02-06T05:16:35.711" v="862" actId="113"/>
          <ac:spMkLst>
            <pc:docMk/>
            <pc:sldMk cId="1967520387" sldId="361"/>
            <ac:spMk id="10" creationId="{1B115211-8738-AB10-9BDA-A6BF066C5D04}"/>
          </ac:spMkLst>
        </pc:spChg>
        <pc:spChg chg="add mod">
          <ac:chgData name="Ramy Mohamed" userId="0cc068d6-35f3-41e3-a10d-b98e4c17dcff" providerId="ADAL" clId="{2A51C2A4-1F04-4AFD-A310-346572E621FC}" dt="2023-02-06T05:16:32.631" v="860" actId="113"/>
          <ac:spMkLst>
            <pc:docMk/>
            <pc:sldMk cId="1967520387" sldId="361"/>
            <ac:spMk id="14" creationId="{5C2321C0-E2D7-2A08-9588-0B055D420271}"/>
          </ac:spMkLst>
        </pc:spChg>
        <pc:grpChg chg="add mod">
          <ac:chgData name="Ramy Mohamed" userId="0cc068d6-35f3-41e3-a10d-b98e4c17dcff" providerId="ADAL" clId="{2A51C2A4-1F04-4AFD-A310-346572E621FC}" dt="2023-02-06T05:16:17.852" v="846" actId="1076"/>
          <ac:grpSpMkLst>
            <pc:docMk/>
            <pc:sldMk cId="1967520387" sldId="361"/>
            <ac:grpSpMk id="16" creationId="{831A3E77-67E5-3BA2-633E-BFFC49F68BC3}"/>
          </ac:grpSpMkLst>
        </pc:grpChg>
        <pc:picChg chg="add mod">
          <ac:chgData name="Ramy Mohamed" userId="0cc068d6-35f3-41e3-a10d-b98e4c17dcff" providerId="ADAL" clId="{2A51C2A4-1F04-4AFD-A310-346572E621FC}" dt="2023-02-06T05:16:08.031" v="842" actId="164"/>
          <ac:picMkLst>
            <pc:docMk/>
            <pc:sldMk cId="1967520387" sldId="361"/>
            <ac:picMk id="2" creationId="{2B7F9F19-70D8-E077-7FC0-278D6FBB177F}"/>
          </ac:picMkLst>
        </pc:picChg>
        <pc:picChg chg="add mod">
          <ac:chgData name="Ramy Mohamed" userId="0cc068d6-35f3-41e3-a10d-b98e4c17dcff" providerId="ADAL" clId="{2A51C2A4-1F04-4AFD-A310-346572E621FC}" dt="2023-02-06T05:16:08.031" v="842" actId="164"/>
          <ac:picMkLst>
            <pc:docMk/>
            <pc:sldMk cId="1967520387" sldId="361"/>
            <ac:picMk id="4" creationId="{7ECAE471-D414-491D-6533-3645E855B369}"/>
          </ac:picMkLst>
        </pc:picChg>
        <pc:picChg chg="add mod">
          <ac:chgData name="Ramy Mohamed" userId="0cc068d6-35f3-41e3-a10d-b98e4c17dcff" providerId="ADAL" clId="{2A51C2A4-1F04-4AFD-A310-346572E621FC}" dt="2023-02-06T05:16:08.031" v="842" actId="164"/>
          <ac:picMkLst>
            <pc:docMk/>
            <pc:sldMk cId="1967520387" sldId="361"/>
            <ac:picMk id="7" creationId="{1C396C18-EF30-5D71-C357-48F17B0B4234}"/>
          </ac:picMkLst>
        </pc:picChg>
        <pc:picChg chg="add mod">
          <ac:chgData name="Ramy Mohamed" userId="0cc068d6-35f3-41e3-a10d-b98e4c17dcff" providerId="ADAL" clId="{2A51C2A4-1F04-4AFD-A310-346572E621FC}" dt="2023-02-06T05:16:08.031" v="842" actId="164"/>
          <ac:picMkLst>
            <pc:docMk/>
            <pc:sldMk cId="1967520387" sldId="361"/>
            <ac:picMk id="8" creationId="{06D93FBD-AD21-AD49-2F28-1E6E3386DFC7}"/>
          </ac:picMkLst>
        </pc:picChg>
        <pc:picChg chg="add mod">
          <ac:chgData name="Ramy Mohamed" userId="0cc068d6-35f3-41e3-a10d-b98e4c17dcff" providerId="ADAL" clId="{2A51C2A4-1F04-4AFD-A310-346572E621FC}" dt="2023-02-06T05:16:08.031" v="842" actId="164"/>
          <ac:picMkLst>
            <pc:docMk/>
            <pc:sldMk cId="1967520387" sldId="361"/>
            <ac:picMk id="13" creationId="{391E3C42-DB5A-A26E-B3E5-51B31E277A44}"/>
          </ac:picMkLst>
        </pc:picChg>
        <pc:cxnChg chg="add mod">
          <ac:chgData name="Ramy Mohamed" userId="0cc068d6-35f3-41e3-a10d-b98e4c17dcff" providerId="ADAL" clId="{2A51C2A4-1F04-4AFD-A310-346572E621FC}" dt="2023-02-06T05:16:08.031" v="842" actId="164"/>
          <ac:cxnSpMkLst>
            <pc:docMk/>
            <pc:sldMk cId="1967520387" sldId="361"/>
            <ac:cxnSpMk id="11" creationId="{2BB95EA9-1542-8B0E-B35F-6E3E264F6595}"/>
          </ac:cxnSpMkLst>
        </pc:cxnChg>
        <pc:cxnChg chg="add mod">
          <ac:chgData name="Ramy Mohamed" userId="0cc068d6-35f3-41e3-a10d-b98e4c17dcff" providerId="ADAL" clId="{2A51C2A4-1F04-4AFD-A310-346572E621FC}" dt="2023-02-06T05:16:08.031" v="842" actId="164"/>
          <ac:cxnSpMkLst>
            <pc:docMk/>
            <pc:sldMk cId="1967520387" sldId="361"/>
            <ac:cxnSpMk id="12" creationId="{711E2BDD-5B39-64C0-AE8F-6A7F5AB56456}"/>
          </ac:cxnSpMkLst>
        </pc:cxnChg>
        <pc:cxnChg chg="add mod">
          <ac:chgData name="Ramy Mohamed" userId="0cc068d6-35f3-41e3-a10d-b98e4c17dcff" providerId="ADAL" clId="{2A51C2A4-1F04-4AFD-A310-346572E621FC}" dt="2023-02-06T05:16:08.031" v="842" actId="164"/>
          <ac:cxnSpMkLst>
            <pc:docMk/>
            <pc:sldMk cId="1967520387" sldId="361"/>
            <ac:cxnSpMk id="15" creationId="{C23B17E5-CDCA-050E-238F-36202F1E5652}"/>
          </ac:cxnSpMkLst>
        </pc:cxnChg>
      </pc:sldChg>
      <pc:sldChg chg="addSp delSp modSp mod">
        <pc:chgData name="Ramy Mohamed" userId="0cc068d6-35f3-41e3-a10d-b98e4c17dcff" providerId="ADAL" clId="{2A51C2A4-1F04-4AFD-A310-346572E621FC}" dt="2023-02-06T05:14:22.349" v="821" actId="6549"/>
        <pc:sldMkLst>
          <pc:docMk/>
          <pc:sldMk cId="3229328134" sldId="362"/>
        </pc:sldMkLst>
        <pc:spChg chg="mod">
          <ac:chgData name="Ramy Mohamed" userId="0cc068d6-35f3-41e3-a10d-b98e4c17dcff" providerId="ADAL" clId="{2A51C2A4-1F04-4AFD-A310-346572E621FC}" dt="2023-02-06T05:14:22.349" v="821" actId="6549"/>
          <ac:spMkLst>
            <pc:docMk/>
            <pc:sldMk cId="3229328134" sldId="362"/>
            <ac:spMk id="3" creationId="{44A4E3A6-9770-6865-3A33-98C77F4E105E}"/>
          </ac:spMkLst>
        </pc:spChg>
        <pc:spChg chg="mod">
          <ac:chgData name="Ramy Mohamed" userId="0cc068d6-35f3-41e3-a10d-b98e4c17dcff" providerId="ADAL" clId="{2A51C2A4-1F04-4AFD-A310-346572E621FC}" dt="2023-02-06T03:57:27.843" v="166"/>
          <ac:spMkLst>
            <pc:docMk/>
            <pc:sldMk cId="3229328134" sldId="362"/>
            <ac:spMk id="6" creationId="{00000000-0000-0000-0000-000000000000}"/>
          </ac:spMkLst>
        </pc:spChg>
        <pc:spChg chg="add del mod">
          <ac:chgData name="Ramy Mohamed" userId="0cc068d6-35f3-41e3-a10d-b98e4c17dcff" providerId="ADAL" clId="{2A51C2A4-1F04-4AFD-A310-346572E621FC}" dt="2023-02-06T04:56:03.617" v="700"/>
          <ac:spMkLst>
            <pc:docMk/>
            <pc:sldMk cId="3229328134" sldId="362"/>
            <ac:spMk id="10" creationId="{3ED0534B-14D7-4B64-BE29-B27908AE96FB}"/>
          </ac:spMkLst>
        </pc:spChg>
        <pc:spChg chg="add del mod">
          <ac:chgData name="Ramy Mohamed" userId="0cc068d6-35f3-41e3-a10d-b98e4c17dcff" providerId="ADAL" clId="{2A51C2A4-1F04-4AFD-A310-346572E621FC}" dt="2023-02-06T04:56:03.617" v="700"/>
          <ac:spMkLst>
            <pc:docMk/>
            <pc:sldMk cId="3229328134" sldId="362"/>
            <ac:spMk id="11" creationId="{D92115ED-1CEF-CFB0-CC1A-D604AF7AD474}"/>
          </ac:spMkLst>
        </pc:spChg>
        <pc:spChg chg="add mod ord">
          <ac:chgData name="Ramy Mohamed" userId="0cc068d6-35f3-41e3-a10d-b98e4c17dcff" providerId="ADAL" clId="{2A51C2A4-1F04-4AFD-A310-346572E621FC}" dt="2023-02-06T04:58:21.351" v="716" actId="113"/>
          <ac:spMkLst>
            <pc:docMk/>
            <pc:sldMk cId="3229328134" sldId="362"/>
            <ac:spMk id="23" creationId="{DF99A2A1-2CA1-03E0-9599-E77B0A4E0400}"/>
          </ac:spMkLst>
        </pc:spChg>
        <pc:spChg chg="add mod ord">
          <ac:chgData name="Ramy Mohamed" userId="0cc068d6-35f3-41e3-a10d-b98e4c17dcff" providerId="ADAL" clId="{2A51C2A4-1F04-4AFD-A310-346572E621FC}" dt="2023-02-06T04:58:25.607" v="719" actId="113"/>
          <ac:spMkLst>
            <pc:docMk/>
            <pc:sldMk cId="3229328134" sldId="362"/>
            <ac:spMk id="24" creationId="{47A007B3-545C-291E-B2AC-67D236F5A03F}"/>
          </ac:spMkLst>
        </pc:spChg>
        <pc:grpChg chg="add mod">
          <ac:chgData name="Ramy Mohamed" userId="0cc068d6-35f3-41e3-a10d-b98e4c17dcff" providerId="ADAL" clId="{2A51C2A4-1F04-4AFD-A310-346572E621FC}" dt="2023-02-06T04:56:03.258" v="699" actId="164"/>
          <ac:grpSpMkLst>
            <pc:docMk/>
            <pc:sldMk cId="3229328134" sldId="362"/>
            <ac:grpSpMk id="16" creationId="{D90E933E-39A1-7573-CEAE-50944A3C782B}"/>
          </ac:grpSpMkLst>
        </pc:grpChg>
        <pc:grpChg chg="add mod">
          <ac:chgData name="Ramy Mohamed" userId="0cc068d6-35f3-41e3-a10d-b98e4c17dcff" providerId="ADAL" clId="{2A51C2A4-1F04-4AFD-A310-346572E621FC}" dt="2023-02-06T04:58:02.629" v="713" actId="1076"/>
          <ac:grpSpMkLst>
            <pc:docMk/>
            <pc:sldMk cId="3229328134" sldId="362"/>
            <ac:grpSpMk id="29" creationId="{AACFF118-ADF0-1F3D-5FC6-88292A567699}"/>
          </ac:grpSpMkLst>
        </pc:grpChg>
        <pc:picChg chg="add del mod">
          <ac:chgData name="Ramy Mohamed" userId="0cc068d6-35f3-41e3-a10d-b98e4c17dcff" providerId="ADAL" clId="{2A51C2A4-1F04-4AFD-A310-346572E621FC}" dt="2023-02-06T04:56:03.617" v="700"/>
          <ac:picMkLst>
            <pc:docMk/>
            <pc:sldMk cId="3229328134" sldId="362"/>
            <ac:picMk id="2" creationId="{01D07C61-D5BE-EB81-BABB-323FC5061ECE}"/>
          </ac:picMkLst>
        </pc:picChg>
        <pc:picChg chg="add del mod">
          <ac:chgData name="Ramy Mohamed" userId="0cc068d6-35f3-41e3-a10d-b98e4c17dcff" providerId="ADAL" clId="{2A51C2A4-1F04-4AFD-A310-346572E621FC}" dt="2023-02-06T04:56:03.617" v="700"/>
          <ac:picMkLst>
            <pc:docMk/>
            <pc:sldMk cId="3229328134" sldId="362"/>
            <ac:picMk id="4" creationId="{10AAB64A-6CD9-8B67-684D-B94905F93F22}"/>
          </ac:picMkLst>
        </pc:picChg>
        <pc:picChg chg="add del mod">
          <ac:chgData name="Ramy Mohamed" userId="0cc068d6-35f3-41e3-a10d-b98e4c17dcff" providerId="ADAL" clId="{2A51C2A4-1F04-4AFD-A310-346572E621FC}" dt="2023-02-06T04:56:03.617" v="700"/>
          <ac:picMkLst>
            <pc:docMk/>
            <pc:sldMk cId="3229328134" sldId="362"/>
            <ac:picMk id="7" creationId="{FA28D4EB-738D-5326-225D-386CF3DF22C3}"/>
          </ac:picMkLst>
        </pc:picChg>
        <pc:picChg chg="add del mod">
          <ac:chgData name="Ramy Mohamed" userId="0cc068d6-35f3-41e3-a10d-b98e4c17dcff" providerId="ADAL" clId="{2A51C2A4-1F04-4AFD-A310-346572E621FC}" dt="2023-02-06T04:56:03.617" v="700"/>
          <ac:picMkLst>
            <pc:docMk/>
            <pc:sldMk cId="3229328134" sldId="362"/>
            <ac:picMk id="8" creationId="{476E6887-DD01-7E7C-4C36-8BD8D5A4625B}"/>
          </ac:picMkLst>
        </pc:picChg>
        <pc:picChg chg="add del mod">
          <ac:chgData name="Ramy Mohamed" userId="0cc068d6-35f3-41e3-a10d-b98e4c17dcff" providerId="ADAL" clId="{2A51C2A4-1F04-4AFD-A310-346572E621FC}" dt="2023-02-06T04:56:03.617" v="700"/>
          <ac:picMkLst>
            <pc:docMk/>
            <pc:sldMk cId="3229328134" sldId="362"/>
            <ac:picMk id="9" creationId="{093A0E23-35CA-9496-DBAF-E0C0642A7078}"/>
          </ac:picMkLst>
        </pc:picChg>
        <pc:picChg chg="add mod ord">
          <ac:chgData name="Ramy Mohamed" userId="0cc068d6-35f3-41e3-a10d-b98e4c17dcff" providerId="ADAL" clId="{2A51C2A4-1F04-4AFD-A310-346572E621FC}" dt="2023-02-06T04:56:12.982" v="704" actId="164"/>
          <ac:picMkLst>
            <pc:docMk/>
            <pc:sldMk cId="3229328134" sldId="362"/>
            <ac:picMk id="17" creationId="{6729499C-A48A-0AF3-477B-814E7FB50A93}"/>
          </ac:picMkLst>
        </pc:picChg>
        <pc:picChg chg="add mod ord">
          <ac:chgData name="Ramy Mohamed" userId="0cc068d6-35f3-41e3-a10d-b98e4c17dcff" providerId="ADAL" clId="{2A51C2A4-1F04-4AFD-A310-346572E621FC}" dt="2023-02-06T04:56:12.982" v="704" actId="164"/>
          <ac:picMkLst>
            <pc:docMk/>
            <pc:sldMk cId="3229328134" sldId="362"/>
            <ac:picMk id="18" creationId="{E5D3CBD5-F21B-933A-D869-987F55328814}"/>
          </ac:picMkLst>
        </pc:picChg>
        <pc:picChg chg="add mod ord">
          <ac:chgData name="Ramy Mohamed" userId="0cc068d6-35f3-41e3-a10d-b98e4c17dcff" providerId="ADAL" clId="{2A51C2A4-1F04-4AFD-A310-346572E621FC}" dt="2023-02-06T04:56:12.982" v="704" actId="164"/>
          <ac:picMkLst>
            <pc:docMk/>
            <pc:sldMk cId="3229328134" sldId="362"/>
            <ac:picMk id="19" creationId="{90EC9D4E-1E92-D360-40DF-374B3A737A18}"/>
          </ac:picMkLst>
        </pc:picChg>
        <pc:picChg chg="add mod ord">
          <ac:chgData name="Ramy Mohamed" userId="0cc068d6-35f3-41e3-a10d-b98e4c17dcff" providerId="ADAL" clId="{2A51C2A4-1F04-4AFD-A310-346572E621FC}" dt="2023-02-06T04:56:12.982" v="704" actId="164"/>
          <ac:picMkLst>
            <pc:docMk/>
            <pc:sldMk cId="3229328134" sldId="362"/>
            <ac:picMk id="20" creationId="{27D7E8CC-68C6-27E8-3840-9B4C79BEED3B}"/>
          </ac:picMkLst>
        </pc:picChg>
        <pc:picChg chg="add mod ord">
          <ac:chgData name="Ramy Mohamed" userId="0cc068d6-35f3-41e3-a10d-b98e4c17dcff" providerId="ADAL" clId="{2A51C2A4-1F04-4AFD-A310-346572E621FC}" dt="2023-02-06T04:56:12.982" v="704" actId="164"/>
          <ac:picMkLst>
            <pc:docMk/>
            <pc:sldMk cId="3229328134" sldId="362"/>
            <ac:picMk id="21" creationId="{B2DAEAD4-8E1D-4FDC-F09A-CD849C01975D}"/>
          </ac:picMkLst>
        </pc:picChg>
        <pc:picChg chg="add mod ord">
          <ac:chgData name="Ramy Mohamed" userId="0cc068d6-35f3-41e3-a10d-b98e4c17dcff" providerId="ADAL" clId="{2A51C2A4-1F04-4AFD-A310-346572E621FC}" dt="2023-02-06T04:56:12.982" v="704" actId="164"/>
          <ac:picMkLst>
            <pc:docMk/>
            <pc:sldMk cId="3229328134" sldId="362"/>
            <ac:picMk id="22" creationId="{D232D64E-FE4A-65C9-ACC8-5CA3277D4827}"/>
          </ac:picMkLst>
        </pc:picChg>
        <pc:cxnChg chg="add del mod">
          <ac:chgData name="Ramy Mohamed" userId="0cc068d6-35f3-41e3-a10d-b98e4c17dcff" providerId="ADAL" clId="{2A51C2A4-1F04-4AFD-A310-346572E621FC}" dt="2023-02-06T04:56:03.617" v="700"/>
          <ac:cxnSpMkLst>
            <pc:docMk/>
            <pc:sldMk cId="3229328134" sldId="362"/>
            <ac:cxnSpMk id="12" creationId="{C7592DC0-602C-265E-31D3-7098E8A7261F}"/>
          </ac:cxnSpMkLst>
        </pc:cxnChg>
        <pc:cxnChg chg="add del mod">
          <ac:chgData name="Ramy Mohamed" userId="0cc068d6-35f3-41e3-a10d-b98e4c17dcff" providerId="ADAL" clId="{2A51C2A4-1F04-4AFD-A310-346572E621FC}" dt="2023-02-06T04:56:03.617" v="700"/>
          <ac:cxnSpMkLst>
            <pc:docMk/>
            <pc:sldMk cId="3229328134" sldId="362"/>
            <ac:cxnSpMk id="13" creationId="{105A9726-D905-8B70-C67B-8B1D6F66FF9E}"/>
          </ac:cxnSpMkLst>
        </pc:cxnChg>
        <pc:cxnChg chg="add del mod">
          <ac:chgData name="Ramy Mohamed" userId="0cc068d6-35f3-41e3-a10d-b98e4c17dcff" providerId="ADAL" clId="{2A51C2A4-1F04-4AFD-A310-346572E621FC}" dt="2023-02-06T04:56:03.617" v="700"/>
          <ac:cxnSpMkLst>
            <pc:docMk/>
            <pc:sldMk cId="3229328134" sldId="362"/>
            <ac:cxnSpMk id="14" creationId="{C8331136-5918-C6DB-5C94-C8ED844D78CD}"/>
          </ac:cxnSpMkLst>
        </pc:cxnChg>
        <pc:cxnChg chg="add del mod">
          <ac:chgData name="Ramy Mohamed" userId="0cc068d6-35f3-41e3-a10d-b98e4c17dcff" providerId="ADAL" clId="{2A51C2A4-1F04-4AFD-A310-346572E621FC}" dt="2023-02-06T04:56:03.617" v="700"/>
          <ac:cxnSpMkLst>
            <pc:docMk/>
            <pc:sldMk cId="3229328134" sldId="362"/>
            <ac:cxnSpMk id="15" creationId="{BC663EEF-E866-8FA2-9358-E3A9EE48746E}"/>
          </ac:cxnSpMkLst>
        </pc:cxnChg>
        <pc:cxnChg chg="add mod ord">
          <ac:chgData name="Ramy Mohamed" userId="0cc068d6-35f3-41e3-a10d-b98e4c17dcff" providerId="ADAL" clId="{2A51C2A4-1F04-4AFD-A310-346572E621FC}" dt="2023-02-06T04:56:12.982" v="704" actId="164"/>
          <ac:cxnSpMkLst>
            <pc:docMk/>
            <pc:sldMk cId="3229328134" sldId="362"/>
            <ac:cxnSpMk id="25" creationId="{1E70F516-71E4-4645-BC74-9581C983FC57}"/>
          </ac:cxnSpMkLst>
        </pc:cxnChg>
        <pc:cxnChg chg="add mod ord">
          <ac:chgData name="Ramy Mohamed" userId="0cc068d6-35f3-41e3-a10d-b98e4c17dcff" providerId="ADAL" clId="{2A51C2A4-1F04-4AFD-A310-346572E621FC}" dt="2023-02-06T04:56:12.982" v="704" actId="164"/>
          <ac:cxnSpMkLst>
            <pc:docMk/>
            <pc:sldMk cId="3229328134" sldId="362"/>
            <ac:cxnSpMk id="26" creationId="{C48A390E-A466-0E5F-035D-71A694E7B4E3}"/>
          </ac:cxnSpMkLst>
        </pc:cxnChg>
        <pc:cxnChg chg="add mod ord">
          <ac:chgData name="Ramy Mohamed" userId="0cc068d6-35f3-41e3-a10d-b98e4c17dcff" providerId="ADAL" clId="{2A51C2A4-1F04-4AFD-A310-346572E621FC}" dt="2023-02-06T04:56:12.982" v="704" actId="164"/>
          <ac:cxnSpMkLst>
            <pc:docMk/>
            <pc:sldMk cId="3229328134" sldId="362"/>
            <ac:cxnSpMk id="27" creationId="{326A73CA-28DA-2A71-DC68-03D432BC638D}"/>
          </ac:cxnSpMkLst>
        </pc:cxnChg>
        <pc:cxnChg chg="add mod ord">
          <ac:chgData name="Ramy Mohamed" userId="0cc068d6-35f3-41e3-a10d-b98e4c17dcff" providerId="ADAL" clId="{2A51C2A4-1F04-4AFD-A310-346572E621FC}" dt="2023-02-06T04:56:12.982" v="704" actId="164"/>
          <ac:cxnSpMkLst>
            <pc:docMk/>
            <pc:sldMk cId="3229328134" sldId="362"/>
            <ac:cxnSpMk id="28" creationId="{D3B289E9-DFDE-F2F2-3143-C8CE6C8F027F}"/>
          </ac:cxnSpMkLst>
        </pc:cxnChg>
      </pc:sldChg>
      <pc:sldChg chg="addSp modSp mod">
        <pc:chgData name="Ramy Mohamed" userId="0cc068d6-35f3-41e3-a10d-b98e4c17dcff" providerId="ADAL" clId="{2A51C2A4-1F04-4AFD-A310-346572E621FC}" dt="2023-02-06T05:26:15.076" v="990" actId="1076"/>
        <pc:sldMkLst>
          <pc:docMk/>
          <pc:sldMk cId="1796897348" sldId="363"/>
        </pc:sldMkLst>
        <pc:spChg chg="mod">
          <ac:chgData name="Ramy Mohamed" userId="0cc068d6-35f3-41e3-a10d-b98e4c17dcff" providerId="ADAL" clId="{2A51C2A4-1F04-4AFD-A310-346572E621FC}" dt="2023-02-06T05:26:15.076" v="990" actId="1076"/>
          <ac:spMkLst>
            <pc:docMk/>
            <pc:sldMk cId="1796897348" sldId="363"/>
            <ac:spMk id="3" creationId="{44A4E3A6-9770-6865-3A33-98C77F4E105E}"/>
          </ac:spMkLst>
        </pc:spChg>
        <pc:spChg chg="mod">
          <ac:chgData name="Ramy Mohamed" userId="0cc068d6-35f3-41e3-a10d-b98e4c17dcff" providerId="ADAL" clId="{2A51C2A4-1F04-4AFD-A310-346572E621FC}" dt="2023-02-06T03:59:10.061" v="233" actId="20577"/>
          <ac:spMkLst>
            <pc:docMk/>
            <pc:sldMk cId="1796897348" sldId="363"/>
            <ac:spMk id="6" creationId="{00000000-0000-0000-0000-000000000000}"/>
          </ac:spMkLst>
        </pc:spChg>
        <pc:spChg chg="add mod">
          <ac:chgData name="Ramy Mohamed" userId="0cc068d6-35f3-41e3-a10d-b98e4c17dcff" providerId="ADAL" clId="{2A51C2A4-1F04-4AFD-A310-346572E621FC}" dt="2023-02-06T05:26:06.982" v="989" actId="404"/>
          <ac:spMkLst>
            <pc:docMk/>
            <pc:sldMk cId="1796897348" sldId="363"/>
            <ac:spMk id="13" creationId="{B8DDE7E0-12B9-579F-77D6-1B4047EC317A}"/>
          </ac:spMkLst>
        </pc:spChg>
        <pc:grpChg chg="add mod">
          <ac:chgData name="Ramy Mohamed" userId="0cc068d6-35f3-41e3-a10d-b98e4c17dcff" providerId="ADAL" clId="{2A51C2A4-1F04-4AFD-A310-346572E621FC}" dt="2023-02-06T05:25:29.197" v="983" actId="1076"/>
          <ac:grpSpMkLst>
            <pc:docMk/>
            <pc:sldMk cId="1796897348" sldId="363"/>
            <ac:grpSpMk id="7" creationId="{000743E8-C498-F3A0-F2F3-3F0895E497C0}"/>
          </ac:grpSpMkLst>
        </pc:grpChg>
        <pc:grpChg chg="add mod">
          <ac:chgData name="Ramy Mohamed" userId="0cc068d6-35f3-41e3-a10d-b98e4c17dcff" providerId="ADAL" clId="{2A51C2A4-1F04-4AFD-A310-346572E621FC}" dt="2023-02-06T05:25:57.998" v="986" actId="164"/>
          <ac:grpSpMkLst>
            <pc:docMk/>
            <pc:sldMk cId="1796897348" sldId="363"/>
            <ac:grpSpMk id="15" creationId="{5D5A13C7-F622-CFB7-0FBC-0CD23BB3DEAE}"/>
          </ac:grpSpMkLst>
        </pc:grpChg>
        <pc:picChg chg="add mod">
          <ac:chgData name="Ramy Mohamed" userId="0cc068d6-35f3-41e3-a10d-b98e4c17dcff" providerId="ADAL" clId="{2A51C2A4-1F04-4AFD-A310-346572E621FC}" dt="2023-02-06T05:25:22.406" v="980" actId="164"/>
          <ac:picMkLst>
            <pc:docMk/>
            <pc:sldMk cId="1796897348" sldId="363"/>
            <ac:picMk id="2" creationId="{14E283A6-12F7-1C13-63D6-4B0AE156D5C7}"/>
          </ac:picMkLst>
        </pc:picChg>
        <pc:picChg chg="add mod">
          <ac:chgData name="Ramy Mohamed" userId="0cc068d6-35f3-41e3-a10d-b98e4c17dcff" providerId="ADAL" clId="{2A51C2A4-1F04-4AFD-A310-346572E621FC}" dt="2023-02-06T05:25:22.406" v="980" actId="164"/>
          <ac:picMkLst>
            <pc:docMk/>
            <pc:sldMk cId="1796897348" sldId="363"/>
            <ac:picMk id="4" creationId="{0B8B3DF5-1A5D-B061-0E36-9336C4278228}"/>
          </ac:picMkLst>
        </pc:picChg>
        <pc:picChg chg="add mod">
          <ac:chgData name="Ramy Mohamed" userId="0cc068d6-35f3-41e3-a10d-b98e4c17dcff" providerId="ADAL" clId="{2A51C2A4-1F04-4AFD-A310-346572E621FC}" dt="2023-02-06T05:25:57.998" v="986" actId="164"/>
          <ac:picMkLst>
            <pc:docMk/>
            <pc:sldMk cId="1796897348" sldId="363"/>
            <ac:picMk id="8" creationId="{0EF40FE9-4C01-D76B-4DF2-92DF04EDACBE}"/>
          </ac:picMkLst>
        </pc:picChg>
        <pc:picChg chg="add mod">
          <ac:chgData name="Ramy Mohamed" userId="0cc068d6-35f3-41e3-a10d-b98e4c17dcff" providerId="ADAL" clId="{2A51C2A4-1F04-4AFD-A310-346572E621FC}" dt="2023-02-06T05:25:57.998" v="986" actId="164"/>
          <ac:picMkLst>
            <pc:docMk/>
            <pc:sldMk cId="1796897348" sldId="363"/>
            <ac:picMk id="9" creationId="{6D75BB93-EB73-81D8-4FF2-5F4B2E3993EB}"/>
          </ac:picMkLst>
        </pc:picChg>
        <pc:picChg chg="add mod">
          <ac:chgData name="Ramy Mohamed" userId="0cc068d6-35f3-41e3-a10d-b98e4c17dcff" providerId="ADAL" clId="{2A51C2A4-1F04-4AFD-A310-346572E621FC}" dt="2023-02-06T05:25:57.998" v="986" actId="164"/>
          <ac:picMkLst>
            <pc:docMk/>
            <pc:sldMk cId="1796897348" sldId="363"/>
            <ac:picMk id="10" creationId="{241345B5-5C47-8B46-B93C-7078E590B7EB}"/>
          </ac:picMkLst>
        </pc:picChg>
        <pc:picChg chg="add mod">
          <ac:chgData name="Ramy Mohamed" userId="0cc068d6-35f3-41e3-a10d-b98e4c17dcff" providerId="ADAL" clId="{2A51C2A4-1F04-4AFD-A310-346572E621FC}" dt="2023-02-06T05:25:57.998" v="986" actId="164"/>
          <ac:picMkLst>
            <pc:docMk/>
            <pc:sldMk cId="1796897348" sldId="363"/>
            <ac:picMk id="11" creationId="{F28400E2-0D66-E70A-6490-4198390E6D83}"/>
          </ac:picMkLst>
        </pc:picChg>
        <pc:picChg chg="add mod">
          <ac:chgData name="Ramy Mohamed" userId="0cc068d6-35f3-41e3-a10d-b98e4c17dcff" providerId="ADAL" clId="{2A51C2A4-1F04-4AFD-A310-346572E621FC}" dt="2023-02-06T05:25:57.998" v="986" actId="164"/>
          <ac:picMkLst>
            <pc:docMk/>
            <pc:sldMk cId="1796897348" sldId="363"/>
            <ac:picMk id="12" creationId="{CD6FBE95-B09D-C53C-0056-8319C8D1DDD8}"/>
          </ac:picMkLst>
        </pc:picChg>
        <pc:picChg chg="add mod">
          <ac:chgData name="Ramy Mohamed" userId="0cc068d6-35f3-41e3-a10d-b98e4c17dcff" providerId="ADAL" clId="{2A51C2A4-1F04-4AFD-A310-346572E621FC}" dt="2023-02-06T05:25:57.998" v="986" actId="164"/>
          <ac:picMkLst>
            <pc:docMk/>
            <pc:sldMk cId="1796897348" sldId="363"/>
            <ac:picMk id="14" creationId="{11956CA1-C3A1-3996-7681-2138D8E715C8}"/>
          </ac:picMkLst>
        </pc:picChg>
      </pc:sldChg>
      <pc:sldChg chg="del">
        <pc:chgData name="Ramy Mohamed" userId="0cc068d6-35f3-41e3-a10d-b98e4c17dcff" providerId="ADAL" clId="{2A51C2A4-1F04-4AFD-A310-346572E621FC}" dt="2023-02-06T03:59:15.317" v="235" actId="47"/>
        <pc:sldMkLst>
          <pc:docMk/>
          <pc:sldMk cId="2709816684" sldId="364"/>
        </pc:sldMkLst>
      </pc:sldChg>
      <pc:sldChg chg="del">
        <pc:chgData name="Ramy Mohamed" userId="0cc068d6-35f3-41e3-a10d-b98e4c17dcff" providerId="ADAL" clId="{2A51C2A4-1F04-4AFD-A310-346572E621FC}" dt="2023-02-06T03:59:15.714" v="236" actId="47"/>
        <pc:sldMkLst>
          <pc:docMk/>
          <pc:sldMk cId="494265345" sldId="365"/>
        </pc:sldMkLst>
      </pc:sldChg>
      <pc:sldChg chg="addSp modSp add mod ord">
        <pc:chgData name="Ramy Mohamed" userId="0cc068d6-35f3-41e3-a10d-b98e4c17dcff" providerId="ADAL" clId="{2A51C2A4-1F04-4AFD-A310-346572E621FC}" dt="2023-02-06T04:34:30.396" v="519" actId="1076"/>
        <pc:sldMkLst>
          <pc:docMk/>
          <pc:sldMk cId="4021822496" sldId="366"/>
        </pc:sldMkLst>
        <pc:spChg chg="mod">
          <ac:chgData name="Ramy Mohamed" userId="0cc068d6-35f3-41e3-a10d-b98e4c17dcff" providerId="ADAL" clId="{2A51C2A4-1F04-4AFD-A310-346572E621FC}" dt="2023-02-06T04:14:04.590" v="361" actId="20577"/>
          <ac:spMkLst>
            <pc:docMk/>
            <pc:sldMk cId="4021822496" sldId="366"/>
            <ac:spMk id="3" creationId="{44A4E3A6-9770-6865-3A33-98C77F4E105E}"/>
          </ac:spMkLst>
        </pc:spChg>
        <pc:spChg chg="add mod">
          <ac:chgData name="Ramy Mohamed" userId="0cc068d6-35f3-41e3-a10d-b98e4c17dcff" providerId="ADAL" clId="{2A51C2A4-1F04-4AFD-A310-346572E621FC}" dt="2023-02-06T04:10:41.439" v="329" actId="113"/>
          <ac:spMkLst>
            <pc:docMk/>
            <pc:sldMk cId="4021822496" sldId="366"/>
            <ac:spMk id="7" creationId="{9C4A5439-E316-E42C-A39B-8FAE0BF22B0A}"/>
          </ac:spMkLst>
        </pc:spChg>
        <pc:spChg chg="add mod">
          <ac:chgData name="Ramy Mohamed" userId="0cc068d6-35f3-41e3-a10d-b98e4c17dcff" providerId="ADAL" clId="{2A51C2A4-1F04-4AFD-A310-346572E621FC}" dt="2023-02-06T04:10:46.565" v="331" actId="1076"/>
          <ac:spMkLst>
            <pc:docMk/>
            <pc:sldMk cId="4021822496" sldId="366"/>
            <ac:spMk id="8" creationId="{9A607B4B-3DCB-B68B-1C48-752329155FD5}"/>
          </ac:spMkLst>
        </pc:spChg>
        <pc:spChg chg="add mod">
          <ac:chgData name="Ramy Mohamed" userId="0cc068d6-35f3-41e3-a10d-b98e4c17dcff" providerId="ADAL" clId="{2A51C2A4-1F04-4AFD-A310-346572E621FC}" dt="2023-02-06T04:10:40.184" v="328" actId="113"/>
          <ac:spMkLst>
            <pc:docMk/>
            <pc:sldMk cId="4021822496" sldId="366"/>
            <ac:spMk id="9" creationId="{4DA6FE18-1CC1-6E83-58DD-E444D1FF944C}"/>
          </ac:spMkLst>
        </pc:spChg>
        <pc:grpChg chg="add mod">
          <ac:chgData name="Ramy Mohamed" userId="0cc068d6-35f3-41e3-a10d-b98e4c17dcff" providerId="ADAL" clId="{2A51C2A4-1F04-4AFD-A310-346572E621FC}" dt="2023-02-06T04:34:30.396" v="519" actId="1076"/>
          <ac:grpSpMkLst>
            <pc:docMk/>
            <pc:sldMk cId="4021822496" sldId="366"/>
            <ac:grpSpMk id="14" creationId="{90C14A13-B763-E76F-0BA4-70B2855D13A7}"/>
          </ac:grpSpMkLst>
        </pc:grpChg>
        <pc:picChg chg="add mod">
          <ac:chgData name="Ramy Mohamed" userId="0cc068d6-35f3-41e3-a10d-b98e4c17dcff" providerId="ADAL" clId="{2A51C2A4-1F04-4AFD-A310-346572E621FC}" dt="2023-02-06T04:10:09.464" v="326" actId="164"/>
          <ac:picMkLst>
            <pc:docMk/>
            <pc:sldMk cId="4021822496" sldId="366"/>
            <ac:picMk id="2" creationId="{4506C1BC-3395-8361-0E75-9AD356074DA7}"/>
          </ac:picMkLst>
        </pc:picChg>
        <pc:picChg chg="add mod">
          <ac:chgData name="Ramy Mohamed" userId="0cc068d6-35f3-41e3-a10d-b98e4c17dcff" providerId="ADAL" clId="{2A51C2A4-1F04-4AFD-A310-346572E621FC}" dt="2023-02-06T04:10:09.464" v="326" actId="164"/>
          <ac:picMkLst>
            <pc:docMk/>
            <pc:sldMk cId="4021822496" sldId="366"/>
            <ac:picMk id="4" creationId="{2BF532CF-DB86-B274-22A7-75FFEDF00E7C}"/>
          </ac:picMkLst>
        </pc:picChg>
        <pc:picChg chg="add mod">
          <ac:chgData name="Ramy Mohamed" userId="0cc068d6-35f3-41e3-a10d-b98e4c17dcff" providerId="ADAL" clId="{2A51C2A4-1F04-4AFD-A310-346572E621FC}" dt="2023-02-06T04:10:09.464" v="326" actId="164"/>
          <ac:picMkLst>
            <pc:docMk/>
            <pc:sldMk cId="4021822496" sldId="366"/>
            <ac:picMk id="12" creationId="{ADE61AA6-4E7C-6ED5-EA1E-426D1F94FB93}"/>
          </ac:picMkLst>
        </pc:picChg>
        <pc:picChg chg="add mod">
          <ac:chgData name="Ramy Mohamed" userId="0cc068d6-35f3-41e3-a10d-b98e4c17dcff" providerId="ADAL" clId="{2A51C2A4-1F04-4AFD-A310-346572E621FC}" dt="2023-02-06T04:10:09.464" v="326" actId="164"/>
          <ac:picMkLst>
            <pc:docMk/>
            <pc:sldMk cId="4021822496" sldId="366"/>
            <ac:picMk id="13" creationId="{05161FC0-A047-9ACD-63E7-3DC8198ADBD1}"/>
          </ac:picMkLst>
        </pc:picChg>
        <pc:cxnChg chg="add mod">
          <ac:chgData name="Ramy Mohamed" userId="0cc068d6-35f3-41e3-a10d-b98e4c17dcff" providerId="ADAL" clId="{2A51C2A4-1F04-4AFD-A310-346572E621FC}" dt="2023-02-06T04:10:09.464" v="326" actId="164"/>
          <ac:cxnSpMkLst>
            <pc:docMk/>
            <pc:sldMk cId="4021822496" sldId="366"/>
            <ac:cxnSpMk id="10" creationId="{4B237532-05D2-F85B-41B8-1B600572BBD0}"/>
          </ac:cxnSpMkLst>
        </pc:cxnChg>
        <pc:cxnChg chg="add mod">
          <ac:chgData name="Ramy Mohamed" userId="0cc068d6-35f3-41e3-a10d-b98e4c17dcff" providerId="ADAL" clId="{2A51C2A4-1F04-4AFD-A310-346572E621FC}" dt="2023-02-06T04:10:09.464" v="326" actId="164"/>
          <ac:cxnSpMkLst>
            <pc:docMk/>
            <pc:sldMk cId="4021822496" sldId="366"/>
            <ac:cxnSpMk id="11" creationId="{B7C4233A-00A8-3032-D969-C5F02736FF6F}"/>
          </ac:cxnSpMkLst>
        </pc:cxnChg>
      </pc:sldChg>
      <pc:sldChg chg="del">
        <pc:chgData name="Ramy Mohamed" userId="0cc068d6-35f3-41e3-a10d-b98e4c17dcff" providerId="ADAL" clId="{2A51C2A4-1F04-4AFD-A310-346572E621FC}" dt="2023-02-06T03:51:26.362" v="109" actId="47"/>
        <pc:sldMkLst>
          <pc:docMk/>
          <pc:sldMk cId="4090082781" sldId="366"/>
        </pc:sldMkLst>
      </pc:sldChg>
      <pc:sldChg chg="addSp modSp add mod modNotesTx">
        <pc:chgData name="Ramy Mohamed" userId="0cc068d6-35f3-41e3-a10d-b98e4c17dcff" providerId="ADAL" clId="{2A51C2A4-1F04-4AFD-A310-346572E621FC}" dt="2023-02-06T04:23:37.140" v="445" actId="1076"/>
        <pc:sldMkLst>
          <pc:docMk/>
          <pc:sldMk cId="1986017460" sldId="367"/>
        </pc:sldMkLst>
        <pc:spChg chg="add mod">
          <ac:chgData name="Ramy Mohamed" userId="0cc068d6-35f3-41e3-a10d-b98e4c17dcff" providerId="ADAL" clId="{2A51C2A4-1F04-4AFD-A310-346572E621FC}" dt="2023-02-06T04:21:45.464" v="426" actId="113"/>
          <ac:spMkLst>
            <pc:docMk/>
            <pc:sldMk cId="1986017460" sldId="367"/>
            <ac:spMk id="2" creationId="{8AE64927-DCA6-E7F5-26F8-5D01D3C11188}"/>
          </ac:spMkLst>
        </pc:spChg>
        <pc:spChg chg="mod">
          <ac:chgData name="Ramy Mohamed" userId="0cc068d6-35f3-41e3-a10d-b98e4c17dcff" providerId="ADAL" clId="{2A51C2A4-1F04-4AFD-A310-346572E621FC}" dt="2023-02-06T04:23:13.997" v="441"/>
          <ac:spMkLst>
            <pc:docMk/>
            <pc:sldMk cId="1986017460" sldId="367"/>
            <ac:spMk id="3" creationId="{44A4E3A6-9770-6865-3A33-98C77F4E105E}"/>
          </ac:spMkLst>
        </pc:spChg>
        <pc:spChg chg="add mod">
          <ac:chgData name="Ramy Mohamed" userId="0cc068d6-35f3-41e3-a10d-b98e4c17dcff" providerId="ADAL" clId="{2A51C2A4-1F04-4AFD-A310-346572E621FC}" dt="2023-02-06T04:21:43.766" v="425" actId="113"/>
          <ac:spMkLst>
            <pc:docMk/>
            <pc:sldMk cId="1986017460" sldId="367"/>
            <ac:spMk id="4" creationId="{DA4FBDB2-3267-D9A8-4149-E82F7B88C507}"/>
          </ac:spMkLst>
        </pc:spChg>
        <pc:spChg chg="mod">
          <ac:chgData name="Ramy Mohamed" userId="0cc068d6-35f3-41e3-a10d-b98e4c17dcff" providerId="ADAL" clId="{2A51C2A4-1F04-4AFD-A310-346572E621FC}" dt="2023-02-06T03:56:26.220" v="134"/>
          <ac:spMkLst>
            <pc:docMk/>
            <pc:sldMk cId="1986017460" sldId="367"/>
            <ac:spMk id="6" creationId="{00000000-0000-0000-0000-000000000000}"/>
          </ac:spMkLst>
        </pc:spChg>
        <pc:grpChg chg="add mod">
          <ac:chgData name="Ramy Mohamed" userId="0cc068d6-35f3-41e3-a10d-b98e4c17dcff" providerId="ADAL" clId="{2A51C2A4-1F04-4AFD-A310-346572E621FC}" dt="2023-02-06T04:21:11.007" v="410" actId="164"/>
          <ac:grpSpMkLst>
            <pc:docMk/>
            <pc:sldMk cId="1986017460" sldId="367"/>
            <ac:grpSpMk id="7" creationId="{B24F9156-549E-DCE6-9AD6-FCADD458D69A}"/>
          </ac:grpSpMkLst>
        </pc:grpChg>
        <pc:grpChg chg="add mod">
          <ac:chgData name="Ramy Mohamed" userId="0cc068d6-35f3-41e3-a10d-b98e4c17dcff" providerId="ADAL" clId="{2A51C2A4-1F04-4AFD-A310-346572E621FC}" dt="2023-02-06T04:23:23.389" v="443" actId="14100"/>
          <ac:grpSpMkLst>
            <pc:docMk/>
            <pc:sldMk cId="1986017460" sldId="367"/>
            <ac:grpSpMk id="16" creationId="{4DA8A1A5-C2FD-1A42-C05D-3FFF13A6B526}"/>
          </ac:grpSpMkLst>
        </pc:grpChg>
        <pc:grpChg chg="add mod">
          <ac:chgData name="Ramy Mohamed" userId="0cc068d6-35f3-41e3-a10d-b98e4c17dcff" providerId="ADAL" clId="{2A51C2A4-1F04-4AFD-A310-346572E621FC}" dt="2023-02-06T04:23:37.140" v="445" actId="1076"/>
          <ac:grpSpMkLst>
            <pc:docMk/>
            <pc:sldMk cId="1986017460" sldId="367"/>
            <ac:grpSpMk id="23" creationId="{2071608A-2744-B43F-AC75-38830B68C8DF}"/>
          </ac:grpSpMkLst>
        </pc:grpChg>
        <pc:picChg chg="mod">
          <ac:chgData name="Ramy Mohamed" userId="0cc068d6-35f3-41e3-a10d-b98e4c17dcff" providerId="ADAL" clId="{2A51C2A4-1F04-4AFD-A310-346572E621FC}" dt="2023-02-06T04:21:07.387" v="409"/>
          <ac:picMkLst>
            <pc:docMk/>
            <pc:sldMk cId="1986017460" sldId="367"/>
            <ac:picMk id="8" creationId="{CFBB0E1D-9C10-FF41-273F-9648F983D0DB}"/>
          </ac:picMkLst>
        </pc:picChg>
        <pc:picChg chg="mod">
          <ac:chgData name="Ramy Mohamed" userId="0cc068d6-35f3-41e3-a10d-b98e4c17dcff" providerId="ADAL" clId="{2A51C2A4-1F04-4AFD-A310-346572E621FC}" dt="2023-02-06T04:21:07.387" v="409"/>
          <ac:picMkLst>
            <pc:docMk/>
            <pc:sldMk cId="1986017460" sldId="367"/>
            <ac:picMk id="9" creationId="{665BFEB7-7D13-065A-365E-688238616DC1}"/>
          </ac:picMkLst>
        </pc:picChg>
        <pc:picChg chg="mod">
          <ac:chgData name="Ramy Mohamed" userId="0cc068d6-35f3-41e3-a10d-b98e4c17dcff" providerId="ADAL" clId="{2A51C2A4-1F04-4AFD-A310-346572E621FC}" dt="2023-02-06T04:21:07.387" v="409"/>
          <ac:picMkLst>
            <pc:docMk/>
            <pc:sldMk cId="1986017460" sldId="367"/>
            <ac:picMk id="10" creationId="{72BA58AB-F901-A974-A5D6-4BC6E72DD6AC}"/>
          </ac:picMkLst>
        </pc:picChg>
        <pc:picChg chg="mod">
          <ac:chgData name="Ramy Mohamed" userId="0cc068d6-35f3-41e3-a10d-b98e4c17dcff" providerId="ADAL" clId="{2A51C2A4-1F04-4AFD-A310-346572E621FC}" dt="2023-02-06T04:21:07.387" v="409"/>
          <ac:picMkLst>
            <pc:docMk/>
            <pc:sldMk cId="1986017460" sldId="367"/>
            <ac:picMk id="11" creationId="{3F8EFEF4-4697-163F-BA6A-ED37E211C111}"/>
          </ac:picMkLst>
        </pc:picChg>
        <pc:picChg chg="mod">
          <ac:chgData name="Ramy Mohamed" userId="0cc068d6-35f3-41e3-a10d-b98e4c17dcff" providerId="ADAL" clId="{2A51C2A4-1F04-4AFD-A310-346572E621FC}" dt="2023-02-06T04:21:07.387" v="409"/>
          <ac:picMkLst>
            <pc:docMk/>
            <pc:sldMk cId="1986017460" sldId="367"/>
            <ac:picMk id="12" creationId="{1E7DC12D-C2EC-A2C2-DE3B-D39E71A766F9}"/>
          </ac:picMkLst>
        </pc:picChg>
        <pc:picChg chg="mod">
          <ac:chgData name="Ramy Mohamed" userId="0cc068d6-35f3-41e3-a10d-b98e4c17dcff" providerId="ADAL" clId="{2A51C2A4-1F04-4AFD-A310-346572E621FC}" dt="2023-02-06T04:21:07.387" v="409"/>
          <ac:picMkLst>
            <pc:docMk/>
            <pc:sldMk cId="1986017460" sldId="367"/>
            <ac:picMk id="15" creationId="{F76CD1C6-DF61-DF17-DE30-A136D2DF63EB}"/>
          </ac:picMkLst>
        </pc:picChg>
        <pc:picChg chg="add mod">
          <ac:chgData name="Ramy Mohamed" userId="0cc068d6-35f3-41e3-a10d-b98e4c17dcff" providerId="ADAL" clId="{2A51C2A4-1F04-4AFD-A310-346572E621FC}" dt="2023-02-06T04:22:40.009" v="434" actId="164"/>
          <ac:picMkLst>
            <pc:docMk/>
            <pc:sldMk cId="1986017460" sldId="367"/>
            <ac:picMk id="17" creationId="{75631457-EA56-099A-F379-FADB59A9E566}"/>
          </ac:picMkLst>
        </pc:picChg>
        <pc:picChg chg="add mod">
          <ac:chgData name="Ramy Mohamed" userId="0cc068d6-35f3-41e3-a10d-b98e4c17dcff" providerId="ADAL" clId="{2A51C2A4-1F04-4AFD-A310-346572E621FC}" dt="2023-02-06T04:22:40.009" v="434" actId="164"/>
          <ac:picMkLst>
            <pc:docMk/>
            <pc:sldMk cId="1986017460" sldId="367"/>
            <ac:picMk id="18" creationId="{7BA59AB5-44F4-60E9-8C3E-FAF98FBAB8AF}"/>
          </ac:picMkLst>
        </pc:picChg>
        <pc:picChg chg="add mod">
          <ac:chgData name="Ramy Mohamed" userId="0cc068d6-35f3-41e3-a10d-b98e4c17dcff" providerId="ADAL" clId="{2A51C2A4-1F04-4AFD-A310-346572E621FC}" dt="2023-02-06T04:22:40.009" v="434" actId="164"/>
          <ac:picMkLst>
            <pc:docMk/>
            <pc:sldMk cId="1986017460" sldId="367"/>
            <ac:picMk id="19" creationId="{DB1DC0ED-2763-EC63-AE73-C9A450FFC3D4}"/>
          </ac:picMkLst>
        </pc:picChg>
        <pc:picChg chg="add mod">
          <ac:chgData name="Ramy Mohamed" userId="0cc068d6-35f3-41e3-a10d-b98e4c17dcff" providerId="ADAL" clId="{2A51C2A4-1F04-4AFD-A310-346572E621FC}" dt="2023-02-06T04:22:40.009" v="434" actId="164"/>
          <ac:picMkLst>
            <pc:docMk/>
            <pc:sldMk cId="1986017460" sldId="367"/>
            <ac:picMk id="20" creationId="{AE079C96-1903-C220-B543-39C78C4475CB}"/>
          </ac:picMkLst>
        </pc:picChg>
        <pc:picChg chg="add mod">
          <ac:chgData name="Ramy Mohamed" userId="0cc068d6-35f3-41e3-a10d-b98e4c17dcff" providerId="ADAL" clId="{2A51C2A4-1F04-4AFD-A310-346572E621FC}" dt="2023-02-06T04:22:40.009" v="434" actId="164"/>
          <ac:picMkLst>
            <pc:docMk/>
            <pc:sldMk cId="1986017460" sldId="367"/>
            <ac:picMk id="22" creationId="{E40D8D4B-174F-E2DB-C4E0-7C413FFD9FFD}"/>
          </ac:picMkLst>
        </pc:picChg>
        <pc:cxnChg chg="mod">
          <ac:chgData name="Ramy Mohamed" userId="0cc068d6-35f3-41e3-a10d-b98e4c17dcff" providerId="ADAL" clId="{2A51C2A4-1F04-4AFD-A310-346572E621FC}" dt="2023-02-06T04:21:07.387" v="409"/>
          <ac:cxnSpMkLst>
            <pc:docMk/>
            <pc:sldMk cId="1986017460" sldId="367"/>
            <ac:cxnSpMk id="13" creationId="{AE27399E-AA20-5C54-FE6C-3FAF2F6BD5CD}"/>
          </ac:cxnSpMkLst>
        </pc:cxnChg>
        <pc:cxnChg chg="mod">
          <ac:chgData name="Ramy Mohamed" userId="0cc068d6-35f3-41e3-a10d-b98e4c17dcff" providerId="ADAL" clId="{2A51C2A4-1F04-4AFD-A310-346572E621FC}" dt="2023-02-06T04:21:07.387" v="409"/>
          <ac:cxnSpMkLst>
            <pc:docMk/>
            <pc:sldMk cId="1986017460" sldId="367"/>
            <ac:cxnSpMk id="14" creationId="{E271BAE0-DA5C-F161-1823-F7A0D4A93D25}"/>
          </ac:cxnSpMkLst>
        </pc:cxnChg>
        <pc:cxnChg chg="add mod">
          <ac:chgData name="Ramy Mohamed" userId="0cc068d6-35f3-41e3-a10d-b98e4c17dcff" providerId="ADAL" clId="{2A51C2A4-1F04-4AFD-A310-346572E621FC}" dt="2023-02-06T04:22:40.009" v="434" actId="164"/>
          <ac:cxnSpMkLst>
            <pc:docMk/>
            <pc:sldMk cId="1986017460" sldId="367"/>
            <ac:cxnSpMk id="21" creationId="{016036AD-B8DC-2747-6522-FAE402D5FF6B}"/>
          </ac:cxnSpMkLst>
        </pc:cxnChg>
      </pc:sldChg>
      <pc:sldChg chg="addSp delSp modSp add mod">
        <pc:chgData name="Ramy Mohamed" userId="0cc068d6-35f3-41e3-a10d-b98e4c17dcff" providerId="ADAL" clId="{2A51C2A4-1F04-4AFD-A310-346572E621FC}" dt="2023-02-06T05:14:27.115" v="822" actId="6549"/>
        <pc:sldMkLst>
          <pc:docMk/>
          <pc:sldMk cId="1788382075" sldId="368"/>
        </pc:sldMkLst>
        <pc:spChg chg="mod">
          <ac:chgData name="Ramy Mohamed" userId="0cc068d6-35f3-41e3-a10d-b98e4c17dcff" providerId="ADAL" clId="{2A51C2A4-1F04-4AFD-A310-346572E621FC}" dt="2023-02-06T05:14:27.115" v="822" actId="6549"/>
          <ac:spMkLst>
            <pc:docMk/>
            <pc:sldMk cId="1788382075" sldId="368"/>
            <ac:spMk id="3" creationId="{44A4E3A6-9770-6865-3A33-98C77F4E105E}"/>
          </ac:spMkLst>
        </pc:spChg>
        <pc:spChg chg="mod">
          <ac:chgData name="Ramy Mohamed" userId="0cc068d6-35f3-41e3-a10d-b98e4c17dcff" providerId="ADAL" clId="{2A51C2A4-1F04-4AFD-A310-346572E621FC}" dt="2023-02-06T03:57:15.177" v="157"/>
          <ac:spMkLst>
            <pc:docMk/>
            <pc:sldMk cId="1788382075" sldId="368"/>
            <ac:spMk id="6" creationId="{00000000-0000-0000-0000-000000000000}"/>
          </ac:spMkLst>
        </pc:spChg>
        <pc:spChg chg="mod topLvl">
          <ac:chgData name="Ramy Mohamed" userId="0cc068d6-35f3-41e3-a10d-b98e4c17dcff" providerId="ADAL" clId="{2A51C2A4-1F04-4AFD-A310-346572E621FC}" dt="2023-02-06T04:49:24.351" v="618" actId="164"/>
          <ac:spMkLst>
            <pc:docMk/>
            <pc:sldMk cId="1788382075" sldId="368"/>
            <ac:spMk id="13" creationId="{849818B2-B748-D4B1-8E65-179EACEFA4EF}"/>
          </ac:spMkLst>
        </pc:spChg>
        <pc:spChg chg="mod topLvl">
          <ac:chgData name="Ramy Mohamed" userId="0cc068d6-35f3-41e3-a10d-b98e4c17dcff" providerId="ADAL" clId="{2A51C2A4-1F04-4AFD-A310-346572E621FC}" dt="2023-02-06T04:49:24.351" v="618" actId="164"/>
          <ac:spMkLst>
            <pc:docMk/>
            <pc:sldMk cId="1788382075" sldId="368"/>
            <ac:spMk id="14" creationId="{84D564BD-C98D-33DB-F212-6FC4FA8812CF}"/>
          </ac:spMkLst>
        </pc:spChg>
        <pc:spChg chg="mod topLvl">
          <ac:chgData name="Ramy Mohamed" userId="0cc068d6-35f3-41e3-a10d-b98e4c17dcff" providerId="ADAL" clId="{2A51C2A4-1F04-4AFD-A310-346572E621FC}" dt="2023-02-06T04:49:24.351" v="618" actId="164"/>
          <ac:spMkLst>
            <pc:docMk/>
            <pc:sldMk cId="1788382075" sldId="368"/>
            <ac:spMk id="15" creationId="{3811A2D4-D0B1-3FA5-0B93-48306BDEA412}"/>
          </ac:spMkLst>
        </pc:spChg>
        <pc:spChg chg="add mod">
          <ac:chgData name="Ramy Mohamed" userId="0cc068d6-35f3-41e3-a10d-b98e4c17dcff" providerId="ADAL" clId="{2A51C2A4-1F04-4AFD-A310-346572E621FC}" dt="2023-02-06T04:48:40.471" v="604" actId="113"/>
          <ac:spMkLst>
            <pc:docMk/>
            <pc:sldMk cId="1788382075" sldId="368"/>
            <ac:spMk id="23" creationId="{14467EC8-0E84-B7E0-CD51-D7E040723ADA}"/>
          </ac:spMkLst>
        </pc:spChg>
        <pc:spChg chg="add mod">
          <ac:chgData name="Ramy Mohamed" userId="0cc068d6-35f3-41e3-a10d-b98e4c17dcff" providerId="ADAL" clId="{2A51C2A4-1F04-4AFD-A310-346572E621FC}" dt="2023-02-06T04:48:02.351" v="586" actId="164"/>
          <ac:spMkLst>
            <pc:docMk/>
            <pc:sldMk cId="1788382075" sldId="368"/>
            <ac:spMk id="24" creationId="{0A8A769E-0E14-3148-CF67-856F31668AEB}"/>
          </ac:spMkLst>
        </pc:spChg>
        <pc:spChg chg="add mod">
          <ac:chgData name="Ramy Mohamed" userId="0cc068d6-35f3-41e3-a10d-b98e4c17dcff" providerId="ADAL" clId="{2A51C2A4-1F04-4AFD-A310-346572E621FC}" dt="2023-02-06T04:48:02.351" v="586" actId="164"/>
          <ac:spMkLst>
            <pc:docMk/>
            <pc:sldMk cId="1788382075" sldId="368"/>
            <ac:spMk id="25" creationId="{04905759-492D-74AB-052E-6927A43A92E6}"/>
          </ac:spMkLst>
        </pc:spChg>
        <pc:spChg chg="add mod">
          <ac:chgData name="Ramy Mohamed" userId="0cc068d6-35f3-41e3-a10d-b98e4c17dcff" providerId="ADAL" clId="{2A51C2A4-1F04-4AFD-A310-346572E621FC}" dt="2023-02-06T04:48:45.560" v="611" actId="113"/>
          <ac:spMkLst>
            <pc:docMk/>
            <pc:sldMk cId="1788382075" sldId="368"/>
            <ac:spMk id="27" creationId="{F174B542-7EDA-E614-DB2A-C3BEA3850912}"/>
          </ac:spMkLst>
        </pc:spChg>
        <pc:spChg chg="add mod">
          <ac:chgData name="Ramy Mohamed" userId="0cc068d6-35f3-41e3-a10d-b98e4c17dcff" providerId="ADAL" clId="{2A51C2A4-1F04-4AFD-A310-346572E621FC}" dt="2023-02-06T04:48:33.415" v="602" actId="404"/>
          <ac:spMkLst>
            <pc:docMk/>
            <pc:sldMk cId="1788382075" sldId="368"/>
            <ac:spMk id="31" creationId="{627DD6BA-7C33-979C-B8EA-96AB870F884B}"/>
          </ac:spMkLst>
        </pc:spChg>
        <pc:spChg chg="add mod">
          <ac:chgData name="Ramy Mohamed" userId="0cc068d6-35f3-41e3-a10d-b98e4c17dcff" providerId="ADAL" clId="{2A51C2A4-1F04-4AFD-A310-346572E621FC}" dt="2023-02-06T04:49:24.351" v="618" actId="164"/>
          <ac:spMkLst>
            <pc:docMk/>
            <pc:sldMk cId="1788382075" sldId="368"/>
            <ac:spMk id="33" creationId="{F7E383A0-4AED-2F26-20FF-360115A80CB5}"/>
          </ac:spMkLst>
        </pc:spChg>
        <pc:spChg chg="add mod">
          <ac:chgData name="Ramy Mohamed" userId="0cc068d6-35f3-41e3-a10d-b98e4c17dcff" providerId="ADAL" clId="{2A51C2A4-1F04-4AFD-A310-346572E621FC}" dt="2023-02-06T04:51:34.279" v="650" actId="113"/>
          <ac:spMkLst>
            <pc:docMk/>
            <pc:sldMk cId="1788382075" sldId="368"/>
            <ac:spMk id="44" creationId="{5343EA08-E11C-7937-7324-982F67E7D657}"/>
          </ac:spMkLst>
        </pc:spChg>
        <pc:spChg chg="add mod">
          <ac:chgData name="Ramy Mohamed" userId="0cc068d6-35f3-41e3-a10d-b98e4c17dcff" providerId="ADAL" clId="{2A51C2A4-1F04-4AFD-A310-346572E621FC}" dt="2023-02-06T04:51:36.543" v="651" actId="113"/>
          <ac:spMkLst>
            <pc:docMk/>
            <pc:sldMk cId="1788382075" sldId="368"/>
            <ac:spMk id="45" creationId="{DE2BC88B-3D7E-78B1-820E-88FBD4F77814}"/>
          </ac:spMkLst>
        </pc:spChg>
        <pc:spChg chg="add del mod">
          <ac:chgData name="Ramy Mohamed" userId="0cc068d6-35f3-41e3-a10d-b98e4c17dcff" providerId="ADAL" clId="{2A51C2A4-1F04-4AFD-A310-346572E621FC}" dt="2023-02-06T04:52:31.717" v="657" actId="478"/>
          <ac:spMkLst>
            <pc:docMk/>
            <pc:sldMk cId="1788382075" sldId="368"/>
            <ac:spMk id="48" creationId="{7CD9D319-7B03-5FB5-6069-4A6A3C3C1248}"/>
          </ac:spMkLst>
        </pc:spChg>
        <pc:spChg chg="add del mod">
          <ac:chgData name="Ramy Mohamed" userId="0cc068d6-35f3-41e3-a10d-b98e4c17dcff" providerId="ADAL" clId="{2A51C2A4-1F04-4AFD-A310-346572E621FC}" dt="2023-02-06T04:53:54.541" v="673" actId="478"/>
          <ac:spMkLst>
            <pc:docMk/>
            <pc:sldMk cId="1788382075" sldId="368"/>
            <ac:spMk id="49" creationId="{ACEFAEFA-16A3-D328-F271-B665C8A66335}"/>
          </ac:spMkLst>
        </pc:spChg>
        <pc:grpChg chg="add del mod">
          <ac:chgData name="Ramy Mohamed" userId="0cc068d6-35f3-41e3-a10d-b98e4c17dcff" providerId="ADAL" clId="{2A51C2A4-1F04-4AFD-A310-346572E621FC}" dt="2023-02-06T04:49:11.603" v="615" actId="165"/>
          <ac:grpSpMkLst>
            <pc:docMk/>
            <pc:sldMk cId="1788382075" sldId="368"/>
            <ac:grpSpMk id="2" creationId="{21A1AFE5-2C84-50A1-871E-987F548A8E6D}"/>
          </ac:grpSpMkLst>
        </pc:grpChg>
        <pc:grpChg chg="add mod">
          <ac:chgData name="Ramy Mohamed" userId="0cc068d6-35f3-41e3-a10d-b98e4c17dcff" providerId="ADAL" clId="{2A51C2A4-1F04-4AFD-A310-346572E621FC}" dt="2023-02-06T04:54:39.204" v="680" actId="1076"/>
          <ac:grpSpMkLst>
            <pc:docMk/>
            <pc:sldMk cId="1788382075" sldId="368"/>
            <ac:grpSpMk id="32" creationId="{6CF14524-8EFE-D056-AE52-B1AE47DA3310}"/>
          </ac:grpSpMkLst>
        </pc:grpChg>
        <pc:grpChg chg="add mod">
          <ac:chgData name="Ramy Mohamed" userId="0cc068d6-35f3-41e3-a10d-b98e4c17dcff" providerId="ADAL" clId="{2A51C2A4-1F04-4AFD-A310-346572E621FC}" dt="2023-02-06T04:54:06.191" v="675" actId="1076"/>
          <ac:grpSpMkLst>
            <pc:docMk/>
            <pc:sldMk cId="1788382075" sldId="368"/>
            <ac:grpSpMk id="34" creationId="{3B411208-8A8E-FD2B-4778-E8EF1E623942}"/>
          </ac:grpSpMkLst>
        </pc:grpChg>
        <pc:grpChg chg="add mod">
          <ac:chgData name="Ramy Mohamed" userId="0cc068d6-35f3-41e3-a10d-b98e4c17dcff" providerId="ADAL" clId="{2A51C2A4-1F04-4AFD-A310-346572E621FC}" dt="2023-02-06T04:54:33.989" v="679" actId="14100"/>
          <ac:grpSpMkLst>
            <pc:docMk/>
            <pc:sldMk cId="1788382075" sldId="368"/>
            <ac:grpSpMk id="46" creationId="{BF6DAC21-7A90-D71F-A718-44B742A3BAF7}"/>
          </ac:grpSpMkLst>
        </pc:grpChg>
        <pc:picChg chg="mod topLvl">
          <ac:chgData name="Ramy Mohamed" userId="0cc068d6-35f3-41e3-a10d-b98e4c17dcff" providerId="ADAL" clId="{2A51C2A4-1F04-4AFD-A310-346572E621FC}" dt="2023-02-06T04:49:24.351" v="618" actId="164"/>
          <ac:picMkLst>
            <pc:docMk/>
            <pc:sldMk cId="1788382075" sldId="368"/>
            <ac:picMk id="4" creationId="{9AFFA645-2278-F624-D242-1ACC0DB3796E}"/>
          </ac:picMkLst>
        </pc:picChg>
        <pc:picChg chg="mod topLvl">
          <ac:chgData name="Ramy Mohamed" userId="0cc068d6-35f3-41e3-a10d-b98e4c17dcff" providerId="ADAL" clId="{2A51C2A4-1F04-4AFD-A310-346572E621FC}" dt="2023-02-06T04:49:24.351" v="618" actId="164"/>
          <ac:picMkLst>
            <pc:docMk/>
            <pc:sldMk cId="1788382075" sldId="368"/>
            <ac:picMk id="7" creationId="{BA08DA00-CB00-CC23-2BFC-3A4452C312A1}"/>
          </ac:picMkLst>
        </pc:picChg>
        <pc:picChg chg="mod topLvl">
          <ac:chgData name="Ramy Mohamed" userId="0cc068d6-35f3-41e3-a10d-b98e4c17dcff" providerId="ADAL" clId="{2A51C2A4-1F04-4AFD-A310-346572E621FC}" dt="2023-02-06T04:49:24.351" v="618" actId="164"/>
          <ac:picMkLst>
            <pc:docMk/>
            <pc:sldMk cId="1788382075" sldId="368"/>
            <ac:picMk id="8" creationId="{3CDC6FDE-E116-DF41-CC5E-177C2B133578}"/>
          </ac:picMkLst>
        </pc:picChg>
        <pc:picChg chg="mod topLvl">
          <ac:chgData name="Ramy Mohamed" userId="0cc068d6-35f3-41e3-a10d-b98e4c17dcff" providerId="ADAL" clId="{2A51C2A4-1F04-4AFD-A310-346572E621FC}" dt="2023-02-06T04:49:24.351" v="618" actId="164"/>
          <ac:picMkLst>
            <pc:docMk/>
            <pc:sldMk cId="1788382075" sldId="368"/>
            <ac:picMk id="9" creationId="{0A1427E0-1BF7-FF59-DB89-D922DF4FB323}"/>
          </ac:picMkLst>
        </pc:picChg>
        <pc:picChg chg="mod topLvl">
          <ac:chgData name="Ramy Mohamed" userId="0cc068d6-35f3-41e3-a10d-b98e4c17dcff" providerId="ADAL" clId="{2A51C2A4-1F04-4AFD-A310-346572E621FC}" dt="2023-02-06T04:49:24.351" v="618" actId="164"/>
          <ac:picMkLst>
            <pc:docMk/>
            <pc:sldMk cId="1788382075" sldId="368"/>
            <ac:picMk id="17" creationId="{2B2F7F25-98CB-991F-3C6C-2AA4FE43F55A}"/>
          </ac:picMkLst>
        </pc:picChg>
        <pc:picChg chg="mod topLvl">
          <ac:chgData name="Ramy Mohamed" userId="0cc068d6-35f3-41e3-a10d-b98e4c17dcff" providerId="ADAL" clId="{2A51C2A4-1F04-4AFD-A310-346572E621FC}" dt="2023-02-06T04:49:24.351" v="618" actId="164"/>
          <ac:picMkLst>
            <pc:docMk/>
            <pc:sldMk cId="1788382075" sldId="368"/>
            <ac:picMk id="19" creationId="{20FEE734-2CC8-44E3-A5B4-354A8B531D71}"/>
          </ac:picMkLst>
        </pc:picChg>
        <pc:picChg chg="mod topLvl">
          <ac:chgData name="Ramy Mohamed" userId="0cc068d6-35f3-41e3-a10d-b98e4c17dcff" providerId="ADAL" clId="{2A51C2A4-1F04-4AFD-A310-346572E621FC}" dt="2023-02-06T04:49:24.351" v="618" actId="164"/>
          <ac:picMkLst>
            <pc:docMk/>
            <pc:sldMk cId="1788382075" sldId="368"/>
            <ac:picMk id="20" creationId="{259BA5B9-8CCC-7E21-5C04-003AB26A730C}"/>
          </ac:picMkLst>
        </pc:picChg>
        <pc:picChg chg="add mod">
          <ac:chgData name="Ramy Mohamed" userId="0cc068d6-35f3-41e3-a10d-b98e4c17dcff" providerId="ADAL" clId="{2A51C2A4-1F04-4AFD-A310-346572E621FC}" dt="2023-02-06T04:48:02.351" v="586" actId="164"/>
          <ac:picMkLst>
            <pc:docMk/>
            <pc:sldMk cId="1788382075" sldId="368"/>
            <ac:picMk id="21" creationId="{07550BBB-4AE6-E25F-CF76-53E9D6BF3E99}"/>
          </ac:picMkLst>
        </pc:picChg>
        <pc:picChg chg="add mod">
          <ac:chgData name="Ramy Mohamed" userId="0cc068d6-35f3-41e3-a10d-b98e4c17dcff" providerId="ADAL" clId="{2A51C2A4-1F04-4AFD-A310-346572E621FC}" dt="2023-02-06T04:48:02.351" v="586" actId="164"/>
          <ac:picMkLst>
            <pc:docMk/>
            <pc:sldMk cId="1788382075" sldId="368"/>
            <ac:picMk id="22" creationId="{4E4FC131-64C0-9513-5B4B-96F26B51BEEF}"/>
          </ac:picMkLst>
        </pc:picChg>
        <pc:picChg chg="add mod">
          <ac:chgData name="Ramy Mohamed" userId="0cc068d6-35f3-41e3-a10d-b98e4c17dcff" providerId="ADAL" clId="{2A51C2A4-1F04-4AFD-A310-346572E621FC}" dt="2023-02-06T04:48:02.351" v="586" actId="164"/>
          <ac:picMkLst>
            <pc:docMk/>
            <pc:sldMk cId="1788382075" sldId="368"/>
            <ac:picMk id="26" creationId="{D78AFBDA-153C-5ADF-81E2-56682310FB8A}"/>
          </ac:picMkLst>
        </pc:picChg>
        <pc:picChg chg="add mod">
          <ac:chgData name="Ramy Mohamed" userId="0cc068d6-35f3-41e3-a10d-b98e4c17dcff" providerId="ADAL" clId="{2A51C2A4-1F04-4AFD-A310-346572E621FC}" dt="2023-02-06T04:48:02.351" v="586" actId="164"/>
          <ac:picMkLst>
            <pc:docMk/>
            <pc:sldMk cId="1788382075" sldId="368"/>
            <ac:picMk id="28" creationId="{D4B1647C-8C66-DCDB-B977-EE169F0BA65C}"/>
          </ac:picMkLst>
        </pc:picChg>
        <pc:picChg chg="add mod">
          <ac:chgData name="Ramy Mohamed" userId="0cc068d6-35f3-41e3-a10d-b98e4c17dcff" providerId="ADAL" clId="{2A51C2A4-1F04-4AFD-A310-346572E621FC}" dt="2023-02-06T04:48:02.351" v="586" actId="164"/>
          <ac:picMkLst>
            <pc:docMk/>
            <pc:sldMk cId="1788382075" sldId="368"/>
            <ac:picMk id="29" creationId="{127C16B5-A349-313C-EA4F-0F321E7AA6B7}"/>
          </ac:picMkLst>
        </pc:picChg>
        <pc:picChg chg="add mod">
          <ac:chgData name="Ramy Mohamed" userId="0cc068d6-35f3-41e3-a10d-b98e4c17dcff" providerId="ADAL" clId="{2A51C2A4-1F04-4AFD-A310-346572E621FC}" dt="2023-02-06T04:48:02.351" v="586" actId="164"/>
          <ac:picMkLst>
            <pc:docMk/>
            <pc:sldMk cId="1788382075" sldId="368"/>
            <ac:picMk id="30" creationId="{6D39133A-F0F9-C5EC-5D9C-BB07563720CE}"/>
          </ac:picMkLst>
        </pc:picChg>
        <pc:picChg chg="add mod">
          <ac:chgData name="Ramy Mohamed" userId="0cc068d6-35f3-41e3-a10d-b98e4c17dcff" providerId="ADAL" clId="{2A51C2A4-1F04-4AFD-A310-346572E621FC}" dt="2023-02-06T04:50:35.711" v="626" actId="164"/>
          <ac:picMkLst>
            <pc:docMk/>
            <pc:sldMk cId="1788382075" sldId="368"/>
            <ac:picMk id="35" creationId="{A2E65A66-BE44-2E19-0BB8-3DF04D9C6058}"/>
          </ac:picMkLst>
        </pc:picChg>
        <pc:picChg chg="add mod">
          <ac:chgData name="Ramy Mohamed" userId="0cc068d6-35f3-41e3-a10d-b98e4c17dcff" providerId="ADAL" clId="{2A51C2A4-1F04-4AFD-A310-346572E621FC}" dt="2023-02-06T04:50:35.711" v="626" actId="164"/>
          <ac:picMkLst>
            <pc:docMk/>
            <pc:sldMk cId="1788382075" sldId="368"/>
            <ac:picMk id="38" creationId="{AB5675F3-B03A-B581-8AFE-AC032D05A244}"/>
          </ac:picMkLst>
        </pc:picChg>
        <pc:picChg chg="add mod">
          <ac:chgData name="Ramy Mohamed" userId="0cc068d6-35f3-41e3-a10d-b98e4c17dcff" providerId="ADAL" clId="{2A51C2A4-1F04-4AFD-A310-346572E621FC}" dt="2023-02-06T04:50:35.711" v="626" actId="164"/>
          <ac:picMkLst>
            <pc:docMk/>
            <pc:sldMk cId="1788382075" sldId="368"/>
            <ac:picMk id="39" creationId="{6C6100CE-8F9F-2D8E-9CFB-AFB49090E373}"/>
          </ac:picMkLst>
        </pc:picChg>
        <pc:picChg chg="add mod">
          <ac:chgData name="Ramy Mohamed" userId="0cc068d6-35f3-41e3-a10d-b98e4c17dcff" providerId="ADAL" clId="{2A51C2A4-1F04-4AFD-A310-346572E621FC}" dt="2023-02-06T04:50:35.711" v="626" actId="164"/>
          <ac:picMkLst>
            <pc:docMk/>
            <pc:sldMk cId="1788382075" sldId="368"/>
            <ac:picMk id="40" creationId="{C20DBAD4-DE12-A580-C5D1-A458C9840A2C}"/>
          </ac:picMkLst>
        </pc:picChg>
        <pc:picChg chg="add mod">
          <ac:chgData name="Ramy Mohamed" userId="0cc068d6-35f3-41e3-a10d-b98e4c17dcff" providerId="ADAL" clId="{2A51C2A4-1F04-4AFD-A310-346572E621FC}" dt="2023-02-06T04:50:35.711" v="626" actId="164"/>
          <ac:picMkLst>
            <pc:docMk/>
            <pc:sldMk cId="1788382075" sldId="368"/>
            <ac:picMk id="41" creationId="{68D15DFA-04E4-CB12-F38D-100AD809A49D}"/>
          </ac:picMkLst>
        </pc:picChg>
        <pc:picChg chg="add mod">
          <ac:chgData name="Ramy Mohamed" userId="0cc068d6-35f3-41e3-a10d-b98e4c17dcff" providerId="ADAL" clId="{2A51C2A4-1F04-4AFD-A310-346572E621FC}" dt="2023-02-06T04:50:35.711" v="626" actId="164"/>
          <ac:picMkLst>
            <pc:docMk/>
            <pc:sldMk cId="1788382075" sldId="368"/>
            <ac:picMk id="42" creationId="{D114D72F-96B6-B8A6-BA41-678A14700477}"/>
          </ac:picMkLst>
        </pc:picChg>
        <pc:picChg chg="add mod">
          <ac:chgData name="Ramy Mohamed" userId="0cc068d6-35f3-41e3-a10d-b98e4c17dcff" providerId="ADAL" clId="{2A51C2A4-1F04-4AFD-A310-346572E621FC}" dt="2023-02-06T04:50:35.711" v="626" actId="164"/>
          <ac:picMkLst>
            <pc:docMk/>
            <pc:sldMk cId="1788382075" sldId="368"/>
            <ac:picMk id="43" creationId="{CEE84D9F-8BC1-DE7F-3889-E7C9324CAB4C}"/>
          </ac:picMkLst>
        </pc:picChg>
        <pc:cxnChg chg="mod topLvl">
          <ac:chgData name="Ramy Mohamed" userId="0cc068d6-35f3-41e3-a10d-b98e4c17dcff" providerId="ADAL" clId="{2A51C2A4-1F04-4AFD-A310-346572E621FC}" dt="2023-02-06T04:49:24.351" v="618" actId="164"/>
          <ac:cxnSpMkLst>
            <pc:docMk/>
            <pc:sldMk cId="1788382075" sldId="368"/>
            <ac:cxnSpMk id="10" creationId="{A63DB8BC-686C-AE23-84F1-71A8391F5B61}"/>
          </ac:cxnSpMkLst>
        </pc:cxnChg>
        <pc:cxnChg chg="mod topLvl">
          <ac:chgData name="Ramy Mohamed" userId="0cc068d6-35f3-41e3-a10d-b98e4c17dcff" providerId="ADAL" clId="{2A51C2A4-1F04-4AFD-A310-346572E621FC}" dt="2023-02-06T04:49:24.351" v="618" actId="164"/>
          <ac:cxnSpMkLst>
            <pc:docMk/>
            <pc:sldMk cId="1788382075" sldId="368"/>
            <ac:cxnSpMk id="11" creationId="{735BC8AC-3AB4-9FA2-DDB6-9C950B6C5E53}"/>
          </ac:cxnSpMkLst>
        </pc:cxnChg>
        <pc:cxnChg chg="mod topLvl">
          <ac:chgData name="Ramy Mohamed" userId="0cc068d6-35f3-41e3-a10d-b98e4c17dcff" providerId="ADAL" clId="{2A51C2A4-1F04-4AFD-A310-346572E621FC}" dt="2023-02-06T04:49:24.351" v="618" actId="164"/>
          <ac:cxnSpMkLst>
            <pc:docMk/>
            <pc:sldMk cId="1788382075" sldId="368"/>
            <ac:cxnSpMk id="12" creationId="{766B19CC-2686-785B-7024-8789A232DBE2}"/>
          </ac:cxnSpMkLst>
        </pc:cxnChg>
        <pc:cxnChg chg="mod topLvl">
          <ac:chgData name="Ramy Mohamed" userId="0cc068d6-35f3-41e3-a10d-b98e4c17dcff" providerId="ADAL" clId="{2A51C2A4-1F04-4AFD-A310-346572E621FC}" dt="2023-02-06T04:49:24.351" v="618" actId="164"/>
          <ac:cxnSpMkLst>
            <pc:docMk/>
            <pc:sldMk cId="1788382075" sldId="368"/>
            <ac:cxnSpMk id="16" creationId="{6FDFB19A-B670-3933-DC4B-E216F4D2E004}"/>
          </ac:cxnSpMkLst>
        </pc:cxnChg>
        <pc:cxnChg chg="mod topLvl">
          <ac:chgData name="Ramy Mohamed" userId="0cc068d6-35f3-41e3-a10d-b98e4c17dcff" providerId="ADAL" clId="{2A51C2A4-1F04-4AFD-A310-346572E621FC}" dt="2023-02-06T04:49:24.351" v="618" actId="164"/>
          <ac:cxnSpMkLst>
            <pc:docMk/>
            <pc:sldMk cId="1788382075" sldId="368"/>
            <ac:cxnSpMk id="18" creationId="{E7D24F57-0A22-4662-3AE4-C997EA6798B4}"/>
          </ac:cxnSpMkLst>
        </pc:cxnChg>
        <pc:cxnChg chg="add mod">
          <ac:chgData name="Ramy Mohamed" userId="0cc068d6-35f3-41e3-a10d-b98e4c17dcff" providerId="ADAL" clId="{2A51C2A4-1F04-4AFD-A310-346572E621FC}" dt="2023-02-06T04:50:35.711" v="626" actId="164"/>
          <ac:cxnSpMkLst>
            <pc:docMk/>
            <pc:sldMk cId="1788382075" sldId="368"/>
            <ac:cxnSpMk id="36" creationId="{01B2D067-45A4-2F04-42E9-D679E67AE2E5}"/>
          </ac:cxnSpMkLst>
        </pc:cxnChg>
        <pc:cxnChg chg="add mod">
          <ac:chgData name="Ramy Mohamed" userId="0cc068d6-35f3-41e3-a10d-b98e4c17dcff" providerId="ADAL" clId="{2A51C2A4-1F04-4AFD-A310-346572E621FC}" dt="2023-02-06T04:50:35.711" v="626" actId="164"/>
          <ac:cxnSpMkLst>
            <pc:docMk/>
            <pc:sldMk cId="1788382075" sldId="368"/>
            <ac:cxnSpMk id="37" creationId="{F558B188-0CA7-EADC-0FFE-13C8D6B875FD}"/>
          </ac:cxnSpMkLst>
        </pc:cxnChg>
      </pc:sldChg>
      <pc:sldChg chg="addSp delSp modSp add mod">
        <pc:chgData name="Ramy Mohamed" userId="0cc068d6-35f3-41e3-a10d-b98e4c17dcff" providerId="ADAL" clId="{2A51C2A4-1F04-4AFD-A310-346572E621FC}" dt="2023-02-06T05:14:17.870" v="818" actId="20577"/>
        <pc:sldMkLst>
          <pc:docMk/>
          <pc:sldMk cId="595254955" sldId="369"/>
        </pc:sldMkLst>
        <pc:spChg chg="mod">
          <ac:chgData name="Ramy Mohamed" userId="0cc068d6-35f3-41e3-a10d-b98e4c17dcff" providerId="ADAL" clId="{2A51C2A4-1F04-4AFD-A310-346572E621FC}" dt="2023-02-06T05:14:17.870" v="818" actId="20577"/>
          <ac:spMkLst>
            <pc:docMk/>
            <pc:sldMk cId="595254955" sldId="369"/>
            <ac:spMk id="3" creationId="{44A4E3A6-9770-6865-3A33-98C77F4E105E}"/>
          </ac:spMkLst>
        </pc:spChg>
        <pc:spChg chg="mod">
          <ac:chgData name="Ramy Mohamed" userId="0cc068d6-35f3-41e3-a10d-b98e4c17dcff" providerId="ADAL" clId="{2A51C2A4-1F04-4AFD-A310-346572E621FC}" dt="2023-02-06T03:57:45.954" v="172"/>
          <ac:spMkLst>
            <pc:docMk/>
            <pc:sldMk cId="595254955" sldId="369"/>
            <ac:spMk id="6" creationId="{00000000-0000-0000-0000-000000000000}"/>
          </ac:spMkLst>
        </pc:spChg>
        <pc:spChg chg="add mod">
          <ac:chgData name="Ramy Mohamed" userId="0cc068d6-35f3-41e3-a10d-b98e4c17dcff" providerId="ADAL" clId="{2A51C2A4-1F04-4AFD-A310-346572E621FC}" dt="2023-02-06T05:00:15.118" v="742" actId="113"/>
          <ac:spMkLst>
            <pc:docMk/>
            <pc:sldMk cId="595254955" sldId="369"/>
            <ac:spMk id="38" creationId="{CC48AA9D-B332-151E-7C59-AF0F4C480C43}"/>
          </ac:spMkLst>
        </pc:spChg>
        <pc:spChg chg="add mod">
          <ac:chgData name="Ramy Mohamed" userId="0cc068d6-35f3-41e3-a10d-b98e4c17dcff" providerId="ADAL" clId="{2A51C2A4-1F04-4AFD-A310-346572E621FC}" dt="2023-02-06T05:00:16.736" v="743" actId="113"/>
          <ac:spMkLst>
            <pc:docMk/>
            <pc:sldMk cId="595254955" sldId="369"/>
            <ac:spMk id="39" creationId="{B56587E8-AADA-371C-69CF-63332329BEAD}"/>
          </ac:spMkLst>
        </pc:spChg>
        <pc:spChg chg="add mod">
          <ac:chgData name="Ramy Mohamed" userId="0cc068d6-35f3-41e3-a10d-b98e4c17dcff" providerId="ADAL" clId="{2A51C2A4-1F04-4AFD-A310-346572E621FC}" dt="2023-02-06T05:00:17.574" v="744" actId="113"/>
          <ac:spMkLst>
            <pc:docMk/>
            <pc:sldMk cId="595254955" sldId="369"/>
            <ac:spMk id="40" creationId="{5F8B2309-E728-19BE-50CF-7E1916FE18A1}"/>
          </ac:spMkLst>
        </pc:spChg>
        <pc:grpChg chg="add mod">
          <ac:chgData name="Ramy Mohamed" userId="0cc068d6-35f3-41e3-a10d-b98e4c17dcff" providerId="ADAL" clId="{2A51C2A4-1F04-4AFD-A310-346572E621FC}" dt="2023-02-06T04:59:40.546" v="728" actId="164"/>
          <ac:grpSpMkLst>
            <pc:docMk/>
            <pc:sldMk cId="595254955" sldId="369"/>
            <ac:grpSpMk id="21" creationId="{3E505955-C894-281E-5B1C-1F72FAE9AA0E}"/>
          </ac:grpSpMkLst>
        </pc:grpChg>
        <pc:grpChg chg="add mod">
          <ac:chgData name="Ramy Mohamed" userId="0cc068d6-35f3-41e3-a10d-b98e4c17dcff" providerId="ADAL" clId="{2A51C2A4-1F04-4AFD-A310-346572E621FC}" dt="2023-02-06T05:00:24.084" v="745" actId="1076"/>
          <ac:grpSpMkLst>
            <pc:docMk/>
            <pc:sldMk cId="595254955" sldId="369"/>
            <ac:grpSpMk id="41" creationId="{12D16A36-6481-3AEA-283B-10BA1DDC972D}"/>
          </ac:grpSpMkLst>
        </pc:grpChg>
        <pc:picChg chg="add del mod">
          <ac:chgData name="Ramy Mohamed" userId="0cc068d6-35f3-41e3-a10d-b98e4c17dcff" providerId="ADAL" clId="{2A51C2A4-1F04-4AFD-A310-346572E621FC}" dt="2023-02-06T04:59:40.914" v="729"/>
          <ac:picMkLst>
            <pc:docMk/>
            <pc:sldMk cId="595254955" sldId="369"/>
            <ac:picMk id="2" creationId="{33CC194F-F38C-3E24-68E8-F354076FE04F}"/>
          </ac:picMkLst>
        </pc:picChg>
        <pc:picChg chg="add del mod">
          <ac:chgData name="Ramy Mohamed" userId="0cc068d6-35f3-41e3-a10d-b98e4c17dcff" providerId="ADAL" clId="{2A51C2A4-1F04-4AFD-A310-346572E621FC}" dt="2023-02-06T04:59:40.914" v="729"/>
          <ac:picMkLst>
            <pc:docMk/>
            <pc:sldMk cId="595254955" sldId="369"/>
            <ac:picMk id="4" creationId="{4568D417-6F28-97C4-ABDC-3EE4D5444E4E}"/>
          </ac:picMkLst>
        </pc:picChg>
        <pc:picChg chg="add del mod">
          <ac:chgData name="Ramy Mohamed" userId="0cc068d6-35f3-41e3-a10d-b98e4c17dcff" providerId="ADAL" clId="{2A51C2A4-1F04-4AFD-A310-346572E621FC}" dt="2023-02-06T04:59:40.914" v="729"/>
          <ac:picMkLst>
            <pc:docMk/>
            <pc:sldMk cId="595254955" sldId="369"/>
            <ac:picMk id="7" creationId="{081FDFD0-783A-F01E-629E-1EEF9438B566}"/>
          </ac:picMkLst>
        </pc:picChg>
        <pc:picChg chg="add del mod">
          <ac:chgData name="Ramy Mohamed" userId="0cc068d6-35f3-41e3-a10d-b98e4c17dcff" providerId="ADAL" clId="{2A51C2A4-1F04-4AFD-A310-346572E621FC}" dt="2023-02-06T04:59:40.914" v="729"/>
          <ac:picMkLst>
            <pc:docMk/>
            <pc:sldMk cId="595254955" sldId="369"/>
            <ac:picMk id="8" creationId="{C4964DFE-B28E-E61D-EBEB-C7B6F8F5BD72}"/>
          </ac:picMkLst>
        </pc:picChg>
        <pc:picChg chg="add del mod">
          <ac:chgData name="Ramy Mohamed" userId="0cc068d6-35f3-41e3-a10d-b98e4c17dcff" providerId="ADAL" clId="{2A51C2A4-1F04-4AFD-A310-346572E621FC}" dt="2023-02-06T04:59:40.914" v="729"/>
          <ac:picMkLst>
            <pc:docMk/>
            <pc:sldMk cId="595254955" sldId="369"/>
            <ac:picMk id="9" creationId="{A1855EE4-6CA0-B980-EF21-A481C816FE35}"/>
          </ac:picMkLst>
        </pc:picChg>
        <pc:picChg chg="add del mod">
          <ac:chgData name="Ramy Mohamed" userId="0cc068d6-35f3-41e3-a10d-b98e4c17dcff" providerId="ADAL" clId="{2A51C2A4-1F04-4AFD-A310-346572E621FC}" dt="2023-02-06T04:59:40.914" v="729"/>
          <ac:picMkLst>
            <pc:docMk/>
            <pc:sldMk cId="595254955" sldId="369"/>
            <ac:picMk id="10" creationId="{319697D8-3FD7-CB77-BEF4-32967ABF48F2}"/>
          </ac:picMkLst>
        </pc:picChg>
        <pc:picChg chg="add del mod">
          <ac:chgData name="Ramy Mohamed" userId="0cc068d6-35f3-41e3-a10d-b98e4c17dcff" providerId="ADAL" clId="{2A51C2A4-1F04-4AFD-A310-346572E621FC}" dt="2023-02-06T04:59:40.914" v="729"/>
          <ac:picMkLst>
            <pc:docMk/>
            <pc:sldMk cId="595254955" sldId="369"/>
            <ac:picMk id="11" creationId="{CC2DD399-C3F5-66D7-924A-FCF6F02323A7}"/>
          </ac:picMkLst>
        </pc:picChg>
        <pc:picChg chg="add del mod">
          <ac:chgData name="Ramy Mohamed" userId="0cc068d6-35f3-41e3-a10d-b98e4c17dcff" providerId="ADAL" clId="{2A51C2A4-1F04-4AFD-A310-346572E621FC}" dt="2023-02-06T04:59:40.914" v="729"/>
          <ac:picMkLst>
            <pc:docMk/>
            <pc:sldMk cId="595254955" sldId="369"/>
            <ac:picMk id="12" creationId="{F883847D-6274-DA0F-BD29-8E4A3E617DE7}"/>
          </ac:picMkLst>
        </pc:picChg>
        <pc:picChg chg="add del mod">
          <ac:chgData name="Ramy Mohamed" userId="0cc068d6-35f3-41e3-a10d-b98e4c17dcff" providerId="ADAL" clId="{2A51C2A4-1F04-4AFD-A310-346572E621FC}" dt="2023-02-06T04:59:40.914" v="729"/>
          <ac:picMkLst>
            <pc:docMk/>
            <pc:sldMk cId="595254955" sldId="369"/>
            <ac:picMk id="13" creationId="{CB97DE67-16EC-148D-7CE8-1C077A49000A}"/>
          </ac:picMkLst>
        </pc:picChg>
        <pc:picChg chg="add del mod">
          <ac:chgData name="Ramy Mohamed" userId="0cc068d6-35f3-41e3-a10d-b98e4c17dcff" providerId="ADAL" clId="{2A51C2A4-1F04-4AFD-A310-346572E621FC}" dt="2023-02-06T04:59:40.914" v="729"/>
          <ac:picMkLst>
            <pc:docMk/>
            <pc:sldMk cId="595254955" sldId="369"/>
            <ac:picMk id="14" creationId="{E51E567A-E4C7-6893-5F38-AF8927FC0BA9}"/>
          </ac:picMkLst>
        </pc:picChg>
        <pc:picChg chg="add mod">
          <ac:chgData name="Ramy Mohamed" userId="0cc068d6-35f3-41e3-a10d-b98e4c17dcff" providerId="ADAL" clId="{2A51C2A4-1F04-4AFD-A310-346572E621FC}" dt="2023-02-06T04:59:48.366" v="731" actId="164"/>
          <ac:picMkLst>
            <pc:docMk/>
            <pc:sldMk cId="595254955" sldId="369"/>
            <ac:picMk id="22" creationId="{CA1C10D0-EE93-38DF-0479-68064C6881D7}"/>
          </ac:picMkLst>
        </pc:picChg>
        <pc:picChg chg="add mod">
          <ac:chgData name="Ramy Mohamed" userId="0cc068d6-35f3-41e3-a10d-b98e4c17dcff" providerId="ADAL" clId="{2A51C2A4-1F04-4AFD-A310-346572E621FC}" dt="2023-02-06T04:59:48.366" v="731" actId="164"/>
          <ac:picMkLst>
            <pc:docMk/>
            <pc:sldMk cId="595254955" sldId="369"/>
            <ac:picMk id="23" creationId="{F4A8B163-9E4C-5437-2E3B-7794514CA9AE}"/>
          </ac:picMkLst>
        </pc:picChg>
        <pc:picChg chg="add mod">
          <ac:chgData name="Ramy Mohamed" userId="0cc068d6-35f3-41e3-a10d-b98e4c17dcff" providerId="ADAL" clId="{2A51C2A4-1F04-4AFD-A310-346572E621FC}" dt="2023-02-06T04:59:48.366" v="731" actId="164"/>
          <ac:picMkLst>
            <pc:docMk/>
            <pc:sldMk cId="595254955" sldId="369"/>
            <ac:picMk id="24" creationId="{49FA39F5-1D10-8818-33AC-9F375C7227E2}"/>
          </ac:picMkLst>
        </pc:picChg>
        <pc:picChg chg="add mod">
          <ac:chgData name="Ramy Mohamed" userId="0cc068d6-35f3-41e3-a10d-b98e4c17dcff" providerId="ADAL" clId="{2A51C2A4-1F04-4AFD-A310-346572E621FC}" dt="2023-02-06T04:59:48.366" v="731" actId="164"/>
          <ac:picMkLst>
            <pc:docMk/>
            <pc:sldMk cId="595254955" sldId="369"/>
            <ac:picMk id="25" creationId="{78C46CFA-D52A-5868-95D4-BCA532139E81}"/>
          </ac:picMkLst>
        </pc:picChg>
        <pc:picChg chg="add mod">
          <ac:chgData name="Ramy Mohamed" userId="0cc068d6-35f3-41e3-a10d-b98e4c17dcff" providerId="ADAL" clId="{2A51C2A4-1F04-4AFD-A310-346572E621FC}" dt="2023-02-06T04:59:48.366" v="731" actId="164"/>
          <ac:picMkLst>
            <pc:docMk/>
            <pc:sldMk cId="595254955" sldId="369"/>
            <ac:picMk id="26" creationId="{3619443C-66AD-16ED-4E00-59FEA0B7FFB0}"/>
          </ac:picMkLst>
        </pc:picChg>
        <pc:picChg chg="add mod">
          <ac:chgData name="Ramy Mohamed" userId="0cc068d6-35f3-41e3-a10d-b98e4c17dcff" providerId="ADAL" clId="{2A51C2A4-1F04-4AFD-A310-346572E621FC}" dt="2023-02-06T04:59:48.366" v="731" actId="164"/>
          <ac:picMkLst>
            <pc:docMk/>
            <pc:sldMk cId="595254955" sldId="369"/>
            <ac:picMk id="27" creationId="{0DBD0772-2D17-B382-7A8C-B90B9207E1D9}"/>
          </ac:picMkLst>
        </pc:picChg>
        <pc:picChg chg="add mod">
          <ac:chgData name="Ramy Mohamed" userId="0cc068d6-35f3-41e3-a10d-b98e4c17dcff" providerId="ADAL" clId="{2A51C2A4-1F04-4AFD-A310-346572E621FC}" dt="2023-02-06T04:59:48.366" v="731" actId="164"/>
          <ac:picMkLst>
            <pc:docMk/>
            <pc:sldMk cId="595254955" sldId="369"/>
            <ac:picMk id="28" creationId="{537B767C-F285-1922-E910-DE4F41B55CAA}"/>
          </ac:picMkLst>
        </pc:picChg>
        <pc:picChg chg="add mod">
          <ac:chgData name="Ramy Mohamed" userId="0cc068d6-35f3-41e3-a10d-b98e4c17dcff" providerId="ADAL" clId="{2A51C2A4-1F04-4AFD-A310-346572E621FC}" dt="2023-02-06T04:59:48.366" v="731" actId="164"/>
          <ac:picMkLst>
            <pc:docMk/>
            <pc:sldMk cId="595254955" sldId="369"/>
            <ac:picMk id="29" creationId="{1E66AA65-64BA-54EA-19BB-8F69401CE4EF}"/>
          </ac:picMkLst>
        </pc:picChg>
        <pc:picChg chg="add mod">
          <ac:chgData name="Ramy Mohamed" userId="0cc068d6-35f3-41e3-a10d-b98e4c17dcff" providerId="ADAL" clId="{2A51C2A4-1F04-4AFD-A310-346572E621FC}" dt="2023-02-06T04:59:48.366" v="731" actId="164"/>
          <ac:picMkLst>
            <pc:docMk/>
            <pc:sldMk cId="595254955" sldId="369"/>
            <ac:picMk id="30" creationId="{BA184D6B-1866-2E10-43EA-BC1D302BA374}"/>
          </ac:picMkLst>
        </pc:picChg>
        <pc:picChg chg="add mod">
          <ac:chgData name="Ramy Mohamed" userId="0cc068d6-35f3-41e3-a10d-b98e4c17dcff" providerId="ADAL" clId="{2A51C2A4-1F04-4AFD-A310-346572E621FC}" dt="2023-02-06T04:59:48.366" v="731" actId="164"/>
          <ac:picMkLst>
            <pc:docMk/>
            <pc:sldMk cId="595254955" sldId="369"/>
            <ac:picMk id="31" creationId="{79397A6B-A733-20DB-A2FE-4C2047DC727E}"/>
          </ac:picMkLst>
        </pc:picChg>
        <pc:picChg chg="add del mod">
          <ac:chgData name="Ramy Mohamed" userId="0cc068d6-35f3-41e3-a10d-b98e4c17dcff" providerId="ADAL" clId="{2A51C2A4-1F04-4AFD-A310-346572E621FC}" dt="2023-02-06T05:00:59.942" v="747"/>
          <ac:picMkLst>
            <pc:docMk/>
            <pc:sldMk cId="595254955" sldId="369"/>
            <ac:picMk id="42" creationId="{B86975F9-1916-0DA5-7F80-E9CF0E8F8435}"/>
          </ac:picMkLst>
        </pc:picChg>
        <pc:cxnChg chg="add del mod">
          <ac:chgData name="Ramy Mohamed" userId="0cc068d6-35f3-41e3-a10d-b98e4c17dcff" providerId="ADAL" clId="{2A51C2A4-1F04-4AFD-A310-346572E621FC}" dt="2023-02-06T04:59:40.914" v="729"/>
          <ac:cxnSpMkLst>
            <pc:docMk/>
            <pc:sldMk cId="595254955" sldId="369"/>
            <ac:cxnSpMk id="15" creationId="{C705475D-721C-F859-E6AE-1211B0704E7D}"/>
          </ac:cxnSpMkLst>
        </pc:cxnChg>
        <pc:cxnChg chg="add del mod">
          <ac:chgData name="Ramy Mohamed" userId="0cc068d6-35f3-41e3-a10d-b98e4c17dcff" providerId="ADAL" clId="{2A51C2A4-1F04-4AFD-A310-346572E621FC}" dt="2023-02-06T04:59:40.914" v="729"/>
          <ac:cxnSpMkLst>
            <pc:docMk/>
            <pc:sldMk cId="595254955" sldId="369"/>
            <ac:cxnSpMk id="16" creationId="{39E15152-5AFE-097D-71DA-4FEE88BE2B99}"/>
          </ac:cxnSpMkLst>
        </pc:cxnChg>
        <pc:cxnChg chg="add del mod">
          <ac:chgData name="Ramy Mohamed" userId="0cc068d6-35f3-41e3-a10d-b98e4c17dcff" providerId="ADAL" clId="{2A51C2A4-1F04-4AFD-A310-346572E621FC}" dt="2023-02-06T04:59:40.914" v="729"/>
          <ac:cxnSpMkLst>
            <pc:docMk/>
            <pc:sldMk cId="595254955" sldId="369"/>
            <ac:cxnSpMk id="17" creationId="{7C1EB636-1C85-6EAF-C5B1-702392F39D82}"/>
          </ac:cxnSpMkLst>
        </pc:cxnChg>
        <pc:cxnChg chg="add del mod">
          <ac:chgData name="Ramy Mohamed" userId="0cc068d6-35f3-41e3-a10d-b98e4c17dcff" providerId="ADAL" clId="{2A51C2A4-1F04-4AFD-A310-346572E621FC}" dt="2023-02-06T04:59:40.914" v="729"/>
          <ac:cxnSpMkLst>
            <pc:docMk/>
            <pc:sldMk cId="595254955" sldId="369"/>
            <ac:cxnSpMk id="18" creationId="{3FE77324-07E8-38CF-8558-0ABD4E186E83}"/>
          </ac:cxnSpMkLst>
        </pc:cxnChg>
        <pc:cxnChg chg="add del mod">
          <ac:chgData name="Ramy Mohamed" userId="0cc068d6-35f3-41e3-a10d-b98e4c17dcff" providerId="ADAL" clId="{2A51C2A4-1F04-4AFD-A310-346572E621FC}" dt="2023-02-06T04:59:40.914" v="729"/>
          <ac:cxnSpMkLst>
            <pc:docMk/>
            <pc:sldMk cId="595254955" sldId="369"/>
            <ac:cxnSpMk id="19" creationId="{D1902D42-9810-2FD2-D0B1-A7724B2153D8}"/>
          </ac:cxnSpMkLst>
        </pc:cxnChg>
        <pc:cxnChg chg="add del mod">
          <ac:chgData name="Ramy Mohamed" userId="0cc068d6-35f3-41e3-a10d-b98e4c17dcff" providerId="ADAL" clId="{2A51C2A4-1F04-4AFD-A310-346572E621FC}" dt="2023-02-06T04:59:40.914" v="729"/>
          <ac:cxnSpMkLst>
            <pc:docMk/>
            <pc:sldMk cId="595254955" sldId="369"/>
            <ac:cxnSpMk id="20" creationId="{EB40045F-A1E4-42F5-2116-AA3DC16E289B}"/>
          </ac:cxnSpMkLst>
        </pc:cxnChg>
        <pc:cxnChg chg="add mod">
          <ac:chgData name="Ramy Mohamed" userId="0cc068d6-35f3-41e3-a10d-b98e4c17dcff" providerId="ADAL" clId="{2A51C2A4-1F04-4AFD-A310-346572E621FC}" dt="2023-02-06T04:59:48.366" v="731" actId="164"/>
          <ac:cxnSpMkLst>
            <pc:docMk/>
            <pc:sldMk cId="595254955" sldId="369"/>
            <ac:cxnSpMk id="32" creationId="{3400A3D0-3BCF-002D-D2D6-6CB5AA094A26}"/>
          </ac:cxnSpMkLst>
        </pc:cxnChg>
        <pc:cxnChg chg="add mod">
          <ac:chgData name="Ramy Mohamed" userId="0cc068d6-35f3-41e3-a10d-b98e4c17dcff" providerId="ADAL" clId="{2A51C2A4-1F04-4AFD-A310-346572E621FC}" dt="2023-02-06T04:59:48.366" v="731" actId="164"/>
          <ac:cxnSpMkLst>
            <pc:docMk/>
            <pc:sldMk cId="595254955" sldId="369"/>
            <ac:cxnSpMk id="33" creationId="{C85D2A26-DBFC-0C8F-683D-4027238A8304}"/>
          </ac:cxnSpMkLst>
        </pc:cxnChg>
        <pc:cxnChg chg="add mod">
          <ac:chgData name="Ramy Mohamed" userId="0cc068d6-35f3-41e3-a10d-b98e4c17dcff" providerId="ADAL" clId="{2A51C2A4-1F04-4AFD-A310-346572E621FC}" dt="2023-02-06T04:59:48.366" v="731" actId="164"/>
          <ac:cxnSpMkLst>
            <pc:docMk/>
            <pc:sldMk cId="595254955" sldId="369"/>
            <ac:cxnSpMk id="34" creationId="{30C7276A-C32D-E3C6-6224-05C243D54C55}"/>
          </ac:cxnSpMkLst>
        </pc:cxnChg>
        <pc:cxnChg chg="add mod">
          <ac:chgData name="Ramy Mohamed" userId="0cc068d6-35f3-41e3-a10d-b98e4c17dcff" providerId="ADAL" clId="{2A51C2A4-1F04-4AFD-A310-346572E621FC}" dt="2023-02-06T04:59:48.366" v="731" actId="164"/>
          <ac:cxnSpMkLst>
            <pc:docMk/>
            <pc:sldMk cId="595254955" sldId="369"/>
            <ac:cxnSpMk id="35" creationId="{EDB12673-E4DE-BF93-AF3C-3A1FAE798B03}"/>
          </ac:cxnSpMkLst>
        </pc:cxnChg>
        <pc:cxnChg chg="add mod">
          <ac:chgData name="Ramy Mohamed" userId="0cc068d6-35f3-41e3-a10d-b98e4c17dcff" providerId="ADAL" clId="{2A51C2A4-1F04-4AFD-A310-346572E621FC}" dt="2023-02-06T04:59:48.366" v="731" actId="164"/>
          <ac:cxnSpMkLst>
            <pc:docMk/>
            <pc:sldMk cId="595254955" sldId="369"/>
            <ac:cxnSpMk id="36" creationId="{34B9BC2E-1463-283B-A41B-7CB29C6AFA7E}"/>
          </ac:cxnSpMkLst>
        </pc:cxnChg>
        <pc:cxnChg chg="add mod">
          <ac:chgData name="Ramy Mohamed" userId="0cc068d6-35f3-41e3-a10d-b98e4c17dcff" providerId="ADAL" clId="{2A51C2A4-1F04-4AFD-A310-346572E621FC}" dt="2023-02-06T04:59:48.366" v="731" actId="164"/>
          <ac:cxnSpMkLst>
            <pc:docMk/>
            <pc:sldMk cId="595254955" sldId="369"/>
            <ac:cxnSpMk id="37" creationId="{B85F322E-8201-33DC-9E18-03499998278D}"/>
          </ac:cxnSpMkLst>
        </pc:cxnChg>
      </pc:sldChg>
      <pc:sldChg chg="addSp modSp add mod">
        <pc:chgData name="Ramy Mohamed" userId="0cc068d6-35f3-41e3-a10d-b98e4c17dcff" providerId="ADAL" clId="{2A51C2A4-1F04-4AFD-A310-346572E621FC}" dt="2023-02-06T05:14:12.966" v="810" actId="6549"/>
        <pc:sldMkLst>
          <pc:docMk/>
          <pc:sldMk cId="1109993704" sldId="370"/>
        </pc:sldMkLst>
        <pc:spChg chg="mod">
          <ac:chgData name="Ramy Mohamed" userId="0cc068d6-35f3-41e3-a10d-b98e4c17dcff" providerId="ADAL" clId="{2A51C2A4-1F04-4AFD-A310-346572E621FC}" dt="2023-02-06T05:14:12.966" v="810" actId="6549"/>
          <ac:spMkLst>
            <pc:docMk/>
            <pc:sldMk cId="1109993704" sldId="370"/>
            <ac:spMk id="3" creationId="{44A4E3A6-9770-6865-3A33-98C77F4E105E}"/>
          </ac:spMkLst>
        </pc:spChg>
        <pc:spChg chg="mod">
          <ac:chgData name="Ramy Mohamed" userId="0cc068d6-35f3-41e3-a10d-b98e4c17dcff" providerId="ADAL" clId="{2A51C2A4-1F04-4AFD-A310-346572E621FC}" dt="2023-02-06T03:58:07.497" v="180"/>
          <ac:spMkLst>
            <pc:docMk/>
            <pc:sldMk cId="1109993704" sldId="370"/>
            <ac:spMk id="6" creationId="{00000000-0000-0000-0000-000000000000}"/>
          </ac:spMkLst>
        </pc:spChg>
        <pc:spChg chg="add mod">
          <ac:chgData name="Ramy Mohamed" userId="0cc068d6-35f3-41e3-a10d-b98e4c17dcff" providerId="ADAL" clId="{2A51C2A4-1F04-4AFD-A310-346572E621FC}" dt="2023-02-06T05:09:36.398" v="774" actId="113"/>
          <ac:spMkLst>
            <pc:docMk/>
            <pc:sldMk cId="1109993704" sldId="370"/>
            <ac:spMk id="11" creationId="{CD59B82F-3B8E-AE20-6B49-7F4D98B8E374}"/>
          </ac:spMkLst>
        </pc:spChg>
        <pc:spChg chg="add mod">
          <ac:chgData name="Ramy Mohamed" userId="0cc068d6-35f3-41e3-a10d-b98e4c17dcff" providerId="ADAL" clId="{2A51C2A4-1F04-4AFD-A310-346572E621FC}" dt="2023-02-06T05:09:35.183" v="773" actId="113"/>
          <ac:spMkLst>
            <pc:docMk/>
            <pc:sldMk cId="1109993704" sldId="370"/>
            <ac:spMk id="12" creationId="{639153DA-3299-98BF-D88C-A291DA230BE9}"/>
          </ac:spMkLst>
        </pc:spChg>
        <pc:spChg chg="add mod">
          <ac:chgData name="Ramy Mohamed" userId="0cc068d6-35f3-41e3-a10d-b98e4c17dcff" providerId="ADAL" clId="{2A51C2A4-1F04-4AFD-A310-346572E621FC}" dt="2023-02-06T05:09:42.340" v="776" actId="14100"/>
          <ac:spMkLst>
            <pc:docMk/>
            <pc:sldMk cId="1109993704" sldId="370"/>
            <ac:spMk id="13" creationId="{3B70ADD0-3463-D8BD-5400-1D62B2B05C45}"/>
          </ac:spMkLst>
        </pc:spChg>
        <pc:grpChg chg="add mod">
          <ac:chgData name="Ramy Mohamed" userId="0cc068d6-35f3-41e3-a10d-b98e4c17dcff" providerId="ADAL" clId="{2A51C2A4-1F04-4AFD-A310-346572E621FC}" dt="2023-02-06T05:09:56.908" v="778" actId="1076"/>
          <ac:grpSpMkLst>
            <pc:docMk/>
            <pc:sldMk cId="1109993704" sldId="370"/>
            <ac:grpSpMk id="14" creationId="{075DCE7A-9BDF-0618-4654-49003FB1B9E3}"/>
          </ac:grpSpMkLst>
        </pc:grpChg>
        <pc:picChg chg="add mod">
          <ac:chgData name="Ramy Mohamed" userId="0cc068d6-35f3-41e3-a10d-b98e4c17dcff" providerId="ADAL" clId="{2A51C2A4-1F04-4AFD-A310-346572E621FC}" dt="2023-02-06T05:08:56.929" v="757" actId="164"/>
          <ac:picMkLst>
            <pc:docMk/>
            <pc:sldMk cId="1109993704" sldId="370"/>
            <ac:picMk id="2" creationId="{874BD5E5-8A77-9544-E7C9-C42B7B962A85}"/>
          </ac:picMkLst>
        </pc:picChg>
        <pc:picChg chg="add mod">
          <ac:chgData name="Ramy Mohamed" userId="0cc068d6-35f3-41e3-a10d-b98e4c17dcff" providerId="ADAL" clId="{2A51C2A4-1F04-4AFD-A310-346572E621FC}" dt="2023-02-06T05:08:56.929" v="757" actId="164"/>
          <ac:picMkLst>
            <pc:docMk/>
            <pc:sldMk cId="1109993704" sldId="370"/>
            <ac:picMk id="4" creationId="{31C7B9BA-6518-9D00-9169-99A7C19DE598}"/>
          </ac:picMkLst>
        </pc:picChg>
        <pc:picChg chg="add mod">
          <ac:chgData name="Ramy Mohamed" userId="0cc068d6-35f3-41e3-a10d-b98e4c17dcff" providerId="ADAL" clId="{2A51C2A4-1F04-4AFD-A310-346572E621FC}" dt="2023-02-06T05:08:56.929" v="757" actId="164"/>
          <ac:picMkLst>
            <pc:docMk/>
            <pc:sldMk cId="1109993704" sldId="370"/>
            <ac:picMk id="7" creationId="{2A6E569D-39FF-235B-164E-9FF1C1320661}"/>
          </ac:picMkLst>
        </pc:picChg>
        <pc:picChg chg="add mod">
          <ac:chgData name="Ramy Mohamed" userId="0cc068d6-35f3-41e3-a10d-b98e4c17dcff" providerId="ADAL" clId="{2A51C2A4-1F04-4AFD-A310-346572E621FC}" dt="2023-02-06T05:08:56.929" v="757" actId="164"/>
          <ac:picMkLst>
            <pc:docMk/>
            <pc:sldMk cId="1109993704" sldId="370"/>
            <ac:picMk id="8" creationId="{53F90987-89AE-10C1-B1A0-767951C12278}"/>
          </ac:picMkLst>
        </pc:picChg>
        <pc:picChg chg="add mod">
          <ac:chgData name="Ramy Mohamed" userId="0cc068d6-35f3-41e3-a10d-b98e4c17dcff" providerId="ADAL" clId="{2A51C2A4-1F04-4AFD-A310-346572E621FC}" dt="2023-02-06T05:08:56.929" v="757" actId="164"/>
          <ac:picMkLst>
            <pc:docMk/>
            <pc:sldMk cId="1109993704" sldId="370"/>
            <ac:picMk id="9" creationId="{825B5A57-EA9A-8722-681D-10613CC694F7}"/>
          </ac:picMkLst>
        </pc:picChg>
        <pc:picChg chg="add mod">
          <ac:chgData name="Ramy Mohamed" userId="0cc068d6-35f3-41e3-a10d-b98e4c17dcff" providerId="ADAL" clId="{2A51C2A4-1F04-4AFD-A310-346572E621FC}" dt="2023-02-06T05:08:56.929" v="757" actId="164"/>
          <ac:picMkLst>
            <pc:docMk/>
            <pc:sldMk cId="1109993704" sldId="370"/>
            <ac:picMk id="10" creationId="{303117CD-032C-0486-E98B-0D97AFD91C20}"/>
          </ac:picMkLst>
        </pc:picChg>
      </pc:sldChg>
      <pc:sldChg chg="addSp delSp modSp add mod">
        <pc:chgData name="Ramy Mohamed" userId="0cc068d6-35f3-41e3-a10d-b98e4c17dcff" providerId="ADAL" clId="{2A51C2A4-1F04-4AFD-A310-346572E621FC}" dt="2023-02-06T05:21:25.116" v="937" actId="14100"/>
        <pc:sldMkLst>
          <pc:docMk/>
          <pc:sldMk cId="875827492" sldId="371"/>
        </pc:sldMkLst>
        <pc:spChg chg="mod">
          <ac:chgData name="Ramy Mohamed" userId="0cc068d6-35f3-41e3-a10d-b98e4c17dcff" providerId="ADAL" clId="{2A51C2A4-1F04-4AFD-A310-346572E621FC}" dt="2023-02-06T05:21:25.116" v="937" actId="14100"/>
          <ac:spMkLst>
            <pc:docMk/>
            <pc:sldMk cId="875827492" sldId="371"/>
            <ac:spMk id="3" creationId="{44A4E3A6-9770-6865-3A33-98C77F4E105E}"/>
          </ac:spMkLst>
        </pc:spChg>
        <pc:spChg chg="mod">
          <ac:chgData name="Ramy Mohamed" userId="0cc068d6-35f3-41e3-a10d-b98e4c17dcff" providerId="ADAL" clId="{2A51C2A4-1F04-4AFD-A310-346572E621FC}" dt="2023-02-06T03:58:38.105" v="205"/>
          <ac:spMkLst>
            <pc:docMk/>
            <pc:sldMk cId="875827492" sldId="371"/>
            <ac:spMk id="6" creationId="{00000000-0000-0000-0000-000000000000}"/>
          </ac:spMkLst>
        </pc:spChg>
        <pc:spChg chg="add mod topLvl">
          <ac:chgData name="Ramy Mohamed" userId="0cc068d6-35f3-41e3-a10d-b98e4c17dcff" providerId="ADAL" clId="{2A51C2A4-1F04-4AFD-A310-346572E621FC}" dt="2023-02-06T05:21:05.912" v="933" actId="164"/>
          <ac:spMkLst>
            <pc:docMk/>
            <pc:sldMk cId="875827492" sldId="371"/>
            <ac:spMk id="9" creationId="{04995CEA-C2F9-D1FD-6704-7D5E6D28581E}"/>
          </ac:spMkLst>
        </pc:spChg>
        <pc:spChg chg="add mod topLvl">
          <ac:chgData name="Ramy Mohamed" userId="0cc068d6-35f3-41e3-a10d-b98e4c17dcff" providerId="ADAL" clId="{2A51C2A4-1F04-4AFD-A310-346572E621FC}" dt="2023-02-06T05:21:05.912" v="933" actId="164"/>
          <ac:spMkLst>
            <pc:docMk/>
            <pc:sldMk cId="875827492" sldId="371"/>
            <ac:spMk id="11" creationId="{F821AEAF-B19B-4FB3-46A3-170C665C2016}"/>
          </ac:spMkLst>
        </pc:spChg>
        <pc:spChg chg="add mod topLvl">
          <ac:chgData name="Ramy Mohamed" userId="0cc068d6-35f3-41e3-a10d-b98e4c17dcff" providerId="ADAL" clId="{2A51C2A4-1F04-4AFD-A310-346572E621FC}" dt="2023-02-06T05:21:05.912" v="933" actId="164"/>
          <ac:spMkLst>
            <pc:docMk/>
            <pc:sldMk cId="875827492" sldId="371"/>
            <ac:spMk id="13" creationId="{52B25031-D01D-0C99-9271-D6E0D8903E80}"/>
          </ac:spMkLst>
        </pc:spChg>
        <pc:spChg chg="add mod topLvl">
          <ac:chgData name="Ramy Mohamed" userId="0cc068d6-35f3-41e3-a10d-b98e4c17dcff" providerId="ADAL" clId="{2A51C2A4-1F04-4AFD-A310-346572E621FC}" dt="2023-02-06T05:21:05.912" v="933" actId="164"/>
          <ac:spMkLst>
            <pc:docMk/>
            <pc:sldMk cId="875827492" sldId="371"/>
            <ac:spMk id="18" creationId="{A769AC9A-639C-29DC-B216-488DD9DE86B1}"/>
          </ac:spMkLst>
        </pc:spChg>
        <pc:spChg chg="add mod topLvl">
          <ac:chgData name="Ramy Mohamed" userId="0cc068d6-35f3-41e3-a10d-b98e4c17dcff" providerId="ADAL" clId="{2A51C2A4-1F04-4AFD-A310-346572E621FC}" dt="2023-02-06T05:21:05.912" v="933" actId="164"/>
          <ac:spMkLst>
            <pc:docMk/>
            <pc:sldMk cId="875827492" sldId="371"/>
            <ac:spMk id="19" creationId="{98A21AA4-F9C5-FAA1-6A14-24DB6AFA69DA}"/>
          </ac:spMkLst>
        </pc:spChg>
        <pc:spChg chg="add mod topLvl">
          <ac:chgData name="Ramy Mohamed" userId="0cc068d6-35f3-41e3-a10d-b98e4c17dcff" providerId="ADAL" clId="{2A51C2A4-1F04-4AFD-A310-346572E621FC}" dt="2023-02-06T05:21:05.912" v="933" actId="164"/>
          <ac:spMkLst>
            <pc:docMk/>
            <pc:sldMk cId="875827492" sldId="371"/>
            <ac:spMk id="20" creationId="{47D1A868-E077-74E0-9AF0-91C7612E92DE}"/>
          </ac:spMkLst>
        </pc:spChg>
        <pc:spChg chg="add mod">
          <ac:chgData name="Ramy Mohamed" userId="0cc068d6-35f3-41e3-a10d-b98e4c17dcff" providerId="ADAL" clId="{2A51C2A4-1F04-4AFD-A310-346572E621FC}" dt="2023-02-06T05:21:05.912" v="933" actId="164"/>
          <ac:spMkLst>
            <pc:docMk/>
            <pc:sldMk cId="875827492" sldId="371"/>
            <ac:spMk id="22" creationId="{7C802BD1-B057-A412-1E31-9980AB5D7B1E}"/>
          </ac:spMkLst>
        </pc:spChg>
        <pc:grpChg chg="add del mod">
          <ac:chgData name="Ramy Mohamed" userId="0cc068d6-35f3-41e3-a10d-b98e4c17dcff" providerId="ADAL" clId="{2A51C2A4-1F04-4AFD-A310-346572E621FC}" dt="2023-02-06T05:20:45.871" v="924" actId="165"/>
          <ac:grpSpMkLst>
            <pc:docMk/>
            <pc:sldMk cId="875827492" sldId="371"/>
            <ac:grpSpMk id="21" creationId="{FAAEE72C-FB80-B0C4-2BA5-F8FF166DC2A8}"/>
          </ac:grpSpMkLst>
        </pc:grpChg>
        <pc:grpChg chg="add mod">
          <ac:chgData name="Ramy Mohamed" userId="0cc068d6-35f3-41e3-a10d-b98e4c17dcff" providerId="ADAL" clId="{2A51C2A4-1F04-4AFD-A310-346572E621FC}" dt="2023-02-06T05:21:13.045" v="934" actId="1076"/>
          <ac:grpSpMkLst>
            <pc:docMk/>
            <pc:sldMk cId="875827492" sldId="371"/>
            <ac:grpSpMk id="23" creationId="{CFB24AA9-E8F7-E423-2010-4F3DD1AC2621}"/>
          </ac:grpSpMkLst>
        </pc:grpChg>
        <pc:picChg chg="add mod topLvl">
          <ac:chgData name="Ramy Mohamed" userId="0cc068d6-35f3-41e3-a10d-b98e4c17dcff" providerId="ADAL" clId="{2A51C2A4-1F04-4AFD-A310-346572E621FC}" dt="2023-02-06T05:21:05.912" v="933" actId="164"/>
          <ac:picMkLst>
            <pc:docMk/>
            <pc:sldMk cId="875827492" sldId="371"/>
            <ac:picMk id="2" creationId="{3366B44C-6B06-7FE6-D355-69BF018F6A2F}"/>
          </ac:picMkLst>
        </pc:picChg>
        <pc:picChg chg="add mod topLvl">
          <ac:chgData name="Ramy Mohamed" userId="0cc068d6-35f3-41e3-a10d-b98e4c17dcff" providerId="ADAL" clId="{2A51C2A4-1F04-4AFD-A310-346572E621FC}" dt="2023-02-06T05:21:05.912" v="933" actId="164"/>
          <ac:picMkLst>
            <pc:docMk/>
            <pc:sldMk cId="875827492" sldId="371"/>
            <ac:picMk id="7" creationId="{B44CB005-A6A6-536B-1A84-6D83A8DD4DFF}"/>
          </ac:picMkLst>
        </pc:picChg>
        <pc:picChg chg="add mod topLvl">
          <ac:chgData name="Ramy Mohamed" userId="0cc068d6-35f3-41e3-a10d-b98e4c17dcff" providerId="ADAL" clId="{2A51C2A4-1F04-4AFD-A310-346572E621FC}" dt="2023-02-06T05:21:05.912" v="933" actId="164"/>
          <ac:picMkLst>
            <pc:docMk/>
            <pc:sldMk cId="875827492" sldId="371"/>
            <ac:picMk id="10" creationId="{356F5444-A41B-C173-BFB9-EA2261E4F63D}"/>
          </ac:picMkLst>
        </pc:picChg>
        <pc:picChg chg="add mod topLvl">
          <ac:chgData name="Ramy Mohamed" userId="0cc068d6-35f3-41e3-a10d-b98e4c17dcff" providerId="ADAL" clId="{2A51C2A4-1F04-4AFD-A310-346572E621FC}" dt="2023-02-06T05:21:05.912" v="933" actId="164"/>
          <ac:picMkLst>
            <pc:docMk/>
            <pc:sldMk cId="875827492" sldId="371"/>
            <ac:picMk id="12" creationId="{0929550B-AC85-B3DE-68F9-C734A36CC27F}"/>
          </ac:picMkLst>
        </pc:picChg>
        <pc:picChg chg="add mod topLvl">
          <ac:chgData name="Ramy Mohamed" userId="0cc068d6-35f3-41e3-a10d-b98e4c17dcff" providerId="ADAL" clId="{2A51C2A4-1F04-4AFD-A310-346572E621FC}" dt="2023-02-06T05:21:05.912" v="933" actId="164"/>
          <ac:picMkLst>
            <pc:docMk/>
            <pc:sldMk cId="875827492" sldId="371"/>
            <ac:picMk id="16" creationId="{219F92CF-30A2-B851-02C8-CC068BAB8BEF}"/>
          </ac:picMkLst>
        </pc:picChg>
        <pc:picChg chg="add mod topLvl">
          <ac:chgData name="Ramy Mohamed" userId="0cc068d6-35f3-41e3-a10d-b98e4c17dcff" providerId="ADAL" clId="{2A51C2A4-1F04-4AFD-A310-346572E621FC}" dt="2023-02-06T05:21:05.912" v="933" actId="164"/>
          <ac:picMkLst>
            <pc:docMk/>
            <pc:sldMk cId="875827492" sldId="371"/>
            <ac:picMk id="17" creationId="{F9B37914-54A2-FA47-AEC1-20D64E3C90EE}"/>
          </ac:picMkLst>
        </pc:picChg>
        <pc:cxnChg chg="add mod topLvl">
          <ac:chgData name="Ramy Mohamed" userId="0cc068d6-35f3-41e3-a10d-b98e4c17dcff" providerId="ADAL" clId="{2A51C2A4-1F04-4AFD-A310-346572E621FC}" dt="2023-02-06T05:21:05.912" v="933" actId="164"/>
          <ac:cxnSpMkLst>
            <pc:docMk/>
            <pc:sldMk cId="875827492" sldId="371"/>
            <ac:cxnSpMk id="4" creationId="{6F81BC3F-AE8C-D860-83FD-D846245D0BC8}"/>
          </ac:cxnSpMkLst>
        </pc:cxnChg>
        <pc:cxnChg chg="add mod topLvl">
          <ac:chgData name="Ramy Mohamed" userId="0cc068d6-35f3-41e3-a10d-b98e4c17dcff" providerId="ADAL" clId="{2A51C2A4-1F04-4AFD-A310-346572E621FC}" dt="2023-02-06T05:21:05.912" v="933" actId="164"/>
          <ac:cxnSpMkLst>
            <pc:docMk/>
            <pc:sldMk cId="875827492" sldId="371"/>
            <ac:cxnSpMk id="8" creationId="{497538E5-5375-997C-A8F2-1718882C4761}"/>
          </ac:cxnSpMkLst>
        </pc:cxnChg>
        <pc:cxnChg chg="add mod topLvl">
          <ac:chgData name="Ramy Mohamed" userId="0cc068d6-35f3-41e3-a10d-b98e4c17dcff" providerId="ADAL" clId="{2A51C2A4-1F04-4AFD-A310-346572E621FC}" dt="2023-02-06T05:21:05.912" v="933" actId="164"/>
          <ac:cxnSpMkLst>
            <pc:docMk/>
            <pc:sldMk cId="875827492" sldId="371"/>
            <ac:cxnSpMk id="14" creationId="{FC5F8BC2-E65C-469A-78AB-5D512B7BAFE3}"/>
          </ac:cxnSpMkLst>
        </pc:cxnChg>
        <pc:cxnChg chg="add mod topLvl">
          <ac:chgData name="Ramy Mohamed" userId="0cc068d6-35f3-41e3-a10d-b98e4c17dcff" providerId="ADAL" clId="{2A51C2A4-1F04-4AFD-A310-346572E621FC}" dt="2023-02-06T05:21:05.912" v="933" actId="164"/>
          <ac:cxnSpMkLst>
            <pc:docMk/>
            <pc:sldMk cId="875827492" sldId="371"/>
            <ac:cxnSpMk id="15" creationId="{EE1C2FB1-23F3-F57B-B89E-9599762CBB7C}"/>
          </ac:cxnSpMkLst>
        </pc:cxnChg>
      </pc:sldChg>
      <pc:sldChg chg="addSp delSp modSp add mod ord">
        <pc:chgData name="Ramy Mohamed" userId="0cc068d6-35f3-41e3-a10d-b98e4c17dcff" providerId="ADAL" clId="{2A51C2A4-1F04-4AFD-A310-346572E621FC}" dt="2023-02-06T05:24:27.679" v="957" actId="478"/>
        <pc:sldMkLst>
          <pc:docMk/>
          <pc:sldMk cId="3095444834" sldId="372"/>
        </pc:sldMkLst>
        <pc:spChg chg="mod">
          <ac:chgData name="Ramy Mohamed" userId="0cc068d6-35f3-41e3-a10d-b98e4c17dcff" providerId="ADAL" clId="{2A51C2A4-1F04-4AFD-A310-346572E621FC}" dt="2023-02-06T05:22:35.629" v="946" actId="14100"/>
          <ac:spMkLst>
            <pc:docMk/>
            <pc:sldMk cId="3095444834" sldId="372"/>
            <ac:spMk id="3" creationId="{44A4E3A6-9770-6865-3A33-98C77F4E105E}"/>
          </ac:spMkLst>
        </pc:spChg>
        <pc:spChg chg="add del mod">
          <ac:chgData name="Ramy Mohamed" userId="0cc068d6-35f3-41e3-a10d-b98e4c17dcff" providerId="ADAL" clId="{2A51C2A4-1F04-4AFD-A310-346572E621FC}" dt="2023-02-06T05:24:27.158" v="956"/>
          <ac:spMkLst>
            <pc:docMk/>
            <pc:sldMk cId="3095444834" sldId="372"/>
            <ac:spMk id="10" creationId="{4A54121E-0113-2FD8-79C5-65C820BB35F4}"/>
          </ac:spMkLst>
        </pc:spChg>
        <pc:spChg chg="add del mod">
          <ac:chgData name="Ramy Mohamed" userId="0cc068d6-35f3-41e3-a10d-b98e4c17dcff" providerId="ADAL" clId="{2A51C2A4-1F04-4AFD-A310-346572E621FC}" dt="2023-02-06T05:24:27.158" v="956"/>
          <ac:spMkLst>
            <pc:docMk/>
            <pc:sldMk cId="3095444834" sldId="372"/>
            <ac:spMk id="11" creationId="{800AE7D5-8F05-4E11-E6F5-A14C86DE55F1}"/>
          </ac:spMkLst>
        </pc:spChg>
        <pc:spChg chg="add del mod">
          <ac:chgData name="Ramy Mohamed" userId="0cc068d6-35f3-41e3-a10d-b98e4c17dcff" providerId="ADAL" clId="{2A51C2A4-1F04-4AFD-A310-346572E621FC}" dt="2023-02-06T05:24:27.158" v="956"/>
          <ac:spMkLst>
            <pc:docMk/>
            <pc:sldMk cId="3095444834" sldId="372"/>
            <ac:spMk id="13" creationId="{93F05594-096D-A034-6FD3-323FBC2203D1}"/>
          </ac:spMkLst>
        </pc:spChg>
        <pc:spChg chg="add del mod">
          <ac:chgData name="Ramy Mohamed" userId="0cc068d6-35f3-41e3-a10d-b98e4c17dcff" providerId="ADAL" clId="{2A51C2A4-1F04-4AFD-A310-346572E621FC}" dt="2023-02-06T05:24:27.158" v="956"/>
          <ac:spMkLst>
            <pc:docMk/>
            <pc:sldMk cId="3095444834" sldId="372"/>
            <ac:spMk id="14" creationId="{486EE026-C954-7623-71FE-ABC636C7B8EF}"/>
          </ac:spMkLst>
        </pc:spChg>
        <pc:spChg chg="add del mod">
          <ac:chgData name="Ramy Mohamed" userId="0cc068d6-35f3-41e3-a10d-b98e4c17dcff" providerId="ADAL" clId="{2A51C2A4-1F04-4AFD-A310-346572E621FC}" dt="2023-02-06T05:24:27.158" v="956"/>
          <ac:spMkLst>
            <pc:docMk/>
            <pc:sldMk cId="3095444834" sldId="372"/>
            <ac:spMk id="15" creationId="{E6C96E1D-0E63-5F83-B827-ED1591176F2B}"/>
          </ac:spMkLst>
        </pc:spChg>
        <pc:spChg chg="add del mod">
          <ac:chgData name="Ramy Mohamed" userId="0cc068d6-35f3-41e3-a10d-b98e4c17dcff" providerId="ADAL" clId="{2A51C2A4-1F04-4AFD-A310-346572E621FC}" dt="2023-02-06T05:24:27.158" v="956"/>
          <ac:spMkLst>
            <pc:docMk/>
            <pc:sldMk cId="3095444834" sldId="372"/>
            <ac:spMk id="18" creationId="{D81817F9-3B93-D46D-A250-B518E27C8F51}"/>
          </ac:spMkLst>
        </pc:spChg>
        <pc:grpChg chg="add del mod">
          <ac:chgData name="Ramy Mohamed" userId="0cc068d6-35f3-41e3-a10d-b98e4c17dcff" providerId="ADAL" clId="{2A51C2A4-1F04-4AFD-A310-346572E621FC}" dt="2023-02-06T05:24:27.679" v="957" actId="478"/>
          <ac:grpSpMkLst>
            <pc:docMk/>
            <pc:sldMk cId="3095444834" sldId="372"/>
            <ac:grpSpMk id="9" creationId="{5F048B48-9D14-7F89-6155-5245E9B67D6F}"/>
          </ac:grpSpMkLst>
        </pc:grpChg>
        <pc:grpChg chg="add mod">
          <ac:chgData name="Ramy Mohamed" userId="0cc068d6-35f3-41e3-a10d-b98e4c17dcff" providerId="ADAL" clId="{2A51C2A4-1F04-4AFD-A310-346572E621FC}" dt="2023-02-06T05:24:26.873" v="955" actId="164"/>
          <ac:grpSpMkLst>
            <pc:docMk/>
            <pc:sldMk cId="3095444834" sldId="372"/>
            <ac:grpSpMk id="19" creationId="{3AC5031C-AB00-3877-9112-04B508499368}"/>
          </ac:grpSpMkLst>
        </pc:grpChg>
        <pc:picChg chg="add mod">
          <ac:chgData name="Ramy Mohamed" userId="0cc068d6-35f3-41e3-a10d-b98e4c17dcff" providerId="ADAL" clId="{2A51C2A4-1F04-4AFD-A310-346572E621FC}" dt="2023-02-06T05:22:30.037" v="943" actId="164"/>
          <ac:picMkLst>
            <pc:docMk/>
            <pc:sldMk cId="3095444834" sldId="372"/>
            <ac:picMk id="2" creationId="{15C2E993-E054-072E-38A1-079F738E44CE}"/>
          </ac:picMkLst>
        </pc:picChg>
        <pc:picChg chg="add mod">
          <ac:chgData name="Ramy Mohamed" userId="0cc068d6-35f3-41e3-a10d-b98e4c17dcff" providerId="ADAL" clId="{2A51C2A4-1F04-4AFD-A310-346572E621FC}" dt="2023-02-06T05:22:30.037" v="943" actId="164"/>
          <ac:picMkLst>
            <pc:docMk/>
            <pc:sldMk cId="3095444834" sldId="372"/>
            <ac:picMk id="4" creationId="{437F934E-9C95-D891-2CB9-52DC6EBE000E}"/>
          </ac:picMkLst>
        </pc:picChg>
        <pc:picChg chg="add mod">
          <ac:chgData name="Ramy Mohamed" userId="0cc068d6-35f3-41e3-a10d-b98e4c17dcff" providerId="ADAL" clId="{2A51C2A4-1F04-4AFD-A310-346572E621FC}" dt="2023-02-06T05:22:30.037" v="943" actId="164"/>
          <ac:picMkLst>
            <pc:docMk/>
            <pc:sldMk cId="3095444834" sldId="372"/>
            <ac:picMk id="7" creationId="{7703BC20-CFF7-49E7-B85F-082807700ACA}"/>
          </ac:picMkLst>
        </pc:picChg>
        <pc:picChg chg="add mod">
          <ac:chgData name="Ramy Mohamed" userId="0cc068d6-35f3-41e3-a10d-b98e4c17dcff" providerId="ADAL" clId="{2A51C2A4-1F04-4AFD-A310-346572E621FC}" dt="2023-02-06T05:22:30.037" v="943" actId="164"/>
          <ac:picMkLst>
            <pc:docMk/>
            <pc:sldMk cId="3095444834" sldId="372"/>
            <ac:picMk id="8" creationId="{41991E6A-FB77-5BE0-A6D5-ECF49C4D13C0}"/>
          </ac:picMkLst>
        </pc:picChg>
        <pc:picChg chg="add del mod">
          <ac:chgData name="Ramy Mohamed" userId="0cc068d6-35f3-41e3-a10d-b98e4c17dcff" providerId="ADAL" clId="{2A51C2A4-1F04-4AFD-A310-346572E621FC}" dt="2023-02-06T05:24:27.158" v="956"/>
          <ac:picMkLst>
            <pc:docMk/>
            <pc:sldMk cId="3095444834" sldId="372"/>
            <ac:picMk id="12" creationId="{D3457A8C-9763-7723-6FF7-CD4912EC8B60}"/>
          </ac:picMkLst>
        </pc:picChg>
        <pc:cxnChg chg="add del mod">
          <ac:chgData name="Ramy Mohamed" userId="0cc068d6-35f3-41e3-a10d-b98e4c17dcff" providerId="ADAL" clId="{2A51C2A4-1F04-4AFD-A310-346572E621FC}" dt="2023-02-06T05:24:27.158" v="956"/>
          <ac:cxnSpMkLst>
            <pc:docMk/>
            <pc:sldMk cId="3095444834" sldId="372"/>
            <ac:cxnSpMk id="16" creationId="{39F633F2-87E3-7A29-E65D-7BDD948948F0}"/>
          </ac:cxnSpMkLst>
        </pc:cxnChg>
        <pc:cxnChg chg="add del mod">
          <ac:chgData name="Ramy Mohamed" userId="0cc068d6-35f3-41e3-a10d-b98e4c17dcff" providerId="ADAL" clId="{2A51C2A4-1F04-4AFD-A310-346572E621FC}" dt="2023-02-06T05:24:27.158" v="956"/>
          <ac:cxnSpMkLst>
            <pc:docMk/>
            <pc:sldMk cId="3095444834" sldId="372"/>
            <ac:cxnSpMk id="17" creationId="{17B33CC3-2BB0-7F4B-FC42-DAF0C287CFED}"/>
          </ac:cxnSpMkLst>
        </pc:cxnChg>
      </pc:sldChg>
      <pc:sldChg chg="addSp delSp modSp add mod">
        <pc:chgData name="Ramy Mohamed" userId="0cc068d6-35f3-41e3-a10d-b98e4c17dcff" providerId="ADAL" clId="{2A51C2A4-1F04-4AFD-A310-346572E621FC}" dt="2023-02-06T04:02:14.455" v="287" actId="113"/>
        <pc:sldMkLst>
          <pc:docMk/>
          <pc:sldMk cId="1757268991" sldId="373"/>
        </pc:sldMkLst>
        <pc:spChg chg="mod">
          <ac:chgData name="Ramy Mohamed" userId="0cc068d6-35f3-41e3-a10d-b98e4c17dcff" providerId="ADAL" clId="{2A51C2A4-1F04-4AFD-A310-346572E621FC}" dt="2023-02-06T04:02:14.455" v="287" actId="113"/>
          <ac:spMkLst>
            <pc:docMk/>
            <pc:sldMk cId="1757268991" sldId="373"/>
            <ac:spMk id="3" creationId="{44A4E3A6-9770-6865-3A33-98C77F4E105E}"/>
          </ac:spMkLst>
        </pc:spChg>
        <pc:spChg chg="add del mod">
          <ac:chgData name="Ramy Mohamed" userId="0cc068d6-35f3-41e3-a10d-b98e4c17dcff" providerId="ADAL" clId="{2A51C2A4-1F04-4AFD-A310-346572E621FC}" dt="2023-02-06T04:01:33.447" v="269"/>
          <ac:spMkLst>
            <pc:docMk/>
            <pc:sldMk cId="1757268991" sldId="373"/>
            <ac:spMk id="4" creationId="{7AD01B2C-D385-D128-F37A-CD09E69AD815}"/>
          </ac:spMkLst>
        </pc:spChg>
        <pc:spChg chg="mod">
          <ac:chgData name="Ramy Mohamed" userId="0cc068d6-35f3-41e3-a10d-b98e4c17dcff" providerId="ADAL" clId="{2A51C2A4-1F04-4AFD-A310-346572E621FC}" dt="2023-02-06T04:00:31.621" v="251" actId="14100"/>
          <ac:spMkLst>
            <pc:docMk/>
            <pc:sldMk cId="1757268991" sldId="373"/>
            <ac:spMk id="6" creationId="{00000000-0000-0000-0000-000000000000}"/>
          </ac:spMkLst>
        </pc:spChg>
        <pc:graphicFrameChg chg="add del mod">
          <ac:chgData name="Ramy Mohamed" userId="0cc068d6-35f3-41e3-a10d-b98e4c17dcff" providerId="ADAL" clId="{2A51C2A4-1F04-4AFD-A310-346572E621FC}" dt="2023-02-06T04:01:33.447" v="269"/>
          <ac:graphicFrameMkLst>
            <pc:docMk/>
            <pc:sldMk cId="1757268991" sldId="373"/>
            <ac:graphicFrameMk id="2" creationId="{DD8E9975-D6D6-22D6-4088-EA21EC94FCEA}"/>
          </ac:graphicFrameMkLst>
        </pc:graphicFrameChg>
      </pc:sldChg>
      <pc:sldChg chg="add del">
        <pc:chgData name="Ramy Mohamed" userId="0cc068d6-35f3-41e3-a10d-b98e4c17dcff" providerId="ADAL" clId="{2A51C2A4-1F04-4AFD-A310-346572E621FC}" dt="2023-02-06T04:00:01.168" v="245"/>
        <pc:sldMkLst>
          <pc:docMk/>
          <pc:sldMk cId="1507560172" sldId="374"/>
        </pc:sldMkLst>
      </pc:sldChg>
      <pc:sldChg chg="add del">
        <pc:chgData name="Ramy Mohamed" userId="0cc068d6-35f3-41e3-a10d-b98e4c17dcff" providerId="ADAL" clId="{2A51C2A4-1F04-4AFD-A310-346572E621FC}" dt="2023-02-06T04:00:07.087" v="247"/>
        <pc:sldMkLst>
          <pc:docMk/>
          <pc:sldMk cId="1724102296" sldId="374"/>
        </pc:sldMkLst>
      </pc:sldChg>
      <pc:sldChg chg="addSp delSp modSp add del mod modClrScheme chgLayout">
        <pc:chgData name="Ramy Mohamed" userId="0cc068d6-35f3-41e3-a10d-b98e4c17dcff" providerId="ADAL" clId="{2A51C2A4-1F04-4AFD-A310-346572E621FC}" dt="2023-02-06T04:05:52.858" v="307" actId="47"/>
        <pc:sldMkLst>
          <pc:docMk/>
          <pc:sldMk cId="1838601120" sldId="374"/>
        </pc:sldMkLst>
        <pc:spChg chg="add del mod ord">
          <ac:chgData name="Ramy Mohamed" userId="0cc068d6-35f3-41e3-a10d-b98e4c17dcff" providerId="ADAL" clId="{2A51C2A4-1F04-4AFD-A310-346572E621FC}" dt="2023-02-06T04:04:50.061" v="293" actId="478"/>
          <ac:spMkLst>
            <pc:docMk/>
            <pc:sldMk cId="1838601120" sldId="374"/>
            <ac:spMk id="2" creationId="{49299C16-9B7A-480B-4B57-D57A001D9D4F}"/>
          </ac:spMkLst>
        </pc:spChg>
        <pc:spChg chg="add del mod">
          <ac:chgData name="Ramy Mohamed" userId="0cc068d6-35f3-41e3-a10d-b98e4c17dcff" providerId="ADAL" clId="{2A51C2A4-1F04-4AFD-A310-346572E621FC}" dt="2023-02-06T04:04:51.165" v="294" actId="478"/>
          <ac:spMkLst>
            <pc:docMk/>
            <pc:sldMk cId="1838601120" sldId="374"/>
            <ac:spMk id="4" creationId="{F0D4101F-9D9D-905C-6C6B-8C25879270B8}"/>
          </ac:spMkLst>
        </pc:spChg>
        <pc:spChg chg="del mod ord">
          <ac:chgData name="Ramy Mohamed" userId="0cc068d6-35f3-41e3-a10d-b98e4c17dcff" providerId="ADAL" clId="{2A51C2A4-1F04-4AFD-A310-346572E621FC}" dt="2023-02-06T04:04:58.967" v="300" actId="478"/>
          <ac:spMkLst>
            <pc:docMk/>
            <pc:sldMk cId="1838601120" sldId="374"/>
            <ac:spMk id="5" creationId="{00000000-0000-0000-0000-000000000000}"/>
          </ac:spMkLst>
        </pc:spChg>
        <pc:spChg chg="del mod ord">
          <ac:chgData name="Ramy Mohamed" userId="0cc068d6-35f3-41e3-a10d-b98e4c17dcff" providerId="ADAL" clId="{2A51C2A4-1F04-4AFD-A310-346572E621FC}" dt="2023-02-06T04:04:47.999" v="292" actId="478"/>
          <ac:spMkLst>
            <pc:docMk/>
            <pc:sldMk cId="1838601120" sldId="374"/>
            <ac:spMk id="6" creationId="{00000000-0000-0000-0000-000000000000}"/>
          </ac:spMkLst>
        </pc:spChg>
        <pc:spChg chg="del mod ord">
          <ac:chgData name="Ramy Mohamed" userId="0cc068d6-35f3-41e3-a10d-b98e4c17dcff" providerId="ADAL" clId="{2A51C2A4-1F04-4AFD-A310-346572E621FC}" dt="2023-02-06T04:04:52.972" v="295" actId="478"/>
          <ac:spMkLst>
            <pc:docMk/>
            <pc:sldMk cId="1838601120" sldId="374"/>
            <ac:spMk id="7" creationId="{00000000-0000-0000-0000-000000000000}"/>
          </ac:spMkLst>
        </pc:spChg>
        <pc:spChg chg="add del mod">
          <ac:chgData name="Ramy Mohamed" userId="0cc068d6-35f3-41e3-a10d-b98e4c17dcff" providerId="ADAL" clId="{2A51C2A4-1F04-4AFD-A310-346572E621FC}" dt="2023-02-06T04:05:00.780" v="301" actId="478"/>
          <ac:spMkLst>
            <pc:docMk/>
            <pc:sldMk cId="1838601120" sldId="374"/>
            <ac:spMk id="9" creationId="{8ACE67DE-1156-0738-FE3E-2E8E1CCDDD45}"/>
          </ac:spMkLst>
        </pc:spChg>
        <pc:spChg chg="add del mod">
          <ac:chgData name="Ramy Mohamed" userId="0cc068d6-35f3-41e3-a10d-b98e4c17dcff" providerId="ADAL" clId="{2A51C2A4-1F04-4AFD-A310-346572E621FC}" dt="2023-02-06T04:05:08.377" v="305"/>
          <ac:spMkLst>
            <pc:docMk/>
            <pc:sldMk cId="1838601120" sldId="374"/>
            <ac:spMk id="10" creationId="{87894161-E086-6FC8-BF51-20DDBA631CFA}"/>
          </ac:spMkLst>
        </pc:spChg>
        <pc:spChg chg="add del mod">
          <ac:chgData name="Ramy Mohamed" userId="0cc068d6-35f3-41e3-a10d-b98e4c17dcff" providerId="ADAL" clId="{2A51C2A4-1F04-4AFD-A310-346572E621FC}" dt="2023-02-06T04:05:08.377" v="305"/>
          <ac:spMkLst>
            <pc:docMk/>
            <pc:sldMk cId="1838601120" sldId="374"/>
            <ac:spMk id="16" creationId="{07B7330D-7EFB-334E-F4A0-7D99FD3CE862}"/>
          </ac:spMkLst>
        </pc:spChg>
        <pc:spChg chg="del">
          <ac:chgData name="Ramy Mohamed" userId="0cc068d6-35f3-41e3-a10d-b98e4c17dcff" providerId="ADAL" clId="{2A51C2A4-1F04-4AFD-A310-346572E621FC}" dt="2023-02-06T04:04:57.461" v="299" actId="478"/>
          <ac:spMkLst>
            <pc:docMk/>
            <pc:sldMk cId="1838601120" sldId="374"/>
            <ac:spMk id="19" creationId="{00000000-0000-0000-0000-000000000000}"/>
          </ac:spMkLst>
        </pc:spChg>
        <pc:spChg chg="del">
          <ac:chgData name="Ramy Mohamed" userId="0cc068d6-35f3-41e3-a10d-b98e4c17dcff" providerId="ADAL" clId="{2A51C2A4-1F04-4AFD-A310-346572E621FC}" dt="2023-02-06T04:04:57.461" v="299" actId="478"/>
          <ac:spMkLst>
            <pc:docMk/>
            <pc:sldMk cId="1838601120" sldId="374"/>
            <ac:spMk id="20" creationId="{00000000-0000-0000-0000-000000000000}"/>
          </ac:spMkLst>
        </pc:spChg>
        <pc:spChg chg="add del mod">
          <ac:chgData name="Ramy Mohamed" userId="0cc068d6-35f3-41e3-a10d-b98e4c17dcff" providerId="ADAL" clId="{2A51C2A4-1F04-4AFD-A310-346572E621FC}" dt="2023-02-06T04:05:08.377" v="305"/>
          <ac:spMkLst>
            <pc:docMk/>
            <pc:sldMk cId="1838601120" sldId="374"/>
            <ac:spMk id="24" creationId="{69DBAFED-AF6C-CDC1-4265-7D5274C27CC0}"/>
          </ac:spMkLst>
        </pc:spChg>
        <pc:spChg chg="add del mod">
          <ac:chgData name="Ramy Mohamed" userId="0cc068d6-35f3-41e3-a10d-b98e4c17dcff" providerId="ADAL" clId="{2A51C2A4-1F04-4AFD-A310-346572E621FC}" dt="2023-02-06T04:05:08.377" v="305"/>
          <ac:spMkLst>
            <pc:docMk/>
            <pc:sldMk cId="1838601120" sldId="374"/>
            <ac:spMk id="25" creationId="{26FD80FD-DF70-F147-8D0E-CC0F6B7A36E9}"/>
          </ac:spMkLst>
        </pc:spChg>
        <pc:picChg chg="del">
          <ac:chgData name="Ramy Mohamed" userId="0cc068d6-35f3-41e3-a10d-b98e4c17dcff" providerId="ADAL" clId="{2A51C2A4-1F04-4AFD-A310-346572E621FC}" dt="2023-02-06T04:04:55.110" v="298" actId="478"/>
          <ac:picMkLst>
            <pc:docMk/>
            <pc:sldMk cId="1838601120" sldId="374"/>
            <ac:picMk id="11" creationId="{00000000-0000-0000-0000-000000000000}"/>
          </ac:picMkLst>
        </pc:picChg>
        <pc:picChg chg="del">
          <ac:chgData name="Ramy Mohamed" userId="0cc068d6-35f3-41e3-a10d-b98e4c17dcff" providerId="ADAL" clId="{2A51C2A4-1F04-4AFD-A310-346572E621FC}" dt="2023-02-06T04:04:57.461" v="299" actId="478"/>
          <ac:picMkLst>
            <pc:docMk/>
            <pc:sldMk cId="1838601120" sldId="374"/>
            <ac:picMk id="12" creationId="{00000000-0000-0000-0000-000000000000}"/>
          </ac:picMkLst>
        </pc:picChg>
        <pc:picChg chg="del">
          <ac:chgData name="Ramy Mohamed" userId="0cc068d6-35f3-41e3-a10d-b98e4c17dcff" providerId="ADAL" clId="{2A51C2A4-1F04-4AFD-A310-346572E621FC}" dt="2023-02-06T04:04:54.504" v="297" actId="478"/>
          <ac:picMkLst>
            <pc:docMk/>
            <pc:sldMk cId="1838601120" sldId="374"/>
            <ac:picMk id="13" creationId="{00000000-0000-0000-0000-000000000000}"/>
          </ac:picMkLst>
        </pc:picChg>
        <pc:picChg chg="del">
          <ac:chgData name="Ramy Mohamed" userId="0cc068d6-35f3-41e3-a10d-b98e4c17dcff" providerId="ADAL" clId="{2A51C2A4-1F04-4AFD-A310-346572E621FC}" dt="2023-02-06T04:04:57.461" v="299" actId="478"/>
          <ac:picMkLst>
            <pc:docMk/>
            <pc:sldMk cId="1838601120" sldId="374"/>
            <ac:picMk id="14" creationId="{00000000-0000-0000-0000-000000000000}"/>
          </ac:picMkLst>
        </pc:picChg>
        <pc:picChg chg="del">
          <ac:chgData name="Ramy Mohamed" userId="0cc068d6-35f3-41e3-a10d-b98e4c17dcff" providerId="ADAL" clId="{2A51C2A4-1F04-4AFD-A310-346572E621FC}" dt="2023-02-06T04:04:57.461" v="299" actId="478"/>
          <ac:picMkLst>
            <pc:docMk/>
            <pc:sldMk cId="1838601120" sldId="374"/>
            <ac:picMk id="15" creationId="{00000000-0000-0000-0000-000000000000}"/>
          </ac:picMkLst>
        </pc:picChg>
        <pc:picChg chg="add del mod">
          <ac:chgData name="Ramy Mohamed" userId="0cc068d6-35f3-41e3-a10d-b98e4c17dcff" providerId="ADAL" clId="{2A51C2A4-1F04-4AFD-A310-346572E621FC}" dt="2023-02-06T04:05:08.377" v="305"/>
          <ac:picMkLst>
            <pc:docMk/>
            <pc:sldMk cId="1838601120" sldId="374"/>
            <ac:picMk id="17" creationId="{529E5CA3-0F79-1529-8381-303660A0A815}"/>
          </ac:picMkLst>
        </pc:picChg>
        <pc:picChg chg="add del mod">
          <ac:chgData name="Ramy Mohamed" userId="0cc068d6-35f3-41e3-a10d-b98e4c17dcff" providerId="ADAL" clId="{2A51C2A4-1F04-4AFD-A310-346572E621FC}" dt="2023-02-06T04:05:08.377" v="305"/>
          <ac:picMkLst>
            <pc:docMk/>
            <pc:sldMk cId="1838601120" sldId="374"/>
            <ac:picMk id="18" creationId="{FCBAFAED-24B3-4CF5-40F9-9811A468DC83}"/>
          </ac:picMkLst>
        </pc:picChg>
        <pc:picChg chg="add del mod">
          <ac:chgData name="Ramy Mohamed" userId="0cc068d6-35f3-41e3-a10d-b98e4c17dcff" providerId="ADAL" clId="{2A51C2A4-1F04-4AFD-A310-346572E621FC}" dt="2023-02-06T04:05:08.377" v="305"/>
          <ac:picMkLst>
            <pc:docMk/>
            <pc:sldMk cId="1838601120" sldId="374"/>
            <ac:picMk id="21" creationId="{5DAD2BD4-8EE5-1500-CC4E-35989DC04947}"/>
          </ac:picMkLst>
        </pc:picChg>
        <pc:picChg chg="add del mod">
          <ac:chgData name="Ramy Mohamed" userId="0cc068d6-35f3-41e3-a10d-b98e4c17dcff" providerId="ADAL" clId="{2A51C2A4-1F04-4AFD-A310-346572E621FC}" dt="2023-02-06T04:05:08.377" v="305"/>
          <ac:picMkLst>
            <pc:docMk/>
            <pc:sldMk cId="1838601120" sldId="374"/>
            <ac:picMk id="22" creationId="{FE5E594E-B95A-4B61-3667-A13EA4116FC5}"/>
          </ac:picMkLst>
        </pc:picChg>
        <pc:picChg chg="add del mod">
          <ac:chgData name="Ramy Mohamed" userId="0cc068d6-35f3-41e3-a10d-b98e4c17dcff" providerId="ADAL" clId="{2A51C2A4-1F04-4AFD-A310-346572E621FC}" dt="2023-02-06T04:05:08.377" v="305"/>
          <ac:picMkLst>
            <pc:docMk/>
            <pc:sldMk cId="1838601120" sldId="374"/>
            <ac:picMk id="23" creationId="{35D1FB73-67C7-7054-08BC-5A7892B7443C}"/>
          </ac:picMkLst>
        </pc:picChg>
        <pc:picChg chg="add del mod">
          <ac:chgData name="Ramy Mohamed" userId="0cc068d6-35f3-41e3-a10d-b98e4c17dcff" providerId="ADAL" clId="{2A51C2A4-1F04-4AFD-A310-346572E621FC}" dt="2023-02-06T04:05:08.377" v="305"/>
          <ac:picMkLst>
            <pc:docMk/>
            <pc:sldMk cId="1838601120" sldId="374"/>
            <ac:picMk id="26" creationId="{11E71DC7-C4CD-2CE6-86A9-8C683999D5C6}"/>
          </ac:picMkLst>
        </pc:picChg>
        <pc:picChg chg="del">
          <ac:chgData name="Ramy Mohamed" userId="0cc068d6-35f3-41e3-a10d-b98e4c17dcff" providerId="ADAL" clId="{2A51C2A4-1F04-4AFD-A310-346572E621FC}" dt="2023-02-06T04:04:53.982" v="296" actId="478"/>
          <ac:picMkLst>
            <pc:docMk/>
            <pc:sldMk cId="1838601120" sldId="374"/>
            <ac:picMk id="29" creationId="{00000000-0000-0000-0000-000000000000}"/>
          </ac:picMkLst>
        </pc:picChg>
      </pc:sldChg>
      <pc:sldChg chg="addSp delSp modSp add mod">
        <pc:chgData name="Ramy Mohamed" userId="0cc068d6-35f3-41e3-a10d-b98e4c17dcff" providerId="ADAL" clId="{2A51C2A4-1F04-4AFD-A310-346572E621FC}" dt="2023-02-06T04:08:15.887" v="323" actId="164"/>
        <pc:sldMkLst>
          <pc:docMk/>
          <pc:sldMk cId="2176079479" sldId="375"/>
        </pc:sldMkLst>
        <pc:spChg chg="add del mod">
          <ac:chgData name="Ramy Mohamed" userId="0cc068d6-35f3-41e3-a10d-b98e4c17dcff" providerId="ADAL" clId="{2A51C2A4-1F04-4AFD-A310-346572E621FC}" dt="2023-02-06T04:06:16.812" v="316" actId="478"/>
          <ac:spMkLst>
            <pc:docMk/>
            <pc:sldMk cId="2176079479" sldId="375"/>
            <ac:spMk id="3" creationId="{350B5D7E-A99D-EEEC-0F75-10E99B9AD939}"/>
          </ac:spMkLst>
        </pc:spChg>
        <pc:spChg chg="mod">
          <ac:chgData name="Ramy Mohamed" userId="0cc068d6-35f3-41e3-a10d-b98e4c17dcff" providerId="ADAL" clId="{2A51C2A4-1F04-4AFD-A310-346572E621FC}" dt="2023-02-06T04:06:07.918" v="314"/>
          <ac:spMkLst>
            <pc:docMk/>
            <pc:sldMk cId="2176079479" sldId="375"/>
            <ac:spMk id="6" creationId="{00000000-0000-0000-0000-000000000000}"/>
          </ac:spMkLst>
        </pc:spChg>
        <pc:spChg chg="add del">
          <ac:chgData name="Ramy Mohamed" userId="0cc068d6-35f3-41e3-a10d-b98e4c17dcff" providerId="ADAL" clId="{2A51C2A4-1F04-4AFD-A310-346572E621FC}" dt="2023-02-06T04:06:42.521" v="318" actId="22"/>
          <ac:spMkLst>
            <pc:docMk/>
            <pc:sldMk cId="2176079479" sldId="375"/>
            <ac:spMk id="7" creationId="{FD77D1EC-2430-ADA7-346E-7339A800CF5A}"/>
          </ac:spMkLst>
        </pc:spChg>
        <pc:spChg chg="del">
          <ac:chgData name="Ramy Mohamed" userId="0cc068d6-35f3-41e3-a10d-b98e4c17dcff" providerId="ADAL" clId="{2A51C2A4-1F04-4AFD-A310-346572E621FC}" dt="2023-02-06T04:06:14.103" v="315" actId="478"/>
          <ac:spMkLst>
            <pc:docMk/>
            <pc:sldMk cId="2176079479" sldId="375"/>
            <ac:spMk id="8" creationId="{00000000-0000-0000-0000-000000000000}"/>
          </ac:spMkLst>
        </pc:spChg>
        <pc:spChg chg="add mod">
          <ac:chgData name="Ramy Mohamed" userId="0cc068d6-35f3-41e3-a10d-b98e4c17dcff" providerId="ADAL" clId="{2A51C2A4-1F04-4AFD-A310-346572E621FC}" dt="2023-02-06T04:08:15.887" v="323" actId="164"/>
          <ac:spMkLst>
            <pc:docMk/>
            <pc:sldMk cId="2176079479" sldId="375"/>
            <ac:spMk id="9" creationId="{0B6E34AE-7216-6051-ED2E-36EDC125D1D5}"/>
          </ac:spMkLst>
        </pc:spChg>
        <pc:spChg chg="add mod">
          <ac:chgData name="Ramy Mohamed" userId="0cc068d6-35f3-41e3-a10d-b98e4c17dcff" providerId="ADAL" clId="{2A51C2A4-1F04-4AFD-A310-346572E621FC}" dt="2023-02-06T04:08:15.887" v="323" actId="164"/>
          <ac:spMkLst>
            <pc:docMk/>
            <pc:sldMk cId="2176079479" sldId="375"/>
            <ac:spMk id="10" creationId="{739F647D-58A8-AB21-5918-71AB7B80E629}"/>
          </ac:spMkLst>
        </pc:spChg>
        <pc:spChg chg="add mod">
          <ac:chgData name="Ramy Mohamed" userId="0cc068d6-35f3-41e3-a10d-b98e4c17dcff" providerId="ADAL" clId="{2A51C2A4-1F04-4AFD-A310-346572E621FC}" dt="2023-02-06T04:08:15.887" v="323" actId="164"/>
          <ac:spMkLst>
            <pc:docMk/>
            <pc:sldMk cId="2176079479" sldId="375"/>
            <ac:spMk id="11" creationId="{01120A30-61C6-7E2A-E2E2-1D9398CB8546}"/>
          </ac:spMkLst>
        </pc:spChg>
        <pc:spChg chg="add mod">
          <ac:chgData name="Ramy Mohamed" userId="0cc068d6-35f3-41e3-a10d-b98e4c17dcff" providerId="ADAL" clId="{2A51C2A4-1F04-4AFD-A310-346572E621FC}" dt="2023-02-06T04:08:15.887" v="323" actId="164"/>
          <ac:spMkLst>
            <pc:docMk/>
            <pc:sldMk cId="2176079479" sldId="375"/>
            <ac:spMk id="17" creationId="{ACBAC04B-FEE3-3DA9-C464-648D27090FCC}"/>
          </ac:spMkLst>
        </pc:spChg>
        <pc:spChg chg="add mod">
          <ac:chgData name="Ramy Mohamed" userId="0cc068d6-35f3-41e3-a10d-b98e4c17dcff" providerId="ADAL" clId="{2A51C2A4-1F04-4AFD-A310-346572E621FC}" dt="2023-02-06T04:08:15.887" v="323" actId="164"/>
          <ac:spMkLst>
            <pc:docMk/>
            <pc:sldMk cId="2176079479" sldId="375"/>
            <ac:spMk id="18" creationId="{6DB2FAC6-66FA-4C3B-D719-0097252BFACE}"/>
          </ac:spMkLst>
        </pc:spChg>
        <pc:grpChg chg="add mod">
          <ac:chgData name="Ramy Mohamed" userId="0cc068d6-35f3-41e3-a10d-b98e4c17dcff" providerId="ADAL" clId="{2A51C2A4-1F04-4AFD-A310-346572E621FC}" dt="2023-02-06T04:08:15.887" v="323" actId="164"/>
          <ac:grpSpMkLst>
            <pc:docMk/>
            <pc:sldMk cId="2176079479" sldId="375"/>
            <ac:grpSpMk id="20" creationId="{7FB3368E-754B-EB4F-F556-B980FDBE2F8C}"/>
          </ac:grpSpMkLst>
        </pc:grpChg>
        <pc:picChg chg="add mod">
          <ac:chgData name="Ramy Mohamed" userId="0cc068d6-35f3-41e3-a10d-b98e4c17dcff" providerId="ADAL" clId="{2A51C2A4-1F04-4AFD-A310-346572E621FC}" dt="2023-02-06T04:08:15.887" v="323" actId="164"/>
          <ac:picMkLst>
            <pc:docMk/>
            <pc:sldMk cId="2176079479" sldId="375"/>
            <ac:picMk id="12" creationId="{33B6C9AC-E110-649C-A0F6-9FF3EF8598C2}"/>
          </ac:picMkLst>
        </pc:picChg>
        <pc:picChg chg="add mod">
          <ac:chgData name="Ramy Mohamed" userId="0cc068d6-35f3-41e3-a10d-b98e4c17dcff" providerId="ADAL" clId="{2A51C2A4-1F04-4AFD-A310-346572E621FC}" dt="2023-02-06T04:08:15.887" v="323" actId="164"/>
          <ac:picMkLst>
            <pc:docMk/>
            <pc:sldMk cId="2176079479" sldId="375"/>
            <ac:picMk id="13" creationId="{CC0E6B7D-4943-1070-73C6-687F50EEA4E2}"/>
          </ac:picMkLst>
        </pc:picChg>
        <pc:picChg chg="add mod">
          <ac:chgData name="Ramy Mohamed" userId="0cc068d6-35f3-41e3-a10d-b98e4c17dcff" providerId="ADAL" clId="{2A51C2A4-1F04-4AFD-A310-346572E621FC}" dt="2023-02-06T04:08:15.887" v="323" actId="164"/>
          <ac:picMkLst>
            <pc:docMk/>
            <pc:sldMk cId="2176079479" sldId="375"/>
            <ac:picMk id="14" creationId="{2D829BBC-B5EB-43BA-29F3-DB55F2F0C572}"/>
          </ac:picMkLst>
        </pc:picChg>
        <pc:picChg chg="add mod">
          <ac:chgData name="Ramy Mohamed" userId="0cc068d6-35f3-41e3-a10d-b98e4c17dcff" providerId="ADAL" clId="{2A51C2A4-1F04-4AFD-A310-346572E621FC}" dt="2023-02-06T04:08:15.887" v="323" actId="164"/>
          <ac:picMkLst>
            <pc:docMk/>
            <pc:sldMk cId="2176079479" sldId="375"/>
            <ac:picMk id="15" creationId="{B4A4A0BC-12EF-5D8A-8F4B-19E49A00BD55}"/>
          </ac:picMkLst>
        </pc:picChg>
        <pc:picChg chg="add mod">
          <ac:chgData name="Ramy Mohamed" userId="0cc068d6-35f3-41e3-a10d-b98e4c17dcff" providerId="ADAL" clId="{2A51C2A4-1F04-4AFD-A310-346572E621FC}" dt="2023-02-06T04:08:15.887" v="323" actId="164"/>
          <ac:picMkLst>
            <pc:docMk/>
            <pc:sldMk cId="2176079479" sldId="375"/>
            <ac:picMk id="16" creationId="{1DA65CD0-76B2-BB99-1105-EAC355E5D3C2}"/>
          </ac:picMkLst>
        </pc:picChg>
        <pc:picChg chg="add mod">
          <ac:chgData name="Ramy Mohamed" userId="0cc068d6-35f3-41e3-a10d-b98e4c17dcff" providerId="ADAL" clId="{2A51C2A4-1F04-4AFD-A310-346572E621FC}" dt="2023-02-06T04:08:15.887" v="323" actId="164"/>
          <ac:picMkLst>
            <pc:docMk/>
            <pc:sldMk cId="2176079479" sldId="375"/>
            <ac:picMk id="19" creationId="{21DCD8F4-18FB-9DA0-5D6F-B7FCAA7E8CA9}"/>
          </ac:picMkLst>
        </pc:picChg>
      </pc:sldChg>
      <pc:sldChg chg="addSp delSp modSp add mod">
        <pc:chgData name="Ramy Mohamed" userId="0cc068d6-35f3-41e3-a10d-b98e4c17dcff" providerId="ADAL" clId="{2A51C2A4-1F04-4AFD-A310-346572E621FC}" dt="2023-02-06T05:01:15.054" v="753" actId="1076"/>
        <pc:sldMkLst>
          <pc:docMk/>
          <pc:sldMk cId="2661593322" sldId="376"/>
        </pc:sldMkLst>
        <pc:spChg chg="del">
          <ac:chgData name="Ramy Mohamed" userId="0cc068d6-35f3-41e3-a10d-b98e4c17dcff" providerId="ADAL" clId="{2A51C2A4-1F04-4AFD-A310-346572E621FC}" dt="2023-02-06T05:01:03.896" v="749" actId="478"/>
          <ac:spMkLst>
            <pc:docMk/>
            <pc:sldMk cId="2661593322" sldId="376"/>
            <ac:spMk id="3" creationId="{44A4E3A6-9770-6865-3A33-98C77F4E105E}"/>
          </ac:spMkLst>
        </pc:spChg>
        <pc:spChg chg="add del mod">
          <ac:chgData name="Ramy Mohamed" userId="0cc068d6-35f3-41e3-a10d-b98e4c17dcff" providerId="ADAL" clId="{2A51C2A4-1F04-4AFD-A310-346572E621FC}" dt="2023-02-06T05:01:05.389" v="750" actId="478"/>
          <ac:spMkLst>
            <pc:docMk/>
            <pc:sldMk cId="2661593322" sldId="376"/>
            <ac:spMk id="4" creationId="{0B3AA88F-C5E6-1898-0071-F095D2E9CFEB}"/>
          </ac:spMkLst>
        </pc:spChg>
        <pc:grpChg chg="del">
          <ac:chgData name="Ramy Mohamed" userId="0cc068d6-35f3-41e3-a10d-b98e4c17dcff" providerId="ADAL" clId="{2A51C2A4-1F04-4AFD-A310-346572E621FC}" dt="2023-02-06T05:01:05.964" v="751" actId="478"/>
          <ac:grpSpMkLst>
            <pc:docMk/>
            <pc:sldMk cId="2661593322" sldId="376"/>
            <ac:grpSpMk id="41" creationId="{12D16A36-6481-3AEA-283B-10BA1DDC972D}"/>
          </ac:grpSpMkLst>
        </pc:grpChg>
        <pc:picChg chg="add mod">
          <ac:chgData name="Ramy Mohamed" userId="0cc068d6-35f3-41e3-a10d-b98e4c17dcff" providerId="ADAL" clId="{2A51C2A4-1F04-4AFD-A310-346572E621FC}" dt="2023-02-06T05:01:15.054" v="753" actId="1076"/>
          <ac:picMkLst>
            <pc:docMk/>
            <pc:sldMk cId="2661593322" sldId="376"/>
            <ac:picMk id="7" creationId="{345F7AFF-E9EC-7421-D34D-8104ADA533E7}"/>
          </ac:picMkLst>
        </pc:picChg>
      </pc:sldChg>
      <pc:sldChg chg="addSp delSp modSp add mod">
        <pc:chgData name="Ramy Mohamed" userId="0cc068d6-35f3-41e3-a10d-b98e4c17dcff" providerId="ADAL" clId="{2A51C2A4-1F04-4AFD-A310-346572E621FC}" dt="2023-02-06T05:10:54.691" v="784" actId="1076"/>
        <pc:sldMkLst>
          <pc:docMk/>
          <pc:sldMk cId="4236525903" sldId="377"/>
        </pc:sldMkLst>
        <pc:spChg chg="del">
          <ac:chgData name="Ramy Mohamed" userId="0cc068d6-35f3-41e3-a10d-b98e4c17dcff" providerId="ADAL" clId="{2A51C2A4-1F04-4AFD-A310-346572E621FC}" dt="2023-02-06T05:10:42.079" v="779" actId="478"/>
          <ac:spMkLst>
            <pc:docMk/>
            <pc:sldMk cId="4236525903" sldId="377"/>
            <ac:spMk id="3" creationId="{44A4E3A6-9770-6865-3A33-98C77F4E105E}"/>
          </ac:spMkLst>
        </pc:spChg>
        <pc:spChg chg="add del mod">
          <ac:chgData name="Ramy Mohamed" userId="0cc068d6-35f3-41e3-a10d-b98e4c17dcff" providerId="ADAL" clId="{2A51C2A4-1F04-4AFD-A310-346572E621FC}" dt="2023-02-06T05:10:43.380" v="780" actId="478"/>
          <ac:spMkLst>
            <pc:docMk/>
            <pc:sldMk cId="4236525903" sldId="377"/>
            <ac:spMk id="4" creationId="{7465E1EA-115D-D563-E2A5-B37864128C70}"/>
          </ac:spMkLst>
        </pc:spChg>
        <pc:spChg chg="add mod">
          <ac:chgData name="Ramy Mohamed" userId="0cc068d6-35f3-41e3-a10d-b98e4c17dcff" providerId="ADAL" clId="{2A51C2A4-1F04-4AFD-A310-346572E621FC}" dt="2023-02-06T05:10:51.592" v="783" actId="164"/>
          <ac:spMkLst>
            <pc:docMk/>
            <pc:sldMk cId="4236525903" sldId="377"/>
            <ac:spMk id="15" creationId="{0808C89E-7788-38FF-B2C7-84E38BC4D5E2}"/>
          </ac:spMkLst>
        </pc:spChg>
        <pc:spChg chg="add mod">
          <ac:chgData name="Ramy Mohamed" userId="0cc068d6-35f3-41e3-a10d-b98e4c17dcff" providerId="ADAL" clId="{2A51C2A4-1F04-4AFD-A310-346572E621FC}" dt="2023-02-06T05:10:51.592" v="783" actId="164"/>
          <ac:spMkLst>
            <pc:docMk/>
            <pc:sldMk cId="4236525903" sldId="377"/>
            <ac:spMk id="16" creationId="{ECBEAE66-0F7C-65B5-3A23-3AC325FA8F73}"/>
          </ac:spMkLst>
        </pc:spChg>
        <pc:spChg chg="add mod">
          <ac:chgData name="Ramy Mohamed" userId="0cc068d6-35f3-41e3-a10d-b98e4c17dcff" providerId="ADAL" clId="{2A51C2A4-1F04-4AFD-A310-346572E621FC}" dt="2023-02-06T05:10:51.592" v="783" actId="164"/>
          <ac:spMkLst>
            <pc:docMk/>
            <pc:sldMk cId="4236525903" sldId="377"/>
            <ac:spMk id="17" creationId="{FC063F32-C497-23D1-C48D-A7DB6A82454B}"/>
          </ac:spMkLst>
        </pc:spChg>
        <pc:grpChg chg="add mod">
          <ac:chgData name="Ramy Mohamed" userId="0cc068d6-35f3-41e3-a10d-b98e4c17dcff" providerId="ADAL" clId="{2A51C2A4-1F04-4AFD-A310-346572E621FC}" dt="2023-02-06T05:10:54.691" v="784" actId="1076"/>
          <ac:grpSpMkLst>
            <pc:docMk/>
            <pc:sldMk cId="4236525903" sldId="377"/>
            <ac:grpSpMk id="19" creationId="{99EE84A0-C0DF-E7EC-707D-C49F8804464E}"/>
          </ac:grpSpMkLst>
        </pc:grpChg>
        <pc:picChg chg="add mod">
          <ac:chgData name="Ramy Mohamed" userId="0cc068d6-35f3-41e3-a10d-b98e4c17dcff" providerId="ADAL" clId="{2A51C2A4-1F04-4AFD-A310-346572E621FC}" dt="2023-02-06T05:10:51.592" v="783" actId="164"/>
          <ac:picMkLst>
            <pc:docMk/>
            <pc:sldMk cId="4236525903" sldId="377"/>
            <ac:picMk id="7" creationId="{81BA3C23-4612-911D-04FE-0C5D1EF30590}"/>
          </ac:picMkLst>
        </pc:picChg>
        <pc:picChg chg="add mod">
          <ac:chgData name="Ramy Mohamed" userId="0cc068d6-35f3-41e3-a10d-b98e4c17dcff" providerId="ADAL" clId="{2A51C2A4-1F04-4AFD-A310-346572E621FC}" dt="2023-02-06T05:10:51.592" v="783" actId="164"/>
          <ac:picMkLst>
            <pc:docMk/>
            <pc:sldMk cId="4236525903" sldId="377"/>
            <ac:picMk id="8" creationId="{2ABB10A1-3F12-1658-23A1-A442F8609742}"/>
          </ac:picMkLst>
        </pc:picChg>
        <pc:picChg chg="add mod">
          <ac:chgData name="Ramy Mohamed" userId="0cc068d6-35f3-41e3-a10d-b98e4c17dcff" providerId="ADAL" clId="{2A51C2A4-1F04-4AFD-A310-346572E621FC}" dt="2023-02-06T05:10:51.592" v="783" actId="164"/>
          <ac:picMkLst>
            <pc:docMk/>
            <pc:sldMk cId="4236525903" sldId="377"/>
            <ac:picMk id="9" creationId="{B0403F39-2801-2ACB-22C4-CA7F0E671538}"/>
          </ac:picMkLst>
        </pc:picChg>
        <pc:picChg chg="add mod">
          <ac:chgData name="Ramy Mohamed" userId="0cc068d6-35f3-41e3-a10d-b98e4c17dcff" providerId="ADAL" clId="{2A51C2A4-1F04-4AFD-A310-346572E621FC}" dt="2023-02-06T05:10:51.592" v="783" actId="164"/>
          <ac:picMkLst>
            <pc:docMk/>
            <pc:sldMk cId="4236525903" sldId="377"/>
            <ac:picMk id="10" creationId="{A6948BFB-0685-8827-96ED-4D2C55F2873A}"/>
          </ac:picMkLst>
        </pc:picChg>
        <pc:picChg chg="add mod">
          <ac:chgData name="Ramy Mohamed" userId="0cc068d6-35f3-41e3-a10d-b98e4c17dcff" providerId="ADAL" clId="{2A51C2A4-1F04-4AFD-A310-346572E621FC}" dt="2023-02-06T05:10:51.592" v="783" actId="164"/>
          <ac:picMkLst>
            <pc:docMk/>
            <pc:sldMk cId="4236525903" sldId="377"/>
            <ac:picMk id="11" creationId="{5406E46D-7072-A928-024E-C13426C1D8F0}"/>
          </ac:picMkLst>
        </pc:picChg>
        <pc:picChg chg="add mod">
          <ac:chgData name="Ramy Mohamed" userId="0cc068d6-35f3-41e3-a10d-b98e4c17dcff" providerId="ADAL" clId="{2A51C2A4-1F04-4AFD-A310-346572E621FC}" dt="2023-02-06T05:10:51.592" v="783" actId="164"/>
          <ac:picMkLst>
            <pc:docMk/>
            <pc:sldMk cId="4236525903" sldId="377"/>
            <ac:picMk id="12" creationId="{F17F3F74-DF7A-68A9-5AE1-70C8F817FCD2}"/>
          </ac:picMkLst>
        </pc:picChg>
        <pc:picChg chg="add mod">
          <ac:chgData name="Ramy Mohamed" userId="0cc068d6-35f3-41e3-a10d-b98e4c17dcff" providerId="ADAL" clId="{2A51C2A4-1F04-4AFD-A310-346572E621FC}" dt="2023-02-06T05:10:51.592" v="783" actId="164"/>
          <ac:picMkLst>
            <pc:docMk/>
            <pc:sldMk cId="4236525903" sldId="377"/>
            <ac:picMk id="13" creationId="{E57EF9AD-64A0-2A3F-AD3F-0D42E2870E62}"/>
          </ac:picMkLst>
        </pc:picChg>
        <pc:picChg chg="add mod">
          <ac:chgData name="Ramy Mohamed" userId="0cc068d6-35f3-41e3-a10d-b98e4c17dcff" providerId="ADAL" clId="{2A51C2A4-1F04-4AFD-A310-346572E621FC}" dt="2023-02-06T05:10:51.592" v="783" actId="164"/>
          <ac:picMkLst>
            <pc:docMk/>
            <pc:sldMk cId="4236525903" sldId="377"/>
            <ac:picMk id="14" creationId="{00997CEE-DBB6-0506-8B5D-5DCA68FB5EED}"/>
          </ac:picMkLst>
        </pc:picChg>
        <pc:picChg chg="add mod">
          <ac:chgData name="Ramy Mohamed" userId="0cc068d6-35f3-41e3-a10d-b98e4c17dcff" providerId="ADAL" clId="{2A51C2A4-1F04-4AFD-A310-346572E621FC}" dt="2023-02-06T05:10:51.592" v="783" actId="164"/>
          <ac:picMkLst>
            <pc:docMk/>
            <pc:sldMk cId="4236525903" sldId="377"/>
            <ac:picMk id="18" creationId="{9BAEAFFB-5C71-07A4-96C3-ACE280FF3B34}"/>
          </ac:picMkLst>
        </pc:picChg>
      </pc:sldChg>
      <pc:sldChg chg="addSp delSp modSp add mod">
        <pc:chgData name="Ramy Mohamed" userId="0cc068d6-35f3-41e3-a10d-b98e4c17dcff" providerId="ADAL" clId="{2A51C2A4-1F04-4AFD-A310-346572E621FC}" dt="2023-02-06T05:12:19.115" v="792" actId="14100"/>
        <pc:sldMkLst>
          <pc:docMk/>
          <pc:sldMk cId="484593459" sldId="378"/>
        </pc:sldMkLst>
        <pc:spChg chg="add mod">
          <ac:chgData name="Ramy Mohamed" userId="0cc068d6-35f3-41e3-a10d-b98e4c17dcff" providerId="ADAL" clId="{2A51C2A4-1F04-4AFD-A310-346572E621FC}" dt="2023-02-06T05:12:11.534" v="790" actId="164"/>
          <ac:spMkLst>
            <pc:docMk/>
            <pc:sldMk cId="484593459" sldId="378"/>
            <ac:spMk id="28" creationId="{92B06442-9A39-72C5-B207-F839B90CA039}"/>
          </ac:spMkLst>
        </pc:spChg>
        <pc:spChg chg="add mod">
          <ac:chgData name="Ramy Mohamed" userId="0cc068d6-35f3-41e3-a10d-b98e4c17dcff" providerId="ADAL" clId="{2A51C2A4-1F04-4AFD-A310-346572E621FC}" dt="2023-02-06T05:12:19.115" v="792" actId="14100"/>
          <ac:spMkLst>
            <pc:docMk/>
            <pc:sldMk cId="484593459" sldId="378"/>
            <ac:spMk id="29" creationId="{719C98FA-FC84-3FBD-2A02-D2C6F7D23227}"/>
          </ac:spMkLst>
        </pc:spChg>
        <pc:grpChg chg="del">
          <ac:chgData name="Ramy Mohamed" userId="0cc068d6-35f3-41e3-a10d-b98e4c17dcff" providerId="ADAL" clId="{2A51C2A4-1F04-4AFD-A310-346572E621FC}" dt="2023-02-06T05:12:07.525" v="787" actId="478"/>
          <ac:grpSpMkLst>
            <pc:docMk/>
            <pc:sldMk cId="484593459" sldId="378"/>
            <ac:grpSpMk id="19" creationId="{99EE84A0-C0DF-E7EC-707D-C49F8804464E}"/>
          </ac:grpSpMkLst>
        </pc:grpChg>
        <pc:grpChg chg="add mod">
          <ac:chgData name="Ramy Mohamed" userId="0cc068d6-35f3-41e3-a10d-b98e4c17dcff" providerId="ADAL" clId="{2A51C2A4-1F04-4AFD-A310-346572E621FC}" dt="2023-02-06T05:12:16.303" v="791" actId="1076"/>
          <ac:grpSpMkLst>
            <pc:docMk/>
            <pc:sldMk cId="484593459" sldId="378"/>
            <ac:grpSpMk id="30" creationId="{3D543DEF-BF4A-7B5F-98E7-BE8BC209CBA2}"/>
          </ac:grpSpMkLst>
        </pc:grpChg>
        <pc:picChg chg="add mod">
          <ac:chgData name="Ramy Mohamed" userId="0cc068d6-35f3-41e3-a10d-b98e4c17dcff" providerId="ADAL" clId="{2A51C2A4-1F04-4AFD-A310-346572E621FC}" dt="2023-02-06T05:12:11.534" v="790" actId="164"/>
          <ac:picMkLst>
            <pc:docMk/>
            <pc:sldMk cId="484593459" sldId="378"/>
            <ac:picMk id="2" creationId="{050EDB95-BDFD-4D85-BC9B-3AA384982157}"/>
          </ac:picMkLst>
        </pc:picChg>
        <pc:picChg chg="add mod">
          <ac:chgData name="Ramy Mohamed" userId="0cc068d6-35f3-41e3-a10d-b98e4c17dcff" providerId="ADAL" clId="{2A51C2A4-1F04-4AFD-A310-346572E621FC}" dt="2023-02-06T05:12:11.534" v="790" actId="164"/>
          <ac:picMkLst>
            <pc:docMk/>
            <pc:sldMk cId="484593459" sldId="378"/>
            <ac:picMk id="3" creationId="{05252FEC-5699-10FB-D319-1AA956BAA0B7}"/>
          </ac:picMkLst>
        </pc:picChg>
        <pc:picChg chg="add mod">
          <ac:chgData name="Ramy Mohamed" userId="0cc068d6-35f3-41e3-a10d-b98e4c17dcff" providerId="ADAL" clId="{2A51C2A4-1F04-4AFD-A310-346572E621FC}" dt="2023-02-06T05:12:11.534" v="790" actId="164"/>
          <ac:picMkLst>
            <pc:docMk/>
            <pc:sldMk cId="484593459" sldId="378"/>
            <ac:picMk id="4" creationId="{058494FC-6E39-C940-5B28-FA0D4417D5A8}"/>
          </ac:picMkLst>
        </pc:picChg>
        <pc:picChg chg="add mod">
          <ac:chgData name="Ramy Mohamed" userId="0cc068d6-35f3-41e3-a10d-b98e4c17dcff" providerId="ADAL" clId="{2A51C2A4-1F04-4AFD-A310-346572E621FC}" dt="2023-02-06T05:12:11.534" v="790" actId="164"/>
          <ac:picMkLst>
            <pc:docMk/>
            <pc:sldMk cId="484593459" sldId="378"/>
            <ac:picMk id="20" creationId="{F9AD7EC0-29FB-15AD-8F48-6CB9C0ABF114}"/>
          </ac:picMkLst>
        </pc:picChg>
        <pc:picChg chg="add mod">
          <ac:chgData name="Ramy Mohamed" userId="0cc068d6-35f3-41e3-a10d-b98e4c17dcff" providerId="ADAL" clId="{2A51C2A4-1F04-4AFD-A310-346572E621FC}" dt="2023-02-06T05:12:11.534" v="790" actId="164"/>
          <ac:picMkLst>
            <pc:docMk/>
            <pc:sldMk cId="484593459" sldId="378"/>
            <ac:picMk id="21" creationId="{D3E24FF1-6637-A15E-FCCA-859F7A4E30DD}"/>
          </ac:picMkLst>
        </pc:picChg>
        <pc:picChg chg="add mod">
          <ac:chgData name="Ramy Mohamed" userId="0cc068d6-35f3-41e3-a10d-b98e4c17dcff" providerId="ADAL" clId="{2A51C2A4-1F04-4AFD-A310-346572E621FC}" dt="2023-02-06T05:12:11.534" v="790" actId="164"/>
          <ac:picMkLst>
            <pc:docMk/>
            <pc:sldMk cId="484593459" sldId="378"/>
            <ac:picMk id="22" creationId="{6E568E50-5C7E-8396-D30C-DB3E1F628BD9}"/>
          </ac:picMkLst>
        </pc:picChg>
        <pc:picChg chg="add mod">
          <ac:chgData name="Ramy Mohamed" userId="0cc068d6-35f3-41e3-a10d-b98e4c17dcff" providerId="ADAL" clId="{2A51C2A4-1F04-4AFD-A310-346572E621FC}" dt="2023-02-06T05:12:11.534" v="790" actId="164"/>
          <ac:picMkLst>
            <pc:docMk/>
            <pc:sldMk cId="484593459" sldId="378"/>
            <ac:picMk id="23" creationId="{098575BF-61BC-3CFD-470F-DEF9B1E937EE}"/>
          </ac:picMkLst>
        </pc:picChg>
        <pc:picChg chg="add mod">
          <ac:chgData name="Ramy Mohamed" userId="0cc068d6-35f3-41e3-a10d-b98e4c17dcff" providerId="ADAL" clId="{2A51C2A4-1F04-4AFD-A310-346572E621FC}" dt="2023-02-06T05:12:11.534" v="790" actId="164"/>
          <ac:picMkLst>
            <pc:docMk/>
            <pc:sldMk cId="484593459" sldId="378"/>
            <ac:picMk id="24" creationId="{26587BF6-D07F-15DF-862D-E954643DDEE1}"/>
          </ac:picMkLst>
        </pc:picChg>
        <pc:picChg chg="add mod">
          <ac:chgData name="Ramy Mohamed" userId="0cc068d6-35f3-41e3-a10d-b98e4c17dcff" providerId="ADAL" clId="{2A51C2A4-1F04-4AFD-A310-346572E621FC}" dt="2023-02-06T05:12:11.534" v="790" actId="164"/>
          <ac:picMkLst>
            <pc:docMk/>
            <pc:sldMk cId="484593459" sldId="378"/>
            <ac:picMk id="25" creationId="{D96020C3-0F4C-14A4-3638-CDD588B1D5FF}"/>
          </ac:picMkLst>
        </pc:picChg>
        <pc:picChg chg="add mod">
          <ac:chgData name="Ramy Mohamed" userId="0cc068d6-35f3-41e3-a10d-b98e4c17dcff" providerId="ADAL" clId="{2A51C2A4-1F04-4AFD-A310-346572E621FC}" dt="2023-02-06T05:12:11.534" v="790" actId="164"/>
          <ac:picMkLst>
            <pc:docMk/>
            <pc:sldMk cId="484593459" sldId="378"/>
            <ac:picMk id="26" creationId="{CB046119-EF58-BF5A-3A34-E425243ADAC1}"/>
          </ac:picMkLst>
        </pc:picChg>
        <pc:picChg chg="add mod">
          <ac:chgData name="Ramy Mohamed" userId="0cc068d6-35f3-41e3-a10d-b98e4c17dcff" providerId="ADAL" clId="{2A51C2A4-1F04-4AFD-A310-346572E621FC}" dt="2023-02-06T05:12:11.534" v="790" actId="164"/>
          <ac:picMkLst>
            <pc:docMk/>
            <pc:sldMk cId="484593459" sldId="378"/>
            <ac:picMk id="27" creationId="{E02FB035-4A2C-97EB-6977-A9BF2AB35E92}"/>
          </ac:picMkLst>
        </pc:picChg>
      </pc:sldChg>
      <pc:sldChg chg="addSp delSp modSp add mod">
        <pc:chgData name="Ramy Mohamed" userId="0cc068d6-35f3-41e3-a10d-b98e4c17dcff" providerId="ADAL" clId="{2A51C2A4-1F04-4AFD-A310-346572E621FC}" dt="2023-02-06T05:12:49.117" v="801" actId="1076"/>
        <pc:sldMkLst>
          <pc:docMk/>
          <pc:sldMk cId="1581431218" sldId="379"/>
        </pc:sldMkLst>
        <pc:spChg chg="add mod">
          <ac:chgData name="Ramy Mohamed" userId="0cc068d6-35f3-41e3-a10d-b98e4c17dcff" providerId="ADAL" clId="{2A51C2A4-1F04-4AFD-A310-346572E621FC}" dt="2023-02-06T05:12:34.247" v="796" actId="164"/>
          <ac:spMkLst>
            <pc:docMk/>
            <pc:sldMk cId="1581431218" sldId="379"/>
            <ac:spMk id="18" creationId="{95570834-02FE-CD7C-10E1-90E0E24CBD35}"/>
          </ac:spMkLst>
        </pc:spChg>
        <pc:spChg chg="add mod">
          <ac:chgData name="Ramy Mohamed" userId="0cc068d6-35f3-41e3-a10d-b98e4c17dcff" providerId="ADAL" clId="{2A51C2A4-1F04-4AFD-A310-346572E621FC}" dt="2023-02-06T05:12:38.948" v="798" actId="14100"/>
          <ac:spMkLst>
            <pc:docMk/>
            <pc:sldMk cId="1581431218" sldId="379"/>
            <ac:spMk id="19" creationId="{4F436E99-595C-B655-EAB7-01938FC476C3}"/>
          </ac:spMkLst>
        </pc:spChg>
        <pc:grpChg chg="del">
          <ac:chgData name="Ramy Mohamed" userId="0cc068d6-35f3-41e3-a10d-b98e4c17dcff" providerId="ADAL" clId="{2A51C2A4-1F04-4AFD-A310-346572E621FC}" dt="2023-02-06T05:12:25.532" v="794" actId="478"/>
          <ac:grpSpMkLst>
            <pc:docMk/>
            <pc:sldMk cId="1581431218" sldId="379"/>
            <ac:grpSpMk id="30" creationId="{3D543DEF-BF4A-7B5F-98E7-BE8BC209CBA2}"/>
          </ac:grpSpMkLst>
        </pc:grpChg>
        <pc:grpChg chg="add mod">
          <ac:chgData name="Ramy Mohamed" userId="0cc068d6-35f3-41e3-a10d-b98e4c17dcff" providerId="ADAL" clId="{2A51C2A4-1F04-4AFD-A310-346572E621FC}" dt="2023-02-06T05:12:49.117" v="801" actId="1076"/>
          <ac:grpSpMkLst>
            <pc:docMk/>
            <pc:sldMk cId="1581431218" sldId="379"/>
            <ac:grpSpMk id="31" creationId="{09E1B568-0A87-BE48-9685-1F7D90F9F575}"/>
          </ac:grpSpMkLst>
        </pc:grpChg>
        <pc:picChg chg="add mod">
          <ac:chgData name="Ramy Mohamed" userId="0cc068d6-35f3-41e3-a10d-b98e4c17dcff" providerId="ADAL" clId="{2A51C2A4-1F04-4AFD-A310-346572E621FC}" dt="2023-02-06T05:12:40.735" v="800" actId="1076"/>
          <ac:picMkLst>
            <pc:docMk/>
            <pc:sldMk cId="1581431218" sldId="379"/>
            <ac:picMk id="7" creationId="{AABF6C38-59EE-47B2-93D5-FDEAA17B017A}"/>
          </ac:picMkLst>
        </pc:picChg>
        <pc:picChg chg="add mod">
          <ac:chgData name="Ramy Mohamed" userId="0cc068d6-35f3-41e3-a10d-b98e4c17dcff" providerId="ADAL" clId="{2A51C2A4-1F04-4AFD-A310-346572E621FC}" dt="2023-02-06T05:12:34.247" v="796" actId="164"/>
          <ac:picMkLst>
            <pc:docMk/>
            <pc:sldMk cId="1581431218" sldId="379"/>
            <ac:picMk id="8" creationId="{40B48FE5-7645-0F56-14B3-B598731F89E3}"/>
          </ac:picMkLst>
        </pc:picChg>
        <pc:picChg chg="add mod">
          <ac:chgData name="Ramy Mohamed" userId="0cc068d6-35f3-41e3-a10d-b98e4c17dcff" providerId="ADAL" clId="{2A51C2A4-1F04-4AFD-A310-346572E621FC}" dt="2023-02-06T05:12:34.247" v="796" actId="164"/>
          <ac:picMkLst>
            <pc:docMk/>
            <pc:sldMk cId="1581431218" sldId="379"/>
            <ac:picMk id="9" creationId="{40EBF325-8401-ED16-670E-4E9323E73B06}"/>
          </ac:picMkLst>
        </pc:picChg>
        <pc:picChg chg="add mod">
          <ac:chgData name="Ramy Mohamed" userId="0cc068d6-35f3-41e3-a10d-b98e4c17dcff" providerId="ADAL" clId="{2A51C2A4-1F04-4AFD-A310-346572E621FC}" dt="2023-02-06T05:12:34.247" v="796" actId="164"/>
          <ac:picMkLst>
            <pc:docMk/>
            <pc:sldMk cId="1581431218" sldId="379"/>
            <ac:picMk id="10" creationId="{D71352F6-9C4F-F588-A616-C4EC731E7800}"/>
          </ac:picMkLst>
        </pc:picChg>
        <pc:picChg chg="add mod">
          <ac:chgData name="Ramy Mohamed" userId="0cc068d6-35f3-41e3-a10d-b98e4c17dcff" providerId="ADAL" clId="{2A51C2A4-1F04-4AFD-A310-346572E621FC}" dt="2023-02-06T05:12:34.247" v="796" actId="164"/>
          <ac:picMkLst>
            <pc:docMk/>
            <pc:sldMk cId="1581431218" sldId="379"/>
            <ac:picMk id="11" creationId="{2FFE8709-619E-F547-4B1C-48A69AA1075B}"/>
          </ac:picMkLst>
        </pc:picChg>
        <pc:picChg chg="add mod">
          <ac:chgData name="Ramy Mohamed" userId="0cc068d6-35f3-41e3-a10d-b98e4c17dcff" providerId="ADAL" clId="{2A51C2A4-1F04-4AFD-A310-346572E621FC}" dt="2023-02-06T05:12:34.247" v="796" actId="164"/>
          <ac:picMkLst>
            <pc:docMk/>
            <pc:sldMk cId="1581431218" sldId="379"/>
            <ac:picMk id="12" creationId="{829DB5E0-342D-CB04-AC83-941469C93B00}"/>
          </ac:picMkLst>
        </pc:picChg>
        <pc:picChg chg="add mod">
          <ac:chgData name="Ramy Mohamed" userId="0cc068d6-35f3-41e3-a10d-b98e4c17dcff" providerId="ADAL" clId="{2A51C2A4-1F04-4AFD-A310-346572E621FC}" dt="2023-02-06T05:12:34.247" v="796" actId="164"/>
          <ac:picMkLst>
            <pc:docMk/>
            <pc:sldMk cId="1581431218" sldId="379"/>
            <ac:picMk id="13" creationId="{F30C9D86-971F-D22C-BB49-62172B0CBC29}"/>
          </ac:picMkLst>
        </pc:picChg>
        <pc:picChg chg="add mod">
          <ac:chgData name="Ramy Mohamed" userId="0cc068d6-35f3-41e3-a10d-b98e4c17dcff" providerId="ADAL" clId="{2A51C2A4-1F04-4AFD-A310-346572E621FC}" dt="2023-02-06T05:12:34.247" v="796" actId="164"/>
          <ac:picMkLst>
            <pc:docMk/>
            <pc:sldMk cId="1581431218" sldId="379"/>
            <ac:picMk id="14" creationId="{04A4730D-5676-D77D-330B-7BA3EE1879F7}"/>
          </ac:picMkLst>
        </pc:picChg>
        <pc:picChg chg="add mod">
          <ac:chgData name="Ramy Mohamed" userId="0cc068d6-35f3-41e3-a10d-b98e4c17dcff" providerId="ADAL" clId="{2A51C2A4-1F04-4AFD-A310-346572E621FC}" dt="2023-02-06T05:12:34.247" v="796" actId="164"/>
          <ac:picMkLst>
            <pc:docMk/>
            <pc:sldMk cId="1581431218" sldId="379"/>
            <ac:picMk id="15" creationId="{9DB7B6D6-9A01-E69C-2015-56D61C283EE8}"/>
          </ac:picMkLst>
        </pc:picChg>
        <pc:picChg chg="add mod">
          <ac:chgData name="Ramy Mohamed" userId="0cc068d6-35f3-41e3-a10d-b98e4c17dcff" providerId="ADAL" clId="{2A51C2A4-1F04-4AFD-A310-346572E621FC}" dt="2023-02-06T05:12:34.247" v="796" actId="164"/>
          <ac:picMkLst>
            <pc:docMk/>
            <pc:sldMk cId="1581431218" sldId="379"/>
            <ac:picMk id="16" creationId="{73145487-031B-DDA5-DA1E-2B006E34623E}"/>
          </ac:picMkLst>
        </pc:picChg>
        <pc:picChg chg="add mod">
          <ac:chgData name="Ramy Mohamed" userId="0cc068d6-35f3-41e3-a10d-b98e4c17dcff" providerId="ADAL" clId="{2A51C2A4-1F04-4AFD-A310-346572E621FC}" dt="2023-02-06T05:12:34.247" v="796" actId="164"/>
          <ac:picMkLst>
            <pc:docMk/>
            <pc:sldMk cId="1581431218" sldId="379"/>
            <ac:picMk id="17" creationId="{92B45628-D468-16EE-7D7B-5CD90C3E8500}"/>
          </ac:picMkLst>
        </pc:picChg>
      </pc:sldChg>
      <pc:sldChg chg="addSp delSp modSp add mod">
        <pc:chgData name="Ramy Mohamed" userId="0cc068d6-35f3-41e3-a10d-b98e4c17dcff" providerId="ADAL" clId="{2A51C2A4-1F04-4AFD-A310-346572E621FC}" dt="2023-02-06T05:13:20.638" v="806" actId="164"/>
        <pc:sldMkLst>
          <pc:docMk/>
          <pc:sldMk cId="993594895" sldId="380"/>
        </pc:sldMkLst>
        <pc:spChg chg="add mod">
          <ac:chgData name="Ramy Mohamed" userId="0cc068d6-35f3-41e3-a10d-b98e4c17dcff" providerId="ADAL" clId="{2A51C2A4-1F04-4AFD-A310-346572E621FC}" dt="2023-02-06T05:13:20.638" v="806" actId="164"/>
          <ac:spMkLst>
            <pc:docMk/>
            <pc:sldMk cId="993594895" sldId="380"/>
            <ac:spMk id="35" creationId="{EACAFD3D-1CF3-8EFB-87AD-AC023ED73EFD}"/>
          </ac:spMkLst>
        </pc:spChg>
        <pc:spChg chg="add mod">
          <ac:chgData name="Ramy Mohamed" userId="0cc068d6-35f3-41e3-a10d-b98e4c17dcff" providerId="ADAL" clId="{2A51C2A4-1F04-4AFD-A310-346572E621FC}" dt="2023-02-06T05:13:20.638" v="806" actId="164"/>
          <ac:spMkLst>
            <pc:docMk/>
            <pc:sldMk cId="993594895" sldId="380"/>
            <ac:spMk id="36" creationId="{F60819DF-F9BF-40F1-7246-A5F42A2736D4}"/>
          </ac:spMkLst>
        </pc:spChg>
        <pc:grpChg chg="del">
          <ac:chgData name="Ramy Mohamed" userId="0cc068d6-35f3-41e3-a10d-b98e4c17dcff" providerId="ADAL" clId="{2A51C2A4-1F04-4AFD-A310-346572E621FC}" dt="2023-02-06T05:13:07.957" v="803" actId="478"/>
          <ac:grpSpMkLst>
            <pc:docMk/>
            <pc:sldMk cId="993594895" sldId="380"/>
            <ac:grpSpMk id="31" creationId="{09E1B568-0A87-BE48-9685-1F7D90F9F575}"/>
          </ac:grpSpMkLst>
        </pc:grpChg>
        <pc:grpChg chg="add mod">
          <ac:chgData name="Ramy Mohamed" userId="0cc068d6-35f3-41e3-a10d-b98e4c17dcff" providerId="ADAL" clId="{2A51C2A4-1F04-4AFD-A310-346572E621FC}" dt="2023-02-06T05:13:20.638" v="806" actId="164"/>
          <ac:grpSpMkLst>
            <pc:docMk/>
            <pc:sldMk cId="993594895" sldId="380"/>
            <ac:grpSpMk id="37" creationId="{53EEB64D-8FDB-2FB0-F609-A7F280BB4FA8}"/>
          </ac:grpSpMkLst>
        </pc:grpChg>
        <pc:picChg chg="add mod">
          <ac:chgData name="Ramy Mohamed" userId="0cc068d6-35f3-41e3-a10d-b98e4c17dcff" providerId="ADAL" clId="{2A51C2A4-1F04-4AFD-A310-346572E621FC}" dt="2023-02-06T05:13:20.638" v="806" actId="164"/>
          <ac:picMkLst>
            <pc:docMk/>
            <pc:sldMk cId="993594895" sldId="380"/>
            <ac:picMk id="2" creationId="{4F38C945-F4AD-EE41-856C-D43A79E65598}"/>
          </ac:picMkLst>
        </pc:picChg>
        <pc:picChg chg="add mod">
          <ac:chgData name="Ramy Mohamed" userId="0cc068d6-35f3-41e3-a10d-b98e4c17dcff" providerId="ADAL" clId="{2A51C2A4-1F04-4AFD-A310-346572E621FC}" dt="2023-02-06T05:13:20.638" v="806" actId="164"/>
          <ac:picMkLst>
            <pc:docMk/>
            <pc:sldMk cId="993594895" sldId="380"/>
            <ac:picMk id="3" creationId="{74B81DEA-BB07-42F2-7131-558B8CE54C85}"/>
          </ac:picMkLst>
        </pc:picChg>
        <pc:picChg chg="add mod">
          <ac:chgData name="Ramy Mohamed" userId="0cc068d6-35f3-41e3-a10d-b98e4c17dcff" providerId="ADAL" clId="{2A51C2A4-1F04-4AFD-A310-346572E621FC}" dt="2023-02-06T05:13:20.638" v="806" actId="164"/>
          <ac:picMkLst>
            <pc:docMk/>
            <pc:sldMk cId="993594895" sldId="380"/>
            <ac:picMk id="4" creationId="{F6D71168-662F-8CBF-B8DA-6988AA77D839}"/>
          </ac:picMkLst>
        </pc:picChg>
        <pc:picChg chg="add mod">
          <ac:chgData name="Ramy Mohamed" userId="0cc068d6-35f3-41e3-a10d-b98e4c17dcff" providerId="ADAL" clId="{2A51C2A4-1F04-4AFD-A310-346572E621FC}" dt="2023-02-06T05:13:20.638" v="806" actId="164"/>
          <ac:picMkLst>
            <pc:docMk/>
            <pc:sldMk cId="993594895" sldId="380"/>
            <ac:picMk id="20" creationId="{BD20EC50-441E-7A09-D0F2-EC22CDE77362}"/>
          </ac:picMkLst>
        </pc:picChg>
        <pc:picChg chg="add mod">
          <ac:chgData name="Ramy Mohamed" userId="0cc068d6-35f3-41e3-a10d-b98e4c17dcff" providerId="ADAL" clId="{2A51C2A4-1F04-4AFD-A310-346572E621FC}" dt="2023-02-06T05:13:20.638" v="806" actId="164"/>
          <ac:picMkLst>
            <pc:docMk/>
            <pc:sldMk cId="993594895" sldId="380"/>
            <ac:picMk id="21" creationId="{1A43A519-0EFE-5E91-C27B-BA854D387BD3}"/>
          </ac:picMkLst>
        </pc:picChg>
        <pc:picChg chg="add mod">
          <ac:chgData name="Ramy Mohamed" userId="0cc068d6-35f3-41e3-a10d-b98e4c17dcff" providerId="ADAL" clId="{2A51C2A4-1F04-4AFD-A310-346572E621FC}" dt="2023-02-06T05:13:20.638" v="806" actId="164"/>
          <ac:picMkLst>
            <pc:docMk/>
            <pc:sldMk cId="993594895" sldId="380"/>
            <ac:picMk id="22" creationId="{73AB8AB7-758D-03A2-129D-94454F29AF44}"/>
          </ac:picMkLst>
        </pc:picChg>
        <pc:picChg chg="add mod">
          <ac:chgData name="Ramy Mohamed" userId="0cc068d6-35f3-41e3-a10d-b98e4c17dcff" providerId="ADAL" clId="{2A51C2A4-1F04-4AFD-A310-346572E621FC}" dt="2023-02-06T05:13:20.638" v="806" actId="164"/>
          <ac:picMkLst>
            <pc:docMk/>
            <pc:sldMk cId="993594895" sldId="380"/>
            <ac:picMk id="23" creationId="{6A5772F8-0805-EF5A-EEDC-F421F55957C6}"/>
          </ac:picMkLst>
        </pc:picChg>
        <pc:picChg chg="add mod">
          <ac:chgData name="Ramy Mohamed" userId="0cc068d6-35f3-41e3-a10d-b98e4c17dcff" providerId="ADAL" clId="{2A51C2A4-1F04-4AFD-A310-346572E621FC}" dt="2023-02-06T05:13:20.638" v="806" actId="164"/>
          <ac:picMkLst>
            <pc:docMk/>
            <pc:sldMk cId="993594895" sldId="380"/>
            <ac:picMk id="24" creationId="{AE503347-A018-2A55-CA72-F9E8C3B477DC}"/>
          </ac:picMkLst>
        </pc:picChg>
        <pc:picChg chg="add mod">
          <ac:chgData name="Ramy Mohamed" userId="0cc068d6-35f3-41e3-a10d-b98e4c17dcff" providerId="ADAL" clId="{2A51C2A4-1F04-4AFD-A310-346572E621FC}" dt="2023-02-06T05:13:20.638" v="806" actId="164"/>
          <ac:picMkLst>
            <pc:docMk/>
            <pc:sldMk cId="993594895" sldId="380"/>
            <ac:picMk id="25" creationId="{C361187D-13CB-908E-AE6C-C88C78ADB6B7}"/>
          </ac:picMkLst>
        </pc:picChg>
        <pc:picChg chg="add mod">
          <ac:chgData name="Ramy Mohamed" userId="0cc068d6-35f3-41e3-a10d-b98e4c17dcff" providerId="ADAL" clId="{2A51C2A4-1F04-4AFD-A310-346572E621FC}" dt="2023-02-06T05:13:20.638" v="806" actId="164"/>
          <ac:picMkLst>
            <pc:docMk/>
            <pc:sldMk cId="993594895" sldId="380"/>
            <ac:picMk id="26" creationId="{2D6CDB61-D1E9-B401-A4C8-039CC30B7F5A}"/>
          </ac:picMkLst>
        </pc:picChg>
        <pc:picChg chg="add mod">
          <ac:chgData name="Ramy Mohamed" userId="0cc068d6-35f3-41e3-a10d-b98e4c17dcff" providerId="ADAL" clId="{2A51C2A4-1F04-4AFD-A310-346572E621FC}" dt="2023-02-06T05:13:20.638" v="806" actId="164"/>
          <ac:picMkLst>
            <pc:docMk/>
            <pc:sldMk cId="993594895" sldId="380"/>
            <ac:picMk id="27" creationId="{55AE3A9C-2469-BC17-93D4-4F1887587A73}"/>
          </ac:picMkLst>
        </pc:picChg>
        <pc:picChg chg="add mod">
          <ac:chgData name="Ramy Mohamed" userId="0cc068d6-35f3-41e3-a10d-b98e4c17dcff" providerId="ADAL" clId="{2A51C2A4-1F04-4AFD-A310-346572E621FC}" dt="2023-02-06T05:13:20.638" v="806" actId="164"/>
          <ac:picMkLst>
            <pc:docMk/>
            <pc:sldMk cId="993594895" sldId="380"/>
            <ac:picMk id="28" creationId="{3A408E26-EC81-871E-B70D-FB88622A7B26}"/>
          </ac:picMkLst>
        </pc:picChg>
        <pc:picChg chg="add mod">
          <ac:chgData name="Ramy Mohamed" userId="0cc068d6-35f3-41e3-a10d-b98e4c17dcff" providerId="ADAL" clId="{2A51C2A4-1F04-4AFD-A310-346572E621FC}" dt="2023-02-06T05:13:20.638" v="806" actId="164"/>
          <ac:picMkLst>
            <pc:docMk/>
            <pc:sldMk cId="993594895" sldId="380"/>
            <ac:picMk id="29" creationId="{3CD2FB8C-6813-CA40-1F60-1110BB554195}"/>
          </ac:picMkLst>
        </pc:picChg>
        <pc:picChg chg="add mod">
          <ac:chgData name="Ramy Mohamed" userId="0cc068d6-35f3-41e3-a10d-b98e4c17dcff" providerId="ADAL" clId="{2A51C2A4-1F04-4AFD-A310-346572E621FC}" dt="2023-02-06T05:13:20.638" v="806" actId="164"/>
          <ac:picMkLst>
            <pc:docMk/>
            <pc:sldMk cId="993594895" sldId="380"/>
            <ac:picMk id="30" creationId="{8D8770F3-8CDE-0CF9-2E13-9A69B2E0F3CD}"/>
          </ac:picMkLst>
        </pc:picChg>
        <pc:picChg chg="add mod">
          <ac:chgData name="Ramy Mohamed" userId="0cc068d6-35f3-41e3-a10d-b98e4c17dcff" providerId="ADAL" clId="{2A51C2A4-1F04-4AFD-A310-346572E621FC}" dt="2023-02-06T05:13:20.638" v="806" actId="164"/>
          <ac:picMkLst>
            <pc:docMk/>
            <pc:sldMk cId="993594895" sldId="380"/>
            <ac:picMk id="32" creationId="{0D0C7E3E-501F-62B6-516F-891DE3973CD2}"/>
          </ac:picMkLst>
        </pc:picChg>
        <pc:picChg chg="add mod">
          <ac:chgData name="Ramy Mohamed" userId="0cc068d6-35f3-41e3-a10d-b98e4c17dcff" providerId="ADAL" clId="{2A51C2A4-1F04-4AFD-A310-346572E621FC}" dt="2023-02-06T05:13:20.638" v="806" actId="164"/>
          <ac:picMkLst>
            <pc:docMk/>
            <pc:sldMk cId="993594895" sldId="380"/>
            <ac:picMk id="33" creationId="{2C75AC66-7E44-8D8F-CB37-456491C05FDD}"/>
          </ac:picMkLst>
        </pc:picChg>
        <pc:picChg chg="add mod">
          <ac:chgData name="Ramy Mohamed" userId="0cc068d6-35f3-41e3-a10d-b98e4c17dcff" providerId="ADAL" clId="{2A51C2A4-1F04-4AFD-A310-346572E621FC}" dt="2023-02-06T05:13:20.638" v="806" actId="164"/>
          <ac:picMkLst>
            <pc:docMk/>
            <pc:sldMk cId="993594895" sldId="380"/>
            <ac:picMk id="34" creationId="{C0EDB59D-7C64-4866-0149-0DAB5D1E7E95}"/>
          </ac:picMkLst>
        </pc:picChg>
      </pc:sldChg>
    </pc:docChg>
  </pc:docChgLst>
  <pc:docChgLst>
    <pc:chgData name="Ramy Mohamed" userId="0cc068d6-35f3-41e3-a10d-b98e4c17dcff" providerId="ADAL" clId="{A3F138B0-1444-489A-AAFB-859E9D10A6DB}"/>
    <pc:docChg chg="undo redo custSel addSld delSld modSld sldOrd">
      <pc:chgData name="Ramy Mohamed" userId="0cc068d6-35f3-41e3-a10d-b98e4c17dcff" providerId="ADAL" clId="{A3F138B0-1444-489A-AAFB-859E9D10A6DB}" dt="2023-02-06T07:51:24.876" v="929" actId="20577"/>
      <pc:docMkLst>
        <pc:docMk/>
      </pc:docMkLst>
      <pc:sldChg chg="modSp mod">
        <pc:chgData name="Ramy Mohamed" userId="0cc068d6-35f3-41e3-a10d-b98e4c17dcff" providerId="ADAL" clId="{A3F138B0-1444-489A-AAFB-859E9D10A6DB}" dt="2023-02-06T06:14:00.100" v="33" actId="20577"/>
        <pc:sldMkLst>
          <pc:docMk/>
          <pc:sldMk cId="3695813703" sldId="256"/>
        </pc:sldMkLst>
        <pc:spChg chg="mod">
          <ac:chgData name="Ramy Mohamed" userId="0cc068d6-35f3-41e3-a10d-b98e4c17dcff" providerId="ADAL" clId="{A3F138B0-1444-489A-AAFB-859E9D10A6DB}" dt="2023-02-06T06:14:00.100" v="33" actId="20577"/>
          <ac:spMkLst>
            <pc:docMk/>
            <pc:sldMk cId="3695813703" sldId="256"/>
            <ac:spMk id="2" creationId="{00000000-0000-0000-0000-000000000000}"/>
          </ac:spMkLst>
        </pc:spChg>
      </pc:sldChg>
      <pc:sldChg chg="modSp mod">
        <pc:chgData name="Ramy Mohamed" userId="0cc068d6-35f3-41e3-a10d-b98e4c17dcff" providerId="ADAL" clId="{A3F138B0-1444-489A-AAFB-859E9D10A6DB}" dt="2023-02-06T06:42:13.259" v="163" actId="20577"/>
        <pc:sldMkLst>
          <pc:docMk/>
          <pc:sldMk cId="357303735" sldId="257"/>
        </pc:sldMkLst>
        <pc:spChg chg="mod">
          <ac:chgData name="Ramy Mohamed" userId="0cc068d6-35f3-41e3-a10d-b98e4c17dcff" providerId="ADAL" clId="{A3F138B0-1444-489A-AAFB-859E9D10A6DB}" dt="2023-02-06T06:41:39.053" v="131" actId="20577"/>
          <ac:spMkLst>
            <pc:docMk/>
            <pc:sldMk cId="357303735" sldId="257"/>
            <ac:spMk id="2" creationId="{00000000-0000-0000-0000-000000000000}"/>
          </ac:spMkLst>
        </pc:spChg>
        <pc:spChg chg="mod">
          <ac:chgData name="Ramy Mohamed" userId="0cc068d6-35f3-41e3-a10d-b98e4c17dcff" providerId="ADAL" clId="{A3F138B0-1444-489A-AAFB-859E9D10A6DB}" dt="2023-02-06T06:42:13.259" v="163" actId="20577"/>
          <ac:spMkLst>
            <pc:docMk/>
            <pc:sldMk cId="357303735" sldId="257"/>
            <ac:spMk id="3" creationId="{00000000-0000-0000-0000-000000000000}"/>
          </ac:spMkLst>
        </pc:spChg>
      </pc:sldChg>
      <pc:sldChg chg="modSp mod">
        <pc:chgData name="Ramy Mohamed" userId="0cc068d6-35f3-41e3-a10d-b98e4c17dcff" providerId="ADAL" clId="{A3F138B0-1444-489A-AAFB-859E9D10A6DB}" dt="2023-02-06T07:48:43.877" v="919"/>
        <pc:sldMkLst>
          <pc:docMk/>
          <pc:sldMk cId="1126696579" sldId="334"/>
        </pc:sldMkLst>
        <pc:spChg chg="mod">
          <ac:chgData name="Ramy Mohamed" userId="0cc068d6-35f3-41e3-a10d-b98e4c17dcff" providerId="ADAL" clId="{A3F138B0-1444-489A-AAFB-859E9D10A6DB}" dt="2023-02-06T07:48:43.877" v="919"/>
          <ac:spMkLst>
            <pc:docMk/>
            <pc:sldMk cId="1126696579" sldId="334"/>
            <ac:spMk id="8" creationId="{00000000-0000-0000-0000-000000000000}"/>
          </ac:spMkLst>
        </pc:spChg>
      </pc:sldChg>
      <pc:sldChg chg="modSp mod">
        <pc:chgData name="Ramy Mohamed" userId="0cc068d6-35f3-41e3-a10d-b98e4c17dcff" providerId="ADAL" clId="{A3F138B0-1444-489A-AAFB-859E9D10A6DB}" dt="2023-02-06T07:38:12.306" v="782"/>
        <pc:sldMkLst>
          <pc:docMk/>
          <pc:sldMk cId="3879758410" sldId="335"/>
        </pc:sldMkLst>
        <pc:spChg chg="mod">
          <ac:chgData name="Ramy Mohamed" userId="0cc068d6-35f3-41e3-a10d-b98e4c17dcff" providerId="ADAL" clId="{A3F138B0-1444-489A-AAFB-859E9D10A6DB}" dt="2023-02-06T07:38:12.306" v="782"/>
          <ac:spMkLst>
            <pc:docMk/>
            <pc:sldMk cId="3879758410" sldId="335"/>
            <ac:spMk id="8" creationId="{00000000-0000-0000-0000-000000000000}"/>
          </ac:spMkLst>
        </pc:spChg>
      </pc:sldChg>
      <pc:sldChg chg="modSp mod">
        <pc:chgData name="Ramy Mohamed" userId="0cc068d6-35f3-41e3-a10d-b98e4c17dcff" providerId="ADAL" clId="{A3F138B0-1444-489A-AAFB-859E9D10A6DB}" dt="2023-02-06T07:51:24.876" v="929" actId="20577"/>
        <pc:sldMkLst>
          <pc:docMk/>
          <pc:sldMk cId="566203722" sldId="344"/>
        </pc:sldMkLst>
        <pc:spChg chg="mod">
          <ac:chgData name="Ramy Mohamed" userId="0cc068d6-35f3-41e3-a10d-b98e4c17dcff" providerId="ADAL" clId="{A3F138B0-1444-489A-AAFB-859E9D10A6DB}" dt="2023-02-06T07:51:24.876" v="929" actId="20577"/>
          <ac:spMkLst>
            <pc:docMk/>
            <pc:sldMk cId="566203722" sldId="344"/>
            <ac:spMk id="8" creationId="{00000000-0000-0000-0000-000000000000}"/>
          </ac:spMkLst>
        </pc:spChg>
      </pc:sldChg>
      <pc:sldChg chg="modSp mod">
        <pc:chgData name="Ramy Mohamed" userId="0cc068d6-35f3-41e3-a10d-b98e4c17dcff" providerId="ADAL" clId="{A3F138B0-1444-489A-AAFB-859E9D10A6DB}" dt="2023-02-06T06:22:02.309" v="55" actId="1076"/>
        <pc:sldMkLst>
          <pc:docMk/>
          <pc:sldMk cId="3342776890" sldId="347"/>
        </pc:sldMkLst>
        <pc:spChg chg="mod">
          <ac:chgData name="Ramy Mohamed" userId="0cc068d6-35f3-41e3-a10d-b98e4c17dcff" providerId="ADAL" clId="{A3F138B0-1444-489A-AAFB-859E9D10A6DB}" dt="2023-02-06T06:22:02.309" v="55" actId="1076"/>
          <ac:spMkLst>
            <pc:docMk/>
            <pc:sldMk cId="3342776890" sldId="347"/>
            <ac:spMk id="3" creationId="{ED59CB46-28E9-5D89-01BA-65FF1D899E53}"/>
          </ac:spMkLst>
        </pc:spChg>
      </pc:sldChg>
      <pc:sldChg chg="del">
        <pc:chgData name="Ramy Mohamed" userId="0cc068d6-35f3-41e3-a10d-b98e4c17dcff" providerId="ADAL" clId="{A3F138B0-1444-489A-AAFB-859E9D10A6DB}" dt="2023-02-06T06:22:34.204" v="61" actId="47"/>
        <pc:sldMkLst>
          <pc:docMk/>
          <pc:sldMk cId="4060384608" sldId="350"/>
        </pc:sldMkLst>
      </pc:sldChg>
      <pc:sldChg chg="modSp add del mod">
        <pc:chgData name="Ramy Mohamed" userId="0cc068d6-35f3-41e3-a10d-b98e4c17dcff" providerId="ADAL" clId="{A3F138B0-1444-489A-AAFB-859E9D10A6DB}" dt="2023-02-06T06:39:01.704" v="102" actId="47"/>
        <pc:sldMkLst>
          <pc:docMk/>
          <pc:sldMk cId="369113037" sldId="351"/>
        </pc:sldMkLst>
        <pc:spChg chg="mod">
          <ac:chgData name="Ramy Mohamed" userId="0cc068d6-35f3-41e3-a10d-b98e4c17dcff" providerId="ADAL" clId="{A3F138B0-1444-489A-AAFB-859E9D10A6DB}" dt="2023-02-06T06:36:25.621" v="96" actId="20577"/>
          <ac:spMkLst>
            <pc:docMk/>
            <pc:sldMk cId="369113037" sldId="351"/>
            <ac:spMk id="8" creationId="{00000000-0000-0000-0000-000000000000}"/>
          </ac:spMkLst>
        </pc:spChg>
        <pc:picChg chg="mod">
          <ac:chgData name="Ramy Mohamed" userId="0cc068d6-35f3-41e3-a10d-b98e4c17dcff" providerId="ADAL" clId="{A3F138B0-1444-489A-AAFB-859E9D10A6DB}" dt="2023-02-06T06:36:24.590" v="94" actId="1076"/>
          <ac:picMkLst>
            <pc:docMk/>
            <pc:sldMk cId="369113037" sldId="351"/>
            <ac:picMk id="18434" creationId="{FD9A7029-0413-E693-71C4-77177E569256}"/>
          </ac:picMkLst>
        </pc:picChg>
      </pc:sldChg>
      <pc:sldChg chg="del">
        <pc:chgData name="Ramy Mohamed" userId="0cc068d6-35f3-41e3-a10d-b98e4c17dcff" providerId="ADAL" clId="{A3F138B0-1444-489A-AAFB-859E9D10A6DB}" dt="2023-02-06T06:22:35.266" v="62" actId="47"/>
        <pc:sldMkLst>
          <pc:docMk/>
          <pc:sldMk cId="916688328" sldId="355"/>
        </pc:sldMkLst>
      </pc:sldChg>
      <pc:sldChg chg="del">
        <pc:chgData name="Ramy Mohamed" userId="0cc068d6-35f3-41e3-a10d-b98e4c17dcff" providerId="ADAL" clId="{A3F138B0-1444-489A-AAFB-859E9D10A6DB}" dt="2023-02-06T06:22:38.199" v="65" actId="47"/>
        <pc:sldMkLst>
          <pc:docMk/>
          <pc:sldMk cId="571618523" sldId="359"/>
        </pc:sldMkLst>
      </pc:sldChg>
      <pc:sldChg chg="del">
        <pc:chgData name="Ramy Mohamed" userId="0cc068d6-35f3-41e3-a10d-b98e4c17dcff" providerId="ADAL" clId="{A3F138B0-1444-489A-AAFB-859E9D10A6DB}" dt="2023-02-06T06:22:40.386" v="67" actId="47"/>
        <pc:sldMkLst>
          <pc:docMk/>
          <pc:sldMk cId="4234361211" sldId="360"/>
        </pc:sldMkLst>
      </pc:sldChg>
      <pc:sldChg chg="del">
        <pc:chgData name="Ramy Mohamed" userId="0cc068d6-35f3-41e3-a10d-b98e4c17dcff" providerId="ADAL" clId="{A3F138B0-1444-489A-AAFB-859E9D10A6DB}" dt="2023-02-06T06:22:49.205" v="77" actId="47"/>
        <pc:sldMkLst>
          <pc:docMk/>
          <pc:sldMk cId="1967520387" sldId="361"/>
        </pc:sldMkLst>
      </pc:sldChg>
      <pc:sldChg chg="del">
        <pc:chgData name="Ramy Mohamed" userId="0cc068d6-35f3-41e3-a10d-b98e4c17dcff" providerId="ADAL" clId="{A3F138B0-1444-489A-AAFB-859E9D10A6DB}" dt="2023-02-06T06:22:42.019" v="69" actId="47"/>
        <pc:sldMkLst>
          <pc:docMk/>
          <pc:sldMk cId="3229328134" sldId="362"/>
        </pc:sldMkLst>
      </pc:sldChg>
      <pc:sldChg chg="del">
        <pc:chgData name="Ramy Mohamed" userId="0cc068d6-35f3-41e3-a10d-b98e4c17dcff" providerId="ADAL" clId="{A3F138B0-1444-489A-AAFB-859E9D10A6DB}" dt="2023-02-06T06:22:53.877" v="80" actId="47"/>
        <pc:sldMkLst>
          <pc:docMk/>
          <pc:sldMk cId="1796897348" sldId="363"/>
        </pc:sldMkLst>
      </pc:sldChg>
      <pc:sldChg chg="addSp delSp modSp add mod modClrScheme chgLayout modNotesTx">
        <pc:chgData name="Ramy Mohamed" userId="0cc068d6-35f3-41e3-a10d-b98e4c17dcff" providerId="ADAL" clId="{A3F138B0-1444-489A-AAFB-859E9D10A6DB}" dt="2023-02-06T07:29:08.371" v="659" actId="478"/>
        <pc:sldMkLst>
          <pc:docMk/>
          <pc:sldMk cId="2709816684" sldId="364"/>
        </pc:sldMkLst>
        <pc:spChg chg="add del mod ord">
          <ac:chgData name="Ramy Mohamed" userId="0cc068d6-35f3-41e3-a10d-b98e4c17dcff" providerId="ADAL" clId="{A3F138B0-1444-489A-AAFB-859E9D10A6DB}" dt="2023-02-06T07:29:02.052" v="657" actId="478"/>
          <ac:spMkLst>
            <pc:docMk/>
            <pc:sldMk cId="2709816684" sldId="364"/>
            <ac:spMk id="2" creationId="{57E4F84D-3A04-9E29-594F-55F47796689E}"/>
          </ac:spMkLst>
        </pc:spChg>
        <pc:spChg chg="add del mod ord">
          <ac:chgData name="Ramy Mohamed" userId="0cc068d6-35f3-41e3-a10d-b98e4c17dcff" providerId="ADAL" clId="{A3F138B0-1444-489A-AAFB-859E9D10A6DB}" dt="2023-02-06T07:29:08.371" v="659" actId="478"/>
          <ac:spMkLst>
            <pc:docMk/>
            <pc:sldMk cId="2709816684" sldId="364"/>
            <ac:spMk id="3" creationId="{6E71794C-F0A7-C280-597F-DE345D02090E}"/>
          </ac:spMkLst>
        </pc:spChg>
        <pc:spChg chg="mod ord">
          <ac:chgData name="Ramy Mohamed" userId="0cc068d6-35f3-41e3-a10d-b98e4c17dcff" providerId="ADAL" clId="{A3F138B0-1444-489A-AAFB-859E9D10A6DB}" dt="2023-02-06T07:28:57.925" v="656" actId="700"/>
          <ac:spMkLst>
            <pc:docMk/>
            <pc:sldMk cId="2709816684" sldId="364"/>
            <ac:spMk id="5" creationId="{00000000-0000-0000-0000-000000000000}"/>
          </ac:spMkLst>
        </pc:spChg>
        <pc:spChg chg="mod ord">
          <ac:chgData name="Ramy Mohamed" userId="0cc068d6-35f3-41e3-a10d-b98e4c17dcff" providerId="ADAL" clId="{A3F138B0-1444-489A-AAFB-859E9D10A6DB}" dt="2023-02-06T07:28:57.925" v="656" actId="700"/>
          <ac:spMkLst>
            <pc:docMk/>
            <pc:sldMk cId="2709816684" sldId="364"/>
            <ac:spMk id="6" creationId="{00000000-0000-0000-0000-000000000000}"/>
          </ac:spMkLst>
        </pc:spChg>
        <pc:spChg chg="del mod">
          <ac:chgData name="Ramy Mohamed" userId="0cc068d6-35f3-41e3-a10d-b98e4c17dcff" providerId="ADAL" clId="{A3F138B0-1444-489A-AAFB-859E9D10A6DB}" dt="2023-02-06T07:22:47.982" v="618" actId="26606"/>
          <ac:spMkLst>
            <pc:docMk/>
            <pc:sldMk cId="2709816684" sldId="364"/>
            <ac:spMk id="8" creationId="{00000000-0000-0000-0000-000000000000}"/>
          </ac:spMkLst>
        </pc:spChg>
        <pc:graphicFrameChg chg="add mod">
          <ac:chgData name="Ramy Mohamed" userId="0cc068d6-35f3-41e3-a10d-b98e4c17dcff" providerId="ADAL" clId="{A3F138B0-1444-489A-AAFB-859E9D10A6DB}" dt="2023-02-06T07:29:03.754" v="658"/>
          <ac:graphicFrameMkLst>
            <pc:docMk/>
            <pc:sldMk cId="2709816684" sldId="364"/>
            <ac:graphicFrameMk id="10" creationId="{66F7C6C4-6F18-F099-F93F-627E6F144B36}"/>
          </ac:graphicFrameMkLst>
        </pc:graphicFrameChg>
      </pc:sldChg>
      <pc:sldChg chg="add ord">
        <pc:chgData name="Ramy Mohamed" userId="0cc068d6-35f3-41e3-a10d-b98e4c17dcff" providerId="ADAL" clId="{A3F138B0-1444-489A-AAFB-859E9D10A6DB}" dt="2023-02-06T06:38:22.903" v="101"/>
        <pc:sldMkLst>
          <pc:docMk/>
          <pc:sldMk cId="494265345" sldId="365"/>
        </pc:sldMkLst>
      </pc:sldChg>
      <pc:sldChg chg="addSp delSp modSp add mod">
        <pc:chgData name="Ramy Mohamed" userId="0cc068d6-35f3-41e3-a10d-b98e4c17dcff" providerId="ADAL" clId="{A3F138B0-1444-489A-AAFB-859E9D10A6DB}" dt="2023-02-06T06:50:12.212" v="281" actId="1076"/>
        <pc:sldMkLst>
          <pc:docMk/>
          <pc:sldMk cId="3374718617" sldId="366"/>
        </pc:sldMkLst>
        <pc:spChg chg="mod">
          <ac:chgData name="Ramy Mohamed" userId="0cc068d6-35f3-41e3-a10d-b98e4c17dcff" providerId="ADAL" clId="{A3F138B0-1444-489A-AAFB-859E9D10A6DB}" dt="2023-02-06T06:39:20.548" v="113" actId="20577"/>
          <ac:spMkLst>
            <pc:docMk/>
            <pc:sldMk cId="3374718617" sldId="366"/>
            <ac:spMk id="6" creationId="{00000000-0000-0000-0000-000000000000}"/>
          </ac:spMkLst>
        </pc:spChg>
        <pc:spChg chg="mod">
          <ac:chgData name="Ramy Mohamed" userId="0cc068d6-35f3-41e3-a10d-b98e4c17dcff" providerId="ADAL" clId="{A3F138B0-1444-489A-AAFB-859E9D10A6DB}" dt="2023-02-06T06:50:00.349" v="278" actId="14100"/>
          <ac:spMkLst>
            <pc:docMk/>
            <pc:sldMk cId="3374718617" sldId="366"/>
            <ac:spMk id="8" creationId="{00000000-0000-0000-0000-000000000000}"/>
          </ac:spMkLst>
        </pc:spChg>
        <pc:picChg chg="add del mod">
          <ac:chgData name="Ramy Mohamed" userId="0cc068d6-35f3-41e3-a10d-b98e4c17dcff" providerId="ADAL" clId="{A3F138B0-1444-489A-AAFB-859E9D10A6DB}" dt="2023-02-06T06:49:48.861" v="273" actId="478"/>
          <ac:picMkLst>
            <pc:docMk/>
            <pc:sldMk cId="3374718617" sldId="366"/>
            <ac:picMk id="1026" creationId="{4F04872E-7C81-DCE2-B30C-05D2B494091F}"/>
          </ac:picMkLst>
        </pc:picChg>
        <pc:picChg chg="add mod">
          <ac:chgData name="Ramy Mohamed" userId="0cc068d6-35f3-41e3-a10d-b98e4c17dcff" providerId="ADAL" clId="{A3F138B0-1444-489A-AAFB-859E9D10A6DB}" dt="2023-02-06T06:50:12.212" v="281" actId="1076"/>
          <ac:picMkLst>
            <pc:docMk/>
            <pc:sldMk cId="3374718617" sldId="366"/>
            <ac:picMk id="1028" creationId="{83044BFB-D4F4-B84C-1137-3ED5FCDBD0BC}"/>
          </ac:picMkLst>
        </pc:picChg>
        <pc:picChg chg="del">
          <ac:chgData name="Ramy Mohamed" userId="0cc068d6-35f3-41e3-a10d-b98e4c17dcff" providerId="ADAL" clId="{A3F138B0-1444-489A-AAFB-859E9D10A6DB}" dt="2023-02-06T06:41:21.157" v="123" actId="478"/>
          <ac:picMkLst>
            <pc:docMk/>
            <pc:sldMk cId="3374718617" sldId="366"/>
            <ac:picMk id="18434" creationId="{FD9A7029-0413-E693-71C4-77177E569256}"/>
          </ac:picMkLst>
        </pc:picChg>
      </pc:sldChg>
      <pc:sldChg chg="del">
        <pc:chgData name="Ramy Mohamed" userId="0cc068d6-35f3-41e3-a10d-b98e4c17dcff" providerId="ADAL" clId="{A3F138B0-1444-489A-AAFB-859E9D10A6DB}" dt="2023-02-06T06:22:37.118" v="64" actId="47"/>
        <pc:sldMkLst>
          <pc:docMk/>
          <pc:sldMk cId="4021822496" sldId="366"/>
        </pc:sldMkLst>
      </pc:sldChg>
      <pc:sldChg chg="del">
        <pc:chgData name="Ramy Mohamed" userId="0cc068d6-35f3-41e3-a10d-b98e4c17dcff" providerId="ADAL" clId="{A3F138B0-1444-489A-AAFB-859E9D10A6DB}" dt="2023-02-06T06:22:39.238" v="66" actId="47"/>
        <pc:sldMkLst>
          <pc:docMk/>
          <pc:sldMk cId="1986017460" sldId="367"/>
        </pc:sldMkLst>
      </pc:sldChg>
      <pc:sldChg chg="addSp delSp modSp add mod">
        <pc:chgData name="Ramy Mohamed" userId="0cc068d6-35f3-41e3-a10d-b98e4c17dcff" providerId="ADAL" clId="{A3F138B0-1444-489A-AAFB-859E9D10A6DB}" dt="2023-02-06T06:47:52.307" v="264" actId="1076"/>
        <pc:sldMkLst>
          <pc:docMk/>
          <pc:sldMk cId="3816917609" sldId="367"/>
        </pc:sldMkLst>
        <pc:spChg chg="add del mod">
          <ac:chgData name="Ramy Mohamed" userId="0cc068d6-35f3-41e3-a10d-b98e4c17dcff" providerId="ADAL" clId="{A3F138B0-1444-489A-AAFB-859E9D10A6DB}" dt="2023-02-06T06:45:39.611" v="231" actId="478"/>
          <ac:spMkLst>
            <pc:docMk/>
            <pc:sldMk cId="3816917609" sldId="367"/>
            <ac:spMk id="3" creationId="{B03796D3-2BC1-4047-701A-A580CC6AD02C}"/>
          </ac:spMkLst>
        </pc:spChg>
        <pc:spChg chg="add mod">
          <ac:chgData name="Ramy Mohamed" userId="0cc068d6-35f3-41e3-a10d-b98e4c17dcff" providerId="ADAL" clId="{A3F138B0-1444-489A-AAFB-859E9D10A6DB}" dt="2023-02-06T06:47:33.518" v="259" actId="113"/>
          <ac:spMkLst>
            <pc:docMk/>
            <pc:sldMk cId="3816917609" sldId="367"/>
            <ac:spMk id="4" creationId="{EAF6C00F-BA37-179D-0EF6-B61E8F14A48C}"/>
          </ac:spMkLst>
        </pc:spChg>
        <pc:spChg chg="mod">
          <ac:chgData name="Ramy Mohamed" userId="0cc068d6-35f3-41e3-a10d-b98e4c17dcff" providerId="ADAL" clId="{A3F138B0-1444-489A-AAFB-859E9D10A6DB}" dt="2023-02-06T06:45:21.269" v="228" actId="20577"/>
          <ac:spMkLst>
            <pc:docMk/>
            <pc:sldMk cId="3816917609" sldId="367"/>
            <ac:spMk id="6" creationId="{00000000-0000-0000-0000-000000000000}"/>
          </ac:spMkLst>
        </pc:spChg>
        <pc:spChg chg="del">
          <ac:chgData name="Ramy Mohamed" userId="0cc068d6-35f3-41e3-a10d-b98e4c17dcff" providerId="ADAL" clId="{A3F138B0-1444-489A-AAFB-859E9D10A6DB}" dt="2023-02-06T06:45:38.166" v="230" actId="478"/>
          <ac:spMkLst>
            <pc:docMk/>
            <pc:sldMk cId="3816917609" sldId="367"/>
            <ac:spMk id="8" creationId="{00000000-0000-0000-0000-000000000000}"/>
          </ac:spMkLst>
        </pc:spChg>
        <pc:spChg chg="add mod">
          <ac:chgData name="Ramy Mohamed" userId="0cc068d6-35f3-41e3-a10d-b98e4c17dcff" providerId="ADAL" clId="{A3F138B0-1444-489A-AAFB-859E9D10A6DB}" dt="2023-02-06T06:46:57.582" v="248" actId="113"/>
          <ac:spMkLst>
            <pc:docMk/>
            <pc:sldMk cId="3816917609" sldId="367"/>
            <ac:spMk id="9" creationId="{CCFDFA68-FD1A-D355-8D65-A78799DC1FCE}"/>
          </ac:spMkLst>
        </pc:spChg>
        <pc:spChg chg="add mod">
          <ac:chgData name="Ramy Mohamed" userId="0cc068d6-35f3-41e3-a10d-b98e4c17dcff" providerId="ADAL" clId="{A3F138B0-1444-489A-AAFB-859E9D10A6DB}" dt="2023-02-06T06:47:03.597" v="250" actId="113"/>
          <ac:spMkLst>
            <pc:docMk/>
            <pc:sldMk cId="3816917609" sldId="367"/>
            <ac:spMk id="14" creationId="{96E9E75B-10B9-6D0D-E101-D769D2C7859A}"/>
          </ac:spMkLst>
        </pc:spChg>
        <pc:spChg chg="add mod">
          <ac:chgData name="Ramy Mohamed" userId="0cc068d6-35f3-41e3-a10d-b98e4c17dcff" providerId="ADAL" clId="{A3F138B0-1444-489A-AAFB-859E9D10A6DB}" dt="2023-02-06T06:47:09.669" v="253" actId="113"/>
          <ac:spMkLst>
            <pc:docMk/>
            <pc:sldMk cId="3816917609" sldId="367"/>
            <ac:spMk id="19" creationId="{FFAB0385-A355-CE0E-8922-E27B98CB759D}"/>
          </ac:spMkLst>
        </pc:spChg>
        <pc:grpChg chg="add mod">
          <ac:chgData name="Ramy Mohamed" userId="0cc068d6-35f3-41e3-a10d-b98e4c17dcff" providerId="ADAL" clId="{A3F138B0-1444-489A-AAFB-859E9D10A6DB}" dt="2023-02-06T06:47:42.596" v="262" actId="1076"/>
          <ac:grpSpMkLst>
            <pc:docMk/>
            <pc:sldMk cId="3816917609" sldId="367"/>
            <ac:grpSpMk id="16" creationId="{3B68E13A-F6A0-801D-5730-6CDFDE94BF0E}"/>
          </ac:grpSpMkLst>
        </pc:grpChg>
        <pc:grpChg chg="add mod">
          <ac:chgData name="Ramy Mohamed" userId="0cc068d6-35f3-41e3-a10d-b98e4c17dcff" providerId="ADAL" clId="{A3F138B0-1444-489A-AAFB-859E9D10A6DB}" dt="2023-02-06T06:47:39.645" v="261" actId="1076"/>
          <ac:grpSpMkLst>
            <pc:docMk/>
            <pc:sldMk cId="3816917609" sldId="367"/>
            <ac:grpSpMk id="17" creationId="{55D0DBC9-DE34-E45F-50A3-E652D6856A6C}"/>
          </ac:grpSpMkLst>
        </pc:grpChg>
        <pc:grpChg chg="add mod">
          <ac:chgData name="Ramy Mohamed" userId="0cc068d6-35f3-41e3-a10d-b98e4c17dcff" providerId="ADAL" clId="{A3F138B0-1444-489A-AAFB-859E9D10A6DB}" dt="2023-02-06T06:47:52.307" v="264" actId="1076"/>
          <ac:grpSpMkLst>
            <pc:docMk/>
            <pc:sldMk cId="3816917609" sldId="367"/>
            <ac:grpSpMk id="18" creationId="{87CCF36E-3AFD-1E72-7BE5-1757932E0867}"/>
          </ac:grpSpMkLst>
        </pc:grpChg>
        <pc:grpChg chg="add mod">
          <ac:chgData name="Ramy Mohamed" userId="0cc068d6-35f3-41e3-a10d-b98e4c17dcff" providerId="ADAL" clId="{A3F138B0-1444-489A-AAFB-859E9D10A6DB}" dt="2023-02-06T06:47:46.804" v="263" actId="1076"/>
          <ac:grpSpMkLst>
            <pc:docMk/>
            <pc:sldMk cId="3816917609" sldId="367"/>
            <ac:grpSpMk id="20" creationId="{9FCE32E5-CD03-603F-DADD-F5D98C395985}"/>
          </ac:grpSpMkLst>
        </pc:grpChg>
        <pc:picChg chg="add mod">
          <ac:chgData name="Ramy Mohamed" userId="0cc068d6-35f3-41e3-a10d-b98e4c17dcff" providerId="ADAL" clId="{A3F138B0-1444-489A-AAFB-859E9D10A6DB}" dt="2023-02-06T06:46:04.401" v="237" actId="164"/>
          <ac:picMkLst>
            <pc:docMk/>
            <pc:sldMk cId="3816917609" sldId="367"/>
            <ac:picMk id="7" creationId="{AA4E9EED-7C87-11E5-4B94-87BDB57562E3}"/>
          </ac:picMkLst>
        </pc:picChg>
        <pc:picChg chg="add mod">
          <ac:chgData name="Ramy Mohamed" userId="0cc068d6-35f3-41e3-a10d-b98e4c17dcff" providerId="ADAL" clId="{A3F138B0-1444-489A-AAFB-859E9D10A6DB}" dt="2023-02-06T06:45:58.558" v="235" actId="164"/>
          <ac:picMkLst>
            <pc:docMk/>
            <pc:sldMk cId="3816917609" sldId="367"/>
            <ac:picMk id="10" creationId="{4EF3BF66-5249-7923-BA5F-D58EFBB7CCD8}"/>
          </ac:picMkLst>
        </pc:picChg>
        <pc:picChg chg="add mod">
          <ac:chgData name="Ramy Mohamed" userId="0cc068d6-35f3-41e3-a10d-b98e4c17dcff" providerId="ADAL" clId="{A3F138B0-1444-489A-AAFB-859E9D10A6DB}" dt="2023-02-06T06:45:58.558" v="235" actId="164"/>
          <ac:picMkLst>
            <pc:docMk/>
            <pc:sldMk cId="3816917609" sldId="367"/>
            <ac:picMk id="11" creationId="{B7A809FE-1167-55D2-99B2-24CEC4FF78AC}"/>
          </ac:picMkLst>
        </pc:picChg>
        <pc:picChg chg="add mod">
          <ac:chgData name="Ramy Mohamed" userId="0cc068d6-35f3-41e3-a10d-b98e4c17dcff" providerId="ADAL" clId="{A3F138B0-1444-489A-AAFB-859E9D10A6DB}" dt="2023-02-06T06:45:58.558" v="235" actId="164"/>
          <ac:picMkLst>
            <pc:docMk/>
            <pc:sldMk cId="3816917609" sldId="367"/>
            <ac:picMk id="12" creationId="{8581EA78-6AC2-B878-E6F7-D0D11C012B6D}"/>
          </ac:picMkLst>
        </pc:picChg>
        <pc:picChg chg="add mod">
          <ac:chgData name="Ramy Mohamed" userId="0cc068d6-35f3-41e3-a10d-b98e4c17dcff" providerId="ADAL" clId="{A3F138B0-1444-489A-AAFB-859E9D10A6DB}" dt="2023-02-06T06:45:48.310" v="233" actId="164"/>
          <ac:picMkLst>
            <pc:docMk/>
            <pc:sldMk cId="3816917609" sldId="367"/>
            <ac:picMk id="13" creationId="{D80C8459-D0CE-4C07-D122-FE48E1245EC5}"/>
          </ac:picMkLst>
        </pc:picChg>
        <pc:picChg chg="add mod">
          <ac:chgData name="Ramy Mohamed" userId="0cc068d6-35f3-41e3-a10d-b98e4c17dcff" providerId="ADAL" clId="{A3F138B0-1444-489A-AAFB-859E9D10A6DB}" dt="2023-02-06T06:46:17.076" v="241" actId="164"/>
          <ac:picMkLst>
            <pc:docMk/>
            <pc:sldMk cId="3816917609" sldId="367"/>
            <ac:picMk id="15" creationId="{93B75CF7-C3BB-16E8-07FC-AA29C70F1363}"/>
          </ac:picMkLst>
        </pc:picChg>
        <pc:picChg chg="del">
          <ac:chgData name="Ramy Mohamed" userId="0cc068d6-35f3-41e3-a10d-b98e4c17dcff" providerId="ADAL" clId="{A3F138B0-1444-489A-AAFB-859E9D10A6DB}" dt="2023-02-06T06:45:36.262" v="229" actId="478"/>
          <ac:picMkLst>
            <pc:docMk/>
            <pc:sldMk cId="3816917609" sldId="367"/>
            <ac:picMk id="1026" creationId="{4F04872E-7C81-DCE2-B30C-05D2B494091F}"/>
          </ac:picMkLst>
        </pc:picChg>
      </pc:sldChg>
      <pc:sldChg chg="addSp delSp modSp add mod ord">
        <pc:chgData name="Ramy Mohamed" userId="0cc068d6-35f3-41e3-a10d-b98e4c17dcff" providerId="ADAL" clId="{A3F138B0-1444-489A-AAFB-859E9D10A6DB}" dt="2023-02-06T06:53:00.462" v="316" actId="404"/>
        <pc:sldMkLst>
          <pc:docMk/>
          <pc:sldMk cId="667951281" sldId="368"/>
        </pc:sldMkLst>
        <pc:spChg chg="add del">
          <ac:chgData name="Ramy Mohamed" userId="0cc068d6-35f3-41e3-a10d-b98e4c17dcff" providerId="ADAL" clId="{A3F138B0-1444-489A-AAFB-859E9D10A6DB}" dt="2023-02-06T06:51:24.046" v="284" actId="22"/>
          <ac:spMkLst>
            <pc:docMk/>
            <pc:sldMk cId="667951281" sldId="368"/>
            <ac:spMk id="3" creationId="{41646762-F2F0-01B9-AF10-5A3D491C0E8C}"/>
          </ac:spMkLst>
        </pc:spChg>
        <pc:spChg chg="mod">
          <ac:chgData name="Ramy Mohamed" userId="0cc068d6-35f3-41e3-a10d-b98e4c17dcff" providerId="ADAL" clId="{A3F138B0-1444-489A-AAFB-859E9D10A6DB}" dt="2023-02-06T06:48:46.381" v="271" actId="20577"/>
          <ac:spMkLst>
            <pc:docMk/>
            <pc:sldMk cId="667951281" sldId="368"/>
            <ac:spMk id="6" creationId="{00000000-0000-0000-0000-000000000000}"/>
          </ac:spMkLst>
        </pc:spChg>
        <pc:spChg chg="mod">
          <ac:chgData name="Ramy Mohamed" userId="0cc068d6-35f3-41e3-a10d-b98e4c17dcff" providerId="ADAL" clId="{A3F138B0-1444-489A-AAFB-859E9D10A6DB}" dt="2023-02-06T06:52:33.541" v="308" actId="113"/>
          <ac:spMkLst>
            <pc:docMk/>
            <pc:sldMk cId="667951281" sldId="368"/>
            <ac:spMk id="8" creationId="{00000000-0000-0000-0000-000000000000}"/>
          </ac:spMkLst>
        </pc:spChg>
        <pc:spChg chg="add mod">
          <ac:chgData name="Ramy Mohamed" userId="0cc068d6-35f3-41e3-a10d-b98e4c17dcff" providerId="ADAL" clId="{A3F138B0-1444-489A-AAFB-859E9D10A6DB}" dt="2023-02-06T06:52:49.255" v="311" actId="404"/>
          <ac:spMkLst>
            <pc:docMk/>
            <pc:sldMk cId="667951281" sldId="368"/>
            <ac:spMk id="11" creationId="{CD9D449A-51CF-A29A-2A77-0DBCE511ABFC}"/>
          </ac:spMkLst>
        </pc:spChg>
        <pc:spChg chg="add mod">
          <ac:chgData name="Ramy Mohamed" userId="0cc068d6-35f3-41e3-a10d-b98e4c17dcff" providerId="ADAL" clId="{A3F138B0-1444-489A-AAFB-859E9D10A6DB}" dt="2023-02-06T06:52:19.647" v="305" actId="403"/>
          <ac:spMkLst>
            <pc:docMk/>
            <pc:sldMk cId="667951281" sldId="368"/>
            <ac:spMk id="12" creationId="{14D8748F-2240-47D1-2801-96C485529D0D}"/>
          </ac:spMkLst>
        </pc:spChg>
        <pc:spChg chg="add mod">
          <ac:chgData name="Ramy Mohamed" userId="0cc068d6-35f3-41e3-a10d-b98e4c17dcff" providerId="ADAL" clId="{A3F138B0-1444-489A-AAFB-859E9D10A6DB}" dt="2023-02-06T06:52:22.365" v="306" actId="404"/>
          <ac:spMkLst>
            <pc:docMk/>
            <pc:sldMk cId="667951281" sldId="368"/>
            <ac:spMk id="13" creationId="{CE6125A1-2DF2-BEBF-7F9B-CE633D100EDE}"/>
          </ac:spMkLst>
        </pc:spChg>
        <pc:spChg chg="add mod">
          <ac:chgData name="Ramy Mohamed" userId="0cc068d6-35f3-41e3-a10d-b98e4c17dcff" providerId="ADAL" clId="{A3F138B0-1444-489A-AAFB-859E9D10A6DB}" dt="2023-02-06T06:52:57.989" v="315" actId="404"/>
          <ac:spMkLst>
            <pc:docMk/>
            <pc:sldMk cId="667951281" sldId="368"/>
            <ac:spMk id="15" creationId="{D0C05211-3D7B-86FE-077D-9BCB9C9D6829}"/>
          </ac:spMkLst>
        </pc:spChg>
        <pc:spChg chg="add mod">
          <ac:chgData name="Ramy Mohamed" userId="0cc068d6-35f3-41e3-a10d-b98e4c17dcff" providerId="ADAL" clId="{A3F138B0-1444-489A-AAFB-859E9D10A6DB}" dt="2023-02-06T06:52:16.293" v="302" actId="404"/>
          <ac:spMkLst>
            <pc:docMk/>
            <pc:sldMk cId="667951281" sldId="368"/>
            <ac:spMk id="18" creationId="{9AE81D22-EB1C-AF37-0B08-DC7B177D5C83}"/>
          </ac:spMkLst>
        </pc:spChg>
        <pc:spChg chg="add mod">
          <ac:chgData name="Ramy Mohamed" userId="0cc068d6-35f3-41e3-a10d-b98e4c17dcff" providerId="ADAL" clId="{A3F138B0-1444-489A-AAFB-859E9D10A6DB}" dt="2023-02-06T06:52:55.678" v="314" actId="404"/>
          <ac:spMkLst>
            <pc:docMk/>
            <pc:sldMk cId="667951281" sldId="368"/>
            <ac:spMk id="19" creationId="{D72B30C8-72DF-296C-6A6E-9FFE1B42A881}"/>
          </ac:spMkLst>
        </pc:spChg>
        <pc:spChg chg="add mod">
          <ac:chgData name="Ramy Mohamed" userId="0cc068d6-35f3-41e3-a10d-b98e4c17dcff" providerId="ADAL" clId="{A3F138B0-1444-489A-AAFB-859E9D10A6DB}" dt="2023-02-06T06:52:51.484" v="312" actId="404"/>
          <ac:spMkLst>
            <pc:docMk/>
            <pc:sldMk cId="667951281" sldId="368"/>
            <ac:spMk id="21" creationId="{5DEB164D-AC8A-1795-EB47-F0AA5393FABB}"/>
          </ac:spMkLst>
        </pc:spChg>
        <pc:spChg chg="add mod">
          <ac:chgData name="Ramy Mohamed" userId="0cc068d6-35f3-41e3-a10d-b98e4c17dcff" providerId="ADAL" clId="{A3F138B0-1444-489A-AAFB-859E9D10A6DB}" dt="2023-02-06T06:52:53.765" v="313" actId="404"/>
          <ac:spMkLst>
            <pc:docMk/>
            <pc:sldMk cId="667951281" sldId="368"/>
            <ac:spMk id="23" creationId="{015B3914-CA38-3C58-9836-BE17FAB53162}"/>
          </ac:spMkLst>
        </pc:spChg>
        <pc:spChg chg="add mod">
          <ac:chgData name="Ramy Mohamed" userId="0cc068d6-35f3-41e3-a10d-b98e4c17dcff" providerId="ADAL" clId="{A3F138B0-1444-489A-AAFB-859E9D10A6DB}" dt="2023-02-06T06:53:00.462" v="316" actId="404"/>
          <ac:spMkLst>
            <pc:docMk/>
            <pc:sldMk cId="667951281" sldId="368"/>
            <ac:spMk id="27" creationId="{542D6078-DCF6-2275-C7E3-6A60A067EE73}"/>
          </ac:spMkLst>
        </pc:spChg>
        <pc:grpChg chg="add mod">
          <ac:chgData name="Ramy Mohamed" userId="0cc068d6-35f3-41e3-a10d-b98e4c17dcff" providerId="ADAL" clId="{A3F138B0-1444-489A-AAFB-859E9D10A6DB}" dt="2023-02-06T06:52:13.795" v="301" actId="1076"/>
          <ac:grpSpMkLst>
            <pc:docMk/>
            <pc:sldMk cId="667951281" sldId="368"/>
            <ac:grpSpMk id="28" creationId="{5CC54DD3-1392-EAEE-7AC3-60FD5A12B44C}"/>
          </ac:grpSpMkLst>
        </pc:grpChg>
        <pc:picChg chg="add mod">
          <ac:chgData name="Ramy Mohamed" userId="0cc068d6-35f3-41e3-a10d-b98e4c17dcff" providerId="ADAL" clId="{A3F138B0-1444-489A-AAFB-859E9D10A6DB}" dt="2023-02-06T06:52:42.123" v="310" actId="1076"/>
          <ac:picMkLst>
            <pc:docMk/>
            <pc:sldMk cId="667951281" sldId="368"/>
            <ac:picMk id="4" creationId="{6A67FDE2-06A2-0714-AD9C-6A743D6696B4}"/>
          </ac:picMkLst>
        </pc:picChg>
        <pc:picChg chg="add mod">
          <ac:chgData name="Ramy Mohamed" userId="0cc068d6-35f3-41e3-a10d-b98e4c17dcff" providerId="ADAL" clId="{A3F138B0-1444-489A-AAFB-859E9D10A6DB}" dt="2023-02-06T06:52:07.688" v="300" actId="164"/>
          <ac:picMkLst>
            <pc:docMk/>
            <pc:sldMk cId="667951281" sldId="368"/>
            <ac:picMk id="7" creationId="{9B632106-AE97-4722-865B-51B349A8D506}"/>
          </ac:picMkLst>
        </pc:picChg>
        <pc:picChg chg="add mod">
          <ac:chgData name="Ramy Mohamed" userId="0cc068d6-35f3-41e3-a10d-b98e4c17dcff" providerId="ADAL" clId="{A3F138B0-1444-489A-AAFB-859E9D10A6DB}" dt="2023-02-06T06:52:07.688" v="300" actId="164"/>
          <ac:picMkLst>
            <pc:docMk/>
            <pc:sldMk cId="667951281" sldId="368"/>
            <ac:picMk id="9" creationId="{D047A896-F162-8A5C-9476-86B486B653A7}"/>
          </ac:picMkLst>
        </pc:picChg>
        <pc:picChg chg="add mod">
          <ac:chgData name="Ramy Mohamed" userId="0cc068d6-35f3-41e3-a10d-b98e4c17dcff" providerId="ADAL" clId="{A3F138B0-1444-489A-AAFB-859E9D10A6DB}" dt="2023-02-06T06:52:07.688" v="300" actId="164"/>
          <ac:picMkLst>
            <pc:docMk/>
            <pc:sldMk cId="667951281" sldId="368"/>
            <ac:picMk id="10" creationId="{D4AE07F6-50FE-E396-486D-D9D09CA1535A}"/>
          </ac:picMkLst>
        </pc:picChg>
        <pc:picChg chg="add mod">
          <ac:chgData name="Ramy Mohamed" userId="0cc068d6-35f3-41e3-a10d-b98e4c17dcff" providerId="ADAL" clId="{A3F138B0-1444-489A-AAFB-859E9D10A6DB}" dt="2023-02-06T06:52:07.688" v="300" actId="164"/>
          <ac:picMkLst>
            <pc:docMk/>
            <pc:sldMk cId="667951281" sldId="368"/>
            <ac:picMk id="14" creationId="{97B93E06-13F2-C79D-B900-B0FE9BFBD2C8}"/>
          </ac:picMkLst>
        </pc:picChg>
        <pc:picChg chg="add mod">
          <ac:chgData name="Ramy Mohamed" userId="0cc068d6-35f3-41e3-a10d-b98e4c17dcff" providerId="ADAL" clId="{A3F138B0-1444-489A-AAFB-859E9D10A6DB}" dt="2023-02-06T06:52:07.688" v="300" actId="164"/>
          <ac:picMkLst>
            <pc:docMk/>
            <pc:sldMk cId="667951281" sldId="368"/>
            <ac:picMk id="16" creationId="{725A679B-654A-835A-9AA0-0DD06BE47026}"/>
          </ac:picMkLst>
        </pc:picChg>
        <pc:picChg chg="add mod">
          <ac:chgData name="Ramy Mohamed" userId="0cc068d6-35f3-41e3-a10d-b98e4c17dcff" providerId="ADAL" clId="{A3F138B0-1444-489A-AAFB-859E9D10A6DB}" dt="2023-02-06T06:52:07.688" v="300" actId="164"/>
          <ac:picMkLst>
            <pc:docMk/>
            <pc:sldMk cId="667951281" sldId="368"/>
            <ac:picMk id="17" creationId="{4E6DDECB-8DEB-76D0-B606-501A7986203E}"/>
          </ac:picMkLst>
        </pc:picChg>
        <pc:picChg chg="add mod">
          <ac:chgData name="Ramy Mohamed" userId="0cc068d6-35f3-41e3-a10d-b98e4c17dcff" providerId="ADAL" clId="{A3F138B0-1444-489A-AAFB-859E9D10A6DB}" dt="2023-02-06T06:52:07.688" v="300" actId="164"/>
          <ac:picMkLst>
            <pc:docMk/>
            <pc:sldMk cId="667951281" sldId="368"/>
            <ac:picMk id="20" creationId="{0CA4F179-AFDC-E039-08C8-2375D50F6837}"/>
          </ac:picMkLst>
        </pc:picChg>
        <pc:picChg chg="add mod">
          <ac:chgData name="Ramy Mohamed" userId="0cc068d6-35f3-41e3-a10d-b98e4c17dcff" providerId="ADAL" clId="{A3F138B0-1444-489A-AAFB-859E9D10A6DB}" dt="2023-02-06T06:52:07.688" v="300" actId="164"/>
          <ac:picMkLst>
            <pc:docMk/>
            <pc:sldMk cId="667951281" sldId="368"/>
            <ac:picMk id="22" creationId="{43B3B0A5-D70D-32CF-845B-BFA25DAA2AE9}"/>
          </ac:picMkLst>
        </pc:picChg>
        <pc:picChg chg="add mod">
          <ac:chgData name="Ramy Mohamed" userId="0cc068d6-35f3-41e3-a10d-b98e4c17dcff" providerId="ADAL" clId="{A3F138B0-1444-489A-AAFB-859E9D10A6DB}" dt="2023-02-06T06:52:07.688" v="300" actId="164"/>
          <ac:picMkLst>
            <pc:docMk/>
            <pc:sldMk cId="667951281" sldId="368"/>
            <ac:picMk id="24" creationId="{EBEF4DB1-3760-CC39-5137-84394305743A}"/>
          </ac:picMkLst>
        </pc:picChg>
        <pc:picChg chg="add mod">
          <ac:chgData name="Ramy Mohamed" userId="0cc068d6-35f3-41e3-a10d-b98e4c17dcff" providerId="ADAL" clId="{A3F138B0-1444-489A-AAFB-859E9D10A6DB}" dt="2023-02-06T06:52:07.688" v="300" actId="164"/>
          <ac:picMkLst>
            <pc:docMk/>
            <pc:sldMk cId="667951281" sldId="368"/>
            <ac:picMk id="25" creationId="{696B9E92-C54F-879F-9911-DB44234D1EB8}"/>
          </ac:picMkLst>
        </pc:picChg>
        <pc:picChg chg="add mod">
          <ac:chgData name="Ramy Mohamed" userId="0cc068d6-35f3-41e3-a10d-b98e4c17dcff" providerId="ADAL" clId="{A3F138B0-1444-489A-AAFB-859E9D10A6DB}" dt="2023-02-06T06:52:07.688" v="300" actId="164"/>
          <ac:picMkLst>
            <pc:docMk/>
            <pc:sldMk cId="667951281" sldId="368"/>
            <ac:picMk id="26" creationId="{F321BA78-C9F9-2710-AE3C-160E97DB0333}"/>
          </ac:picMkLst>
        </pc:picChg>
        <pc:picChg chg="del">
          <ac:chgData name="Ramy Mohamed" userId="0cc068d6-35f3-41e3-a10d-b98e4c17dcff" providerId="ADAL" clId="{A3F138B0-1444-489A-AAFB-859E9D10A6DB}" dt="2023-02-06T06:51:21.843" v="282" actId="478"/>
          <ac:picMkLst>
            <pc:docMk/>
            <pc:sldMk cId="667951281" sldId="368"/>
            <ac:picMk id="1026" creationId="{4F04872E-7C81-DCE2-B30C-05D2B494091F}"/>
          </ac:picMkLst>
        </pc:picChg>
      </pc:sldChg>
      <pc:sldChg chg="del">
        <pc:chgData name="Ramy Mohamed" userId="0cc068d6-35f3-41e3-a10d-b98e4c17dcff" providerId="ADAL" clId="{A3F138B0-1444-489A-AAFB-859E9D10A6DB}" dt="2023-02-06T06:22:41.126" v="68" actId="47"/>
        <pc:sldMkLst>
          <pc:docMk/>
          <pc:sldMk cId="1788382075" sldId="368"/>
        </pc:sldMkLst>
      </pc:sldChg>
      <pc:sldChg chg="add del">
        <pc:chgData name="Ramy Mohamed" userId="0cc068d6-35f3-41e3-a10d-b98e4c17dcff" providerId="ADAL" clId="{A3F138B0-1444-489A-AAFB-859E9D10A6DB}" dt="2023-02-06T06:44:48.448" v="192"/>
        <pc:sldMkLst>
          <pc:docMk/>
          <pc:sldMk cId="2333863920" sldId="368"/>
        </pc:sldMkLst>
      </pc:sldChg>
      <pc:sldChg chg="del">
        <pc:chgData name="Ramy Mohamed" userId="0cc068d6-35f3-41e3-a10d-b98e4c17dcff" providerId="ADAL" clId="{A3F138B0-1444-489A-AAFB-859E9D10A6DB}" dt="2023-02-06T06:22:42.917" v="70" actId="47"/>
        <pc:sldMkLst>
          <pc:docMk/>
          <pc:sldMk cId="595254955" sldId="369"/>
        </pc:sldMkLst>
      </pc:sldChg>
      <pc:sldChg chg="addSp delSp modSp add mod">
        <pc:chgData name="Ramy Mohamed" userId="0cc068d6-35f3-41e3-a10d-b98e4c17dcff" providerId="ADAL" clId="{A3F138B0-1444-489A-AAFB-859E9D10A6DB}" dt="2023-02-06T06:57:03.165" v="362" actId="122"/>
        <pc:sldMkLst>
          <pc:docMk/>
          <pc:sldMk cId="1423845824" sldId="369"/>
        </pc:sldMkLst>
        <pc:spChg chg="add del mod">
          <ac:chgData name="Ramy Mohamed" userId="0cc068d6-35f3-41e3-a10d-b98e4c17dcff" providerId="ADAL" clId="{A3F138B0-1444-489A-AAFB-859E9D10A6DB}" dt="2023-02-06T06:54:46.028" v="327" actId="478"/>
          <ac:spMkLst>
            <pc:docMk/>
            <pc:sldMk cId="1423845824" sldId="369"/>
            <ac:spMk id="3" creationId="{A9B3D2AE-2F62-6549-DE43-247F25947235}"/>
          </ac:spMkLst>
        </pc:spChg>
        <pc:spChg chg="mod">
          <ac:chgData name="Ramy Mohamed" userId="0cc068d6-35f3-41e3-a10d-b98e4c17dcff" providerId="ADAL" clId="{A3F138B0-1444-489A-AAFB-859E9D10A6DB}" dt="2023-02-06T06:54:32.085" v="324" actId="14100"/>
          <ac:spMkLst>
            <pc:docMk/>
            <pc:sldMk cId="1423845824" sldId="369"/>
            <ac:spMk id="6" creationId="{00000000-0000-0000-0000-000000000000}"/>
          </ac:spMkLst>
        </pc:spChg>
        <pc:spChg chg="del">
          <ac:chgData name="Ramy Mohamed" userId="0cc068d6-35f3-41e3-a10d-b98e4c17dcff" providerId="ADAL" clId="{A3F138B0-1444-489A-AAFB-859E9D10A6DB}" dt="2023-02-06T06:54:44.422" v="326" actId="478"/>
          <ac:spMkLst>
            <pc:docMk/>
            <pc:sldMk cId="1423845824" sldId="369"/>
            <ac:spMk id="8" creationId="{00000000-0000-0000-0000-000000000000}"/>
          </ac:spMkLst>
        </pc:spChg>
        <pc:spChg chg="add mod ord topLvl">
          <ac:chgData name="Ramy Mohamed" userId="0cc068d6-35f3-41e3-a10d-b98e4c17dcff" providerId="ADAL" clId="{A3F138B0-1444-489A-AAFB-859E9D10A6DB}" dt="2023-02-06T06:56:51.575" v="357" actId="164"/>
          <ac:spMkLst>
            <pc:docMk/>
            <pc:sldMk cId="1423845824" sldId="369"/>
            <ac:spMk id="32" creationId="{08741E6E-F4F3-C622-A15E-0ABDEF1DF197}"/>
          </ac:spMkLst>
        </pc:spChg>
        <pc:spChg chg="add del mod">
          <ac:chgData name="Ramy Mohamed" userId="0cc068d6-35f3-41e3-a10d-b98e4c17dcff" providerId="ADAL" clId="{A3F138B0-1444-489A-AAFB-859E9D10A6DB}" dt="2023-02-06T06:55:57.901" v="346"/>
          <ac:spMkLst>
            <pc:docMk/>
            <pc:sldMk cId="1423845824" sldId="369"/>
            <ac:spMk id="38" creationId="{2A4F4EF8-00AE-FB45-DB1F-A7D0835D31FB}"/>
          </ac:spMkLst>
        </pc:spChg>
        <pc:spChg chg="add mod">
          <ac:chgData name="Ramy Mohamed" userId="0cc068d6-35f3-41e3-a10d-b98e4c17dcff" providerId="ADAL" clId="{A3F138B0-1444-489A-AAFB-859E9D10A6DB}" dt="2023-02-06T06:57:03.165" v="362" actId="122"/>
          <ac:spMkLst>
            <pc:docMk/>
            <pc:sldMk cId="1423845824" sldId="369"/>
            <ac:spMk id="45" creationId="{C83A622D-7146-0A1C-3552-1AC5C68FFF6E}"/>
          </ac:spMkLst>
        </pc:spChg>
        <pc:grpChg chg="del">
          <ac:chgData name="Ramy Mohamed" userId="0cc068d6-35f3-41e3-a10d-b98e4c17dcff" providerId="ADAL" clId="{A3F138B0-1444-489A-AAFB-859E9D10A6DB}" dt="2023-02-06T06:54:47.067" v="328" actId="478"/>
          <ac:grpSpMkLst>
            <pc:docMk/>
            <pc:sldMk cId="1423845824" sldId="369"/>
            <ac:grpSpMk id="28" creationId="{5CC54DD3-1392-EAEE-7AC3-60FD5A12B44C}"/>
          </ac:grpSpMkLst>
        </pc:grpChg>
        <pc:grpChg chg="add del mod">
          <ac:chgData name="Ramy Mohamed" userId="0cc068d6-35f3-41e3-a10d-b98e4c17dcff" providerId="ADAL" clId="{A3F138B0-1444-489A-AAFB-859E9D10A6DB}" dt="2023-02-06T06:56:27.182" v="354" actId="165"/>
          <ac:grpSpMkLst>
            <pc:docMk/>
            <pc:sldMk cId="1423845824" sldId="369"/>
            <ac:grpSpMk id="33" creationId="{70D83BA0-6BB5-5358-3606-782D0B861974}"/>
          </ac:grpSpMkLst>
        </pc:grpChg>
        <pc:grpChg chg="add mod">
          <ac:chgData name="Ramy Mohamed" userId="0cc068d6-35f3-41e3-a10d-b98e4c17dcff" providerId="ADAL" clId="{A3F138B0-1444-489A-AAFB-859E9D10A6DB}" dt="2023-02-06T06:56:09.020" v="349" actId="1076"/>
          <ac:grpSpMkLst>
            <pc:docMk/>
            <pc:sldMk cId="1423845824" sldId="369"/>
            <ac:grpSpMk id="46" creationId="{927A8569-79C6-C16A-2885-21040F11BC2B}"/>
          </ac:grpSpMkLst>
        </pc:grpChg>
        <pc:grpChg chg="add mod">
          <ac:chgData name="Ramy Mohamed" userId="0cc068d6-35f3-41e3-a10d-b98e4c17dcff" providerId="ADAL" clId="{A3F138B0-1444-489A-AAFB-859E9D10A6DB}" dt="2023-02-06T06:56:53.924" v="358" actId="1076"/>
          <ac:grpSpMkLst>
            <pc:docMk/>
            <pc:sldMk cId="1423845824" sldId="369"/>
            <ac:grpSpMk id="47" creationId="{E7AD0B4D-612B-0BAF-4326-FD3608F12092}"/>
          </ac:grpSpMkLst>
        </pc:grpChg>
        <pc:picChg chg="del">
          <ac:chgData name="Ramy Mohamed" userId="0cc068d6-35f3-41e3-a10d-b98e4c17dcff" providerId="ADAL" clId="{A3F138B0-1444-489A-AAFB-859E9D10A6DB}" dt="2023-02-06T06:54:42.123" v="325" actId="478"/>
          <ac:picMkLst>
            <pc:docMk/>
            <pc:sldMk cId="1423845824" sldId="369"/>
            <ac:picMk id="4" creationId="{6A67FDE2-06A2-0714-AD9C-6A743D6696B4}"/>
          </ac:picMkLst>
        </pc:picChg>
        <pc:picChg chg="add mod ord topLvl">
          <ac:chgData name="Ramy Mohamed" userId="0cc068d6-35f3-41e3-a10d-b98e4c17dcff" providerId="ADAL" clId="{A3F138B0-1444-489A-AAFB-859E9D10A6DB}" dt="2023-02-06T06:56:51.575" v="357" actId="164"/>
          <ac:picMkLst>
            <pc:docMk/>
            <pc:sldMk cId="1423845824" sldId="369"/>
            <ac:picMk id="29" creationId="{09DA57C3-AD66-E082-F7D6-09350F14EFE6}"/>
          </ac:picMkLst>
        </pc:picChg>
        <pc:picChg chg="add mod ord topLvl">
          <ac:chgData name="Ramy Mohamed" userId="0cc068d6-35f3-41e3-a10d-b98e4c17dcff" providerId="ADAL" clId="{A3F138B0-1444-489A-AAFB-859E9D10A6DB}" dt="2023-02-06T06:56:51.575" v="357" actId="164"/>
          <ac:picMkLst>
            <pc:docMk/>
            <pc:sldMk cId="1423845824" sldId="369"/>
            <ac:picMk id="30" creationId="{AB6C4927-F587-BB85-7E15-049E1F681920}"/>
          </ac:picMkLst>
        </pc:picChg>
        <pc:picChg chg="add mod ord topLvl">
          <ac:chgData name="Ramy Mohamed" userId="0cc068d6-35f3-41e3-a10d-b98e4c17dcff" providerId="ADAL" clId="{A3F138B0-1444-489A-AAFB-859E9D10A6DB}" dt="2023-02-06T06:56:51.575" v="357" actId="164"/>
          <ac:picMkLst>
            <pc:docMk/>
            <pc:sldMk cId="1423845824" sldId="369"/>
            <ac:picMk id="31" creationId="{E3E675F5-FB82-BDD8-A98F-98EE97618301}"/>
          </ac:picMkLst>
        </pc:picChg>
        <pc:picChg chg="add del mod">
          <ac:chgData name="Ramy Mohamed" userId="0cc068d6-35f3-41e3-a10d-b98e4c17dcff" providerId="ADAL" clId="{A3F138B0-1444-489A-AAFB-859E9D10A6DB}" dt="2023-02-06T06:55:57.901" v="346"/>
          <ac:picMkLst>
            <pc:docMk/>
            <pc:sldMk cId="1423845824" sldId="369"/>
            <ac:picMk id="34" creationId="{3B9F6FD8-732E-E1DA-3EFA-70E7844CA793}"/>
          </ac:picMkLst>
        </pc:picChg>
        <pc:picChg chg="add del mod">
          <ac:chgData name="Ramy Mohamed" userId="0cc068d6-35f3-41e3-a10d-b98e4c17dcff" providerId="ADAL" clId="{A3F138B0-1444-489A-AAFB-859E9D10A6DB}" dt="2023-02-06T06:55:57.901" v="346"/>
          <ac:picMkLst>
            <pc:docMk/>
            <pc:sldMk cId="1423845824" sldId="369"/>
            <ac:picMk id="35" creationId="{F3D7CA5B-072D-14C9-C861-358C7F7B340E}"/>
          </ac:picMkLst>
        </pc:picChg>
        <pc:picChg chg="add del mod">
          <ac:chgData name="Ramy Mohamed" userId="0cc068d6-35f3-41e3-a10d-b98e4c17dcff" providerId="ADAL" clId="{A3F138B0-1444-489A-AAFB-859E9D10A6DB}" dt="2023-02-06T06:55:57.901" v="346"/>
          <ac:picMkLst>
            <pc:docMk/>
            <pc:sldMk cId="1423845824" sldId="369"/>
            <ac:picMk id="36" creationId="{4D5C850E-E41E-C10E-0555-E3BD212A0164}"/>
          </ac:picMkLst>
        </pc:picChg>
        <pc:picChg chg="add del mod">
          <ac:chgData name="Ramy Mohamed" userId="0cc068d6-35f3-41e3-a10d-b98e4c17dcff" providerId="ADAL" clId="{A3F138B0-1444-489A-AAFB-859E9D10A6DB}" dt="2023-02-06T06:55:57.901" v="346"/>
          <ac:picMkLst>
            <pc:docMk/>
            <pc:sldMk cId="1423845824" sldId="369"/>
            <ac:picMk id="37" creationId="{ED723EFB-FE2E-19E6-D336-545331C41F65}"/>
          </ac:picMkLst>
        </pc:picChg>
        <pc:picChg chg="add mod">
          <ac:chgData name="Ramy Mohamed" userId="0cc068d6-35f3-41e3-a10d-b98e4c17dcff" providerId="ADAL" clId="{A3F138B0-1444-489A-AAFB-859E9D10A6DB}" dt="2023-02-06T06:56:04.982" v="348" actId="164"/>
          <ac:picMkLst>
            <pc:docMk/>
            <pc:sldMk cId="1423845824" sldId="369"/>
            <ac:picMk id="39" creationId="{0CCCB4DD-35E6-8F12-9965-174B3922686F}"/>
          </ac:picMkLst>
        </pc:picChg>
        <pc:picChg chg="add mod">
          <ac:chgData name="Ramy Mohamed" userId="0cc068d6-35f3-41e3-a10d-b98e4c17dcff" providerId="ADAL" clId="{A3F138B0-1444-489A-AAFB-859E9D10A6DB}" dt="2023-02-06T06:56:04.982" v="348" actId="164"/>
          <ac:picMkLst>
            <pc:docMk/>
            <pc:sldMk cId="1423845824" sldId="369"/>
            <ac:picMk id="40" creationId="{16E6C2CC-4CC1-E8D4-49AC-870D1457991A}"/>
          </ac:picMkLst>
        </pc:picChg>
        <pc:picChg chg="add mod">
          <ac:chgData name="Ramy Mohamed" userId="0cc068d6-35f3-41e3-a10d-b98e4c17dcff" providerId="ADAL" clId="{A3F138B0-1444-489A-AAFB-859E9D10A6DB}" dt="2023-02-06T06:56:04.982" v="348" actId="164"/>
          <ac:picMkLst>
            <pc:docMk/>
            <pc:sldMk cId="1423845824" sldId="369"/>
            <ac:picMk id="41" creationId="{3731DE98-CED4-BBB6-1E2F-A1A5996066E8}"/>
          </ac:picMkLst>
        </pc:picChg>
        <pc:picChg chg="add mod">
          <ac:chgData name="Ramy Mohamed" userId="0cc068d6-35f3-41e3-a10d-b98e4c17dcff" providerId="ADAL" clId="{A3F138B0-1444-489A-AAFB-859E9D10A6DB}" dt="2023-02-06T06:56:04.982" v="348" actId="164"/>
          <ac:picMkLst>
            <pc:docMk/>
            <pc:sldMk cId="1423845824" sldId="369"/>
            <ac:picMk id="42" creationId="{ABB1714E-4E69-FD35-CE3E-AC3C0AAB2FB1}"/>
          </ac:picMkLst>
        </pc:picChg>
        <pc:picChg chg="add mod">
          <ac:chgData name="Ramy Mohamed" userId="0cc068d6-35f3-41e3-a10d-b98e4c17dcff" providerId="ADAL" clId="{A3F138B0-1444-489A-AAFB-859E9D10A6DB}" dt="2023-02-06T06:56:04.982" v="348" actId="164"/>
          <ac:picMkLst>
            <pc:docMk/>
            <pc:sldMk cId="1423845824" sldId="369"/>
            <ac:picMk id="43" creationId="{E909619E-A43E-87E2-DC1B-D766BE5BD78D}"/>
          </ac:picMkLst>
        </pc:picChg>
        <pc:picChg chg="add mod">
          <ac:chgData name="Ramy Mohamed" userId="0cc068d6-35f3-41e3-a10d-b98e4c17dcff" providerId="ADAL" clId="{A3F138B0-1444-489A-AAFB-859E9D10A6DB}" dt="2023-02-06T06:56:04.982" v="348" actId="164"/>
          <ac:picMkLst>
            <pc:docMk/>
            <pc:sldMk cId="1423845824" sldId="369"/>
            <ac:picMk id="44" creationId="{7F00BF09-A54A-B7F0-089F-A642C4E31CCD}"/>
          </ac:picMkLst>
        </pc:picChg>
      </pc:sldChg>
      <pc:sldChg chg="addSp delSp modSp add mod ord">
        <pc:chgData name="Ramy Mohamed" userId="0cc068d6-35f3-41e3-a10d-b98e4c17dcff" providerId="ADAL" clId="{A3F138B0-1444-489A-AAFB-859E9D10A6DB}" dt="2023-02-06T07:02:39.171" v="439" actId="1076"/>
        <pc:sldMkLst>
          <pc:docMk/>
          <pc:sldMk cId="831731403" sldId="370"/>
        </pc:sldMkLst>
        <pc:spChg chg="add del mod">
          <ac:chgData name="Ramy Mohamed" userId="0cc068d6-35f3-41e3-a10d-b98e4c17dcff" providerId="ADAL" clId="{A3F138B0-1444-489A-AAFB-859E9D10A6DB}" dt="2023-02-06T06:59:25.181" v="371" actId="478"/>
          <ac:spMkLst>
            <pc:docMk/>
            <pc:sldMk cId="831731403" sldId="370"/>
            <ac:spMk id="3" creationId="{82BD1E5B-0ABA-17C8-0245-05B0324F4511}"/>
          </ac:spMkLst>
        </pc:spChg>
        <pc:spChg chg="mod">
          <ac:chgData name="Ramy Mohamed" userId="0cc068d6-35f3-41e3-a10d-b98e4c17dcff" providerId="ADAL" clId="{A3F138B0-1444-489A-AAFB-859E9D10A6DB}" dt="2023-02-06T06:58:30.445" v="368"/>
          <ac:spMkLst>
            <pc:docMk/>
            <pc:sldMk cId="831731403" sldId="370"/>
            <ac:spMk id="6" creationId="{00000000-0000-0000-0000-000000000000}"/>
          </ac:spMkLst>
        </pc:spChg>
        <pc:spChg chg="del">
          <ac:chgData name="Ramy Mohamed" userId="0cc068d6-35f3-41e3-a10d-b98e4c17dcff" providerId="ADAL" clId="{A3F138B0-1444-489A-AAFB-859E9D10A6DB}" dt="2023-02-06T06:59:23.783" v="370" actId="478"/>
          <ac:spMkLst>
            <pc:docMk/>
            <pc:sldMk cId="831731403" sldId="370"/>
            <ac:spMk id="8" creationId="{00000000-0000-0000-0000-000000000000}"/>
          </ac:spMkLst>
        </pc:spChg>
        <pc:spChg chg="add del mod">
          <ac:chgData name="Ramy Mohamed" userId="0cc068d6-35f3-41e3-a10d-b98e4c17dcff" providerId="ADAL" clId="{A3F138B0-1444-489A-AAFB-859E9D10A6DB}" dt="2023-02-06T07:00:12.789" v="376"/>
          <ac:spMkLst>
            <pc:docMk/>
            <pc:sldMk cId="831731403" sldId="370"/>
            <ac:spMk id="31" creationId="{5B2A1005-D2D1-E703-3CA3-FEE41AB1FEC0}"/>
          </ac:spMkLst>
        </pc:spChg>
        <pc:spChg chg="add mod">
          <ac:chgData name="Ramy Mohamed" userId="0cc068d6-35f3-41e3-a10d-b98e4c17dcff" providerId="ADAL" clId="{A3F138B0-1444-489A-AAFB-859E9D10A6DB}" dt="2023-02-06T07:02:33.659" v="438" actId="1076"/>
          <ac:spMkLst>
            <pc:docMk/>
            <pc:sldMk cId="831731403" sldId="370"/>
            <ac:spMk id="32" creationId="{91EE5778-35AF-EC25-46CD-0C6E4B09A43B}"/>
          </ac:spMkLst>
        </pc:spChg>
        <pc:spChg chg="add del mod">
          <ac:chgData name="Ramy Mohamed" userId="0cc068d6-35f3-41e3-a10d-b98e4c17dcff" providerId="ADAL" clId="{A3F138B0-1444-489A-AAFB-859E9D10A6DB}" dt="2023-02-06T07:00:35.892" v="382" actId="478"/>
          <ac:spMkLst>
            <pc:docMk/>
            <pc:sldMk cId="831731403" sldId="370"/>
            <ac:spMk id="35" creationId="{9389A664-57E4-6957-21F9-E896595BA15C}"/>
          </ac:spMkLst>
        </pc:spChg>
        <pc:grpChg chg="del">
          <ac:chgData name="Ramy Mohamed" userId="0cc068d6-35f3-41e3-a10d-b98e4c17dcff" providerId="ADAL" clId="{A3F138B0-1444-489A-AAFB-859E9D10A6DB}" dt="2023-02-06T06:59:26.524" v="372" actId="478"/>
          <ac:grpSpMkLst>
            <pc:docMk/>
            <pc:sldMk cId="831731403" sldId="370"/>
            <ac:grpSpMk id="28" creationId="{5CC54DD3-1392-EAEE-7AC3-60FD5A12B44C}"/>
          </ac:grpSpMkLst>
        </pc:grpChg>
        <pc:grpChg chg="add mod">
          <ac:chgData name="Ramy Mohamed" userId="0cc068d6-35f3-41e3-a10d-b98e4c17dcff" providerId="ADAL" clId="{A3F138B0-1444-489A-AAFB-859E9D10A6DB}" dt="2023-02-06T07:02:03.740" v="432" actId="1076"/>
          <ac:grpSpMkLst>
            <pc:docMk/>
            <pc:sldMk cId="831731403" sldId="370"/>
            <ac:grpSpMk id="36" creationId="{A0507FF1-E48C-0D88-F147-83DF5AA4B7CE}"/>
          </ac:grpSpMkLst>
        </pc:grpChg>
        <pc:grpChg chg="add mod">
          <ac:chgData name="Ramy Mohamed" userId="0cc068d6-35f3-41e3-a10d-b98e4c17dcff" providerId="ADAL" clId="{A3F138B0-1444-489A-AAFB-859E9D10A6DB}" dt="2023-02-06T07:02:17.901" v="435" actId="164"/>
          <ac:grpSpMkLst>
            <pc:docMk/>
            <pc:sldMk cId="831731403" sldId="370"/>
            <ac:grpSpMk id="37" creationId="{24BC8D9D-C9AD-6457-B329-2F8DF026573E}"/>
          </ac:grpSpMkLst>
        </pc:grpChg>
        <pc:grpChg chg="add mod">
          <ac:chgData name="Ramy Mohamed" userId="0cc068d6-35f3-41e3-a10d-b98e4c17dcff" providerId="ADAL" clId="{A3F138B0-1444-489A-AAFB-859E9D10A6DB}" dt="2023-02-06T07:02:17.901" v="435" actId="164"/>
          <ac:grpSpMkLst>
            <pc:docMk/>
            <pc:sldMk cId="831731403" sldId="370"/>
            <ac:grpSpMk id="40" creationId="{8936FEE4-7D2A-5F65-D837-550E55366383}"/>
          </ac:grpSpMkLst>
        </pc:grpChg>
        <pc:grpChg chg="add mod">
          <ac:chgData name="Ramy Mohamed" userId="0cc068d6-35f3-41e3-a10d-b98e4c17dcff" providerId="ADAL" clId="{A3F138B0-1444-489A-AAFB-859E9D10A6DB}" dt="2023-02-06T07:02:17.901" v="435" actId="164"/>
          <ac:grpSpMkLst>
            <pc:docMk/>
            <pc:sldMk cId="831731403" sldId="370"/>
            <ac:grpSpMk id="43" creationId="{4CBFFE80-4F99-D113-6CA3-904B56E11904}"/>
          </ac:grpSpMkLst>
        </pc:grpChg>
        <pc:grpChg chg="add mod">
          <ac:chgData name="Ramy Mohamed" userId="0cc068d6-35f3-41e3-a10d-b98e4c17dcff" providerId="ADAL" clId="{A3F138B0-1444-489A-AAFB-859E9D10A6DB}" dt="2023-02-06T07:02:39.171" v="439" actId="1076"/>
          <ac:grpSpMkLst>
            <pc:docMk/>
            <pc:sldMk cId="831731403" sldId="370"/>
            <ac:grpSpMk id="48" creationId="{A6853C55-2FCD-FD33-1085-8E86D9F9EFA6}"/>
          </ac:grpSpMkLst>
        </pc:grpChg>
        <pc:picChg chg="del">
          <ac:chgData name="Ramy Mohamed" userId="0cc068d6-35f3-41e3-a10d-b98e4c17dcff" providerId="ADAL" clId="{A3F138B0-1444-489A-AAFB-859E9D10A6DB}" dt="2023-02-06T06:59:22.621" v="369" actId="478"/>
          <ac:picMkLst>
            <pc:docMk/>
            <pc:sldMk cId="831731403" sldId="370"/>
            <ac:picMk id="4" creationId="{6A67FDE2-06A2-0714-AD9C-6A743D6696B4}"/>
          </ac:picMkLst>
        </pc:picChg>
        <pc:picChg chg="add del mod">
          <ac:chgData name="Ramy Mohamed" userId="0cc068d6-35f3-41e3-a10d-b98e4c17dcff" providerId="ADAL" clId="{A3F138B0-1444-489A-AAFB-859E9D10A6DB}" dt="2023-02-06T07:00:12.789" v="376"/>
          <ac:picMkLst>
            <pc:docMk/>
            <pc:sldMk cId="831731403" sldId="370"/>
            <ac:picMk id="29" creationId="{D1F9029C-C8B5-1572-1B67-807A6C7381BC}"/>
          </ac:picMkLst>
        </pc:picChg>
        <pc:picChg chg="add del mod">
          <ac:chgData name="Ramy Mohamed" userId="0cc068d6-35f3-41e3-a10d-b98e4c17dcff" providerId="ADAL" clId="{A3F138B0-1444-489A-AAFB-859E9D10A6DB}" dt="2023-02-06T07:00:12.789" v="376"/>
          <ac:picMkLst>
            <pc:docMk/>
            <pc:sldMk cId="831731403" sldId="370"/>
            <ac:picMk id="30" creationId="{4A0640C4-A7C5-B558-85CC-68646C1A8D40}"/>
          </ac:picMkLst>
        </pc:picChg>
        <pc:picChg chg="add mod">
          <ac:chgData name="Ramy Mohamed" userId="0cc068d6-35f3-41e3-a10d-b98e4c17dcff" providerId="ADAL" clId="{A3F138B0-1444-489A-AAFB-859E9D10A6DB}" dt="2023-02-06T07:00:41.132" v="383" actId="1076"/>
          <ac:picMkLst>
            <pc:docMk/>
            <pc:sldMk cId="831731403" sldId="370"/>
            <ac:picMk id="33" creationId="{5306F213-DF7C-342E-5BAD-EDB589D52FFD}"/>
          </ac:picMkLst>
        </pc:picChg>
        <pc:picChg chg="add mod">
          <ac:chgData name="Ramy Mohamed" userId="0cc068d6-35f3-41e3-a10d-b98e4c17dcff" providerId="ADAL" clId="{A3F138B0-1444-489A-AAFB-859E9D10A6DB}" dt="2023-02-06T07:00:24.062" v="379" actId="164"/>
          <ac:picMkLst>
            <pc:docMk/>
            <pc:sldMk cId="831731403" sldId="370"/>
            <ac:picMk id="34" creationId="{B0EC4431-C59A-A339-3A39-AEF048E52529}"/>
          </ac:picMkLst>
        </pc:picChg>
        <pc:picChg chg="mod">
          <ac:chgData name="Ramy Mohamed" userId="0cc068d6-35f3-41e3-a10d-b98e4c17dcff" providerId="ADAL" clId="{A3F138B0-1444-489A-AAFB-859E9D10A6DB}" dt="2023-02-06T07:02:12.880" v="433"/>
          <ac:picMkLst>
            <pc:docMk/>
            <pc:sldMk cId="831731403" sldId="370"/>
            <ac:picMk id="38" creationId="{A72829C5-DA82-E706-287B-C09A6ECE2750}"/>
          </ac:picMkLst>
        </pc:picChg>
        <pc:picChg chg="mod">
          <ac:chgData name="Ramy Mohamed" userId="0cc068d6-35f3-41e3-a10d-b98e4c17dcff" providerId="ADAL" clId="{A3F138B0-1444-489A-AAFB-859E9D10A6DB}" dt="2023-02-06T07:02:12.880" v="433"/>
          <ac:picMkLst>
            <pc:docMk/>
            <pc:sldMk cId="831731403" sldId="370"/>
            <ac:picMk id="39" creationId="{2EB43929-D7CB-593A-2E73-D27F0046BE11}"/>
          </ac:picMkLst>
        </pc:picChg>
        <pc:picChg chg="mod">
          <ac:chgData name="Ramy Mohamed" userId="0cc068d6-35f3-41e3-a10d-b98e4c17dcff" providerId="ADAL" clId="{A3F138B0-1444-489A-AAFB-859E9D10A6DB}" dt="2023-02-06T07:02:12.880" v="433"/>
          <ac:picMkLst>
            <pc:docMk/>
            <pc:sldMk cId="831731403" sldId="370"/>
            <ac:picMk id="41" creationId="{A94FB686-B24E-54A5-D4EC-64B027C32D40}"/>
          </ac:picMkLst>
        </pc:picChg>
        <pc:picChg chg="mod">
          <ac:chgData name="Ramy Mohamed" userId="0cc068d6-35f3-41e3-a10d-b98e4c17dcff" providerId="ADAL" clId="{A3F138B0-1444-489A-AAFB-859E9D10A6DB}" dt="2023-02-06T07:02:12.880" v="433"/>
          <ac:picMkLst>
            <pc:docMk/>
            <pc:sldMk cId="831731403" sldId="370"/>
            <ac:picMk id="42" creationId="{20B133E0-0155-7A1B-2289-17B1F59A4F8B}"/>
          </ac:picMkLst>
        </pc:picChg>
        <pc:picChg chg="mod">
          <ac:chgData name="Ramy Mohamed" userId="0cc068d6-35f3-41e3-a10d-b98e4c17dcff" providerId="ADAL" clId="{A3F138B0-1444-489A-AAFB-859E9D10A6DB}" dt="2023-02-06T07:02:12.880" v="433"/>
          <ac:picMkLst>
            <pc:docMk/>
            <pc:sldMk cId="831731403" sldId="370"/>
            <ac:picMk id="44" creationId="{571A439F-3EFF-2FBA-562F-9854F2FB7B4D}"/>
          </ac:picMkLst>
        </pc:picChg>
        <pc:picChg chg="mod">
          <ac:chgData name="Ramy Mohamed" userId="0cc068d6-35f3-41e3-a10d-b98e4c17dcff" providerId="ADAL" clId="{A3F138B0-1444-489A-AAFB-859E9D10A6DB}" dt="2023-02-06T07:02:12.880" v="433"/>
          <ac:picMkLst>
            <pc:docMk/>
            <pc:sldMk cId="831731403" sldId="370"/>
            <ac:picMk id="45" creationId="{8BD2384B-9945-BC55-7265-723E1B1F6D39}"/>
          </ac:picMkLst>
        </pc:picChg>
        <pc:cxnChg chg="add mod">
          <ac:chgData name="Ramy Mohamed" userId="0cc068d6-35f3-41e3-a10d-b98e4c17dcff" providerId="ADAL" clId="{A3F138B0-1444-489A-AAFB-859E9D10A6DB}" dt="2023-02-06T07:02:17.901" v="435" actId="164"/>
          <ac:cxnSpMkLst>
            <pc:docMk/>
            <pc:sldMk cId="831731403" sldId="370"/>
            <ac:cxnSpMk id="46" creationId="{D50ED784-522F-1152-506E-1A21E6A3EBBE}"/>
          </ac:cxnSpMkLst>
        </pc:cxnChg>
        <pc:cxnChg chg="add mod">
          <ac:chgData name="Ramy Mohamed" userId="0cc068d6-35f3-41e3-a10d-b98e4c17dcff" providerId="ADAL" clId="{A3F138B0-1444-489A-AAFB-859E9D10A6DB}" dt="2023-02-06T07:02:17.901" v="435" actId="164"/>
          <ac:cxnSpMkLst>
            <pc:docMk/>
            <pc:sldMk cId="831731403" sldId="370"/>
            <ac:cxnSpMk id="47" creationId="{C5518C1B-4844-E580-A938-BFF3E50FC919}"/>
          </ac:cxnSpMkLst>
        </pc:cxnChg>
      </pc:sldChg>
      <pc:sldChg chg="del">
        <pc:chgData name="Ramy Mohamed" userId="0cc068d6-35f3-41e3-a10d-b98e4c17dcff" providerId="ADAL" clId="{A3F138B0-1444-489A-AAFB-859E9D10A6DB}" dt="2023-02-06T06:22:44.615" v="72" actId="47"/>
        <pc:sldMkLst>
          <pc:docMk/>
          <pc:sldMk cId="1109993704" sldId="370"/>
        </pc:sldMkLst>
      </pc:sldChg>
      <pc:sldChg chg="add del">
        <pc:chgData name="Ramy Mohamed" userId="0cc068d6-35f3-41e3-a10d-b98e4c17dcff" providerId="ADAL" clId="{A3F138B0-1444-489A-AAFB-859E9D10A6DB}" dt="2023-02-06T06:54:15.719" v="319"/>
        <pc:sldMkLst>
          <pc:docMk/>
          <pc:sldMk cId="3478758037" sldId="370"/>
        </pc:sldMkLst>
      </pc:sldChg>
      <pc:sldChg chg="del">
        <pc:chgData name="Ramy Mohamed" userId="0cc068d6-35f3-41e3-a10d-b98e4c17dcff" providerId="ADAL" clId="{A3F138B0-1444-489A-AAFB-859E9D10A6DB}" dt="2023-02-06T06:22:52.082" v="78" actId="47"/>
        <pc:sldMkLst>
          <pc:docMk/>
          <pc:sldMk cId="875827492" sldId="371"/>
        </pc:sldMkLst>
      </pc:sldChg>
      <pc:sldChg chg="addSp delSp modSp add mod">
        <pc:chgData name="Ramy Mohamed" userId="0cc068d6-35f3-41e3-a10d-b98e4c17dcff" providerId="ADAL" clId="{A3F138B0-1444-489A-AAFB-859E9D10A6DB}" dt="2023-02-06T07:03:56.356" v="454" actId="14100"/>
        <pc:sldMkLst>
          <pc:docMk/>
          <pc:sldMk cId="1718360741" sldId="371"/>
        </pc:sldMkLst>
        <pc:spChg chg="mod">
          <ac:chgData name="Ramy Mohamed" userId="0cc068d6-35f3-41e3-a10d-b98e4c17dcff" providerId="ADAL" clId="{A3F138B0-1444-489A-AAFB-859E9D10A6DB}" dt="2023-02-06T07:03:56.356" v="454" actId="14100"/>
          <ac:spMkLst>
            <pc:docMk/>
            <pc:sldMk cId="1718360741" sldId="371"/>
            <ac:spMk id="32" creationId="{91EE5778-35AF-EC25-46CD-0C6E4B09A43B}"/>
          </ac:spMkLst>
        </pc:spChg>
        <pc:grpChg chg="add mod">
          <ac:chgData name="Ramy Mohamed" userId="0cc068d6-35f3-41e3-a10d-b98e4c17dcff" providerId="ADAL" clId="{A3F138B0-1444-489A-AAFB-859E9D10A6DB}" dt="2023-02-06T07:03:50.301" v="453" actId="1076"/>
          <ac:grpSpMkLst>
            <pc:docMk/>
            <pc:sldMk cId="1718360741" sldId="371"/>
            <ac:grpSpMk id="2" creationId="{F4637055-C461-36F7-CFCA-E21AAA6C6BC1}"/>
          </ac:grpSpMkLst>
        </pc:grpChg>
        <pc:grpChg chg="add mod">
          <ac:chgData name="Ramy Mohamed" userId="0cc068d6-35f3-41e3-a10d-b98e4c17dcff" providerId="ADAL" clId="{A3F138B0-1444-489A-AAFB-859E9D10A6DB}" dt="2023-02-06T07:03:50.301" v="453" actId="1076"/>
          <ac:grpSpMkLst>
            <pc:docMk/>
            <pc:sldMk cId="1718360741" sldId="371"/>
            <ac:grpSpMk id="7" creationId="{6A851219-53BF-A797-79E0-F7A96374F917}"/>
          </ac:grpSpMkLst>
        </pc:grpChg>
        <pc:grpChg chg="add mod">
          <ac:chgData name="Ramy Mohamed" userId="0cc068d6-35f3-41e3-a10d-b98e4c17dcff" providerId="ADAL" clId="{A3F138B0-1444-489A-AAFB-859E9D10A6DB}" dt="2023-02-06T07:03:50.301" v="453" actId="1076"/>
          <ac:grpSpMkLst>
            <pc:docMk/>
            <pc:sldMk cId="1718360741" sldId="371"/>
            <ac:grpSpMk id="14" creationId="{3E546A2B-DE92-4614-8AF6-B09BEA0E7391}"/>
          </ac:grpSpMkLst>
        </pc:grpChg>
        <pc:grpChg chg="del">
          <ac:chgData name="Ramy Mohamed" userId="0cc068d6-35f3-41e3-a10d-b98e4c17dcff" providerId="ADAL" clId="{A3F138B0-1444-489A-AAFB-859E9D10A6DB}" dt="2023-02-06T07:03:25.580" v="441" actId="478"/>
          <ac:grpSpMkLst>
            <pc:docMk/>
            <pc:sldMk cId="1718360741" sldId="371"/>
            <ac:grpSpMk id="36" creationId="{A0507FF1-E48C-0D88-F147-83DF5AA4B7CE}"/>
          </ac:grpSpMkLst>
        </pc:grpChg>
        <pc:grpChg chg="del">
          <ac:chgData name="Ramy Mohamed" userId="0cc068d6-35f3-41e3-a10d-b98e4c17dcff" providerId="ADAL" clId="{A3F138B0-1444-489A-AAFB-859E9D10A6DB}" dt="2023-02-06T07:03:38.747" v="451" actId="478"/>
          <ac:grpSpMkLst>
            <pc:docMk/>
            <pc:sldMk cId="1718360741" sldId="371"/>
            <ac:grpSpMk id="48" creationId="{A6853C55-2FCD-FD33-1085-8E86D9F9EFA6}"/>
          </ac:grpSpMkLst>
        </pc:grpChg>
        <pc:picChg chg="mod">
          <ac:chgData name="Ramy Mohamed" userId="0cc068d6-35f3-41e3-a10d-b98e4c17dcff" providerId="ADAL" clId="{A3F138B0-1444-489A-AAFB-859E9D10A6DB}" dt="2023-02-06T07:03:47.001" v="452"/>
          <ac:picMkLst>
            <pc:docMk/>
            <pc:sldMk cId="1718360741" sldId="371"/>
            <ac:picMk id="3" creationId="{2937D33A-0FE8-CA53-D238-9044CDC3524D}"/>
          </ac:picMkLst>
        </pc:picChg>
        <pc:picChg chg="mod">
          <ac:chgData name="Ramy Mohamed" userId="0cc068d6-35f3-41e3-a10d-b98e4c17dcff" providerId="ADAL" clId="{A3F138B0-1444-489A-AAFB-859E9D10A6DB}" dt="2023-02-06T07:03:47.001" v="452"/>
          <ac:picMkLst>
            <pc:docMk/>
            <pc:sldMk cId="1718360741" sldId="371"/>
            <ac:picMk id="4" creationId="{FEB3C448-74C7-F126-186F-9F5119434B5F}"/>
          </ac:picMkLst>
        </pc:picChg>
        <pc:picChg chg="mod">
          <ac:chgData name="Ramy Mohamed" userId="0cc068d6-35f3-41e3-a10d-b98e4c17dcff" providerId="ADAL" clId="{A3F138B0-1444-489A-AAFB-859E9D10A6DB}" dt="2023-02-06T07:03:47.001" v="452"/>
          <ac:picMkLst>
            <pc:docMk/>
            <pc:sldMk cId="1718360741" sldId="371"/>
            <ac:picMk id="8" creationId="{AB61A2D9-B88B-29C8-0B02-A020C7C55053}"/>
          </ac:picMkLst>
        </pc:picChg>
        <pc:picChg chg="mod">
          <ac:chgData name="Ramy Mohamed" userId="0cc068d6-35f3-41e3-a10d-b98e4c17dcff" providerId="ADAL" clId="{A3F138B0-1444-489A-AAFB-859E9D10A6DB}" dt="2023-02-06T07:03:47.001" v="452"/>
          <ac:picMkLst>
            <pc:docMk/>
            <pc:sldMk cId="1718360741" sldId="371"/>
            <ac:picMk id="9" creationId="{9CA70420-113E-26C4-55B6-E9734CE2FB07}"/>
          </ac:picMkLst>
        </pc:picChg>
        <pc:picChg chg="add mod">
          <ac:chgData name="Ramy Mohamed" userId="0cc068d6-35f3-41e3-a10d-b98e4c17dcff" providerId="ADAL" clId="{A3F138B0-1444-489A-AAFB-859E9D10A6DB}" dt="2023-02-06T07:03:50.301" v="453" actId="1076"/>
          <ac:picMkLst>
            <pc:docMk/>
            <pc:sldMk cId="1718360741" sldId="371"/>
            <ac:picMk id="12" creationId="{FB68AC51-B7FA-D09F-7C99-7E1A8E56D154}"/>
          </ac:picMkLst>
        </pc:picChg>
        <pc:picChg chg="add mod">
          <ac:chgData name="Ramy Mohamed" userId="0cc068d6-35f3-41e3-a10d-b98e4c17dcff" providerId="ADAL" clId="{A3F138B0-1444-489A-AAFB-859E9D10A6DB}" dt="2023-02-06T07:03:50.301" v="453" actId="1076"/>
          <ac:picMkLst>
            <pc:docMk/>
            <pc:sldMk cId="1718360741" sldId="371"/>
            <ac:picMk id="13" creationId="{2E289A8B-644B-6F2D-5759-4134B6D30824}"/>
          </ac:picMkLst>
        </pc:picChg>
        <pc:picChg chg="mod">
          <ac:chgData name="Ramy Mohamed" userId="0cc068d6-35f3-41e3-a10d-b98e4c17dcff" providerId="ADAL" clId="{A3F138B0-1444-489A-AAFB-859E9D10A6DB}" dt="2023-02-06T07:03:47.001" v="452"/>
          <ac:picMkLst>
            <pc:docMk/>
            <pc:sldMk cId="1718360741" sldId="371"/>
            <ac:picMk id="15" creationId="{F10526DB-06E3-56B3-29E4-5BFA18C4B84D}"/>
          </ac:picMkLst>
        </pc:picChg>
        <pc:picChg chg="mod">
          <ac:chgData name="Ramy Mohamed" userId="0cc068d6-35f3-41e3-a10d-b98e4c17dcff" providerId="ADAL" clId="{A3F138B0-1444-489A-AAFB-859E9D10A6DB}" dt="2023-02-06T07:03:47.001" v="452"/>
          <ac:picMkLst>
            <pc:docMk/>
            <pc:sldMk cId="1718360741" sldId="371"/>
            <ac:picMk id="16" creationId="{F395C144-CB0A-E5F8-C2A0-CA4269983AB4}"/>
          </ac:picMkLst>
        </pc:picChg>
        <pc:cxnChg chg="add mod">
          <ac:chgData name="Ramy Mohamed" userId="0cc068d6-35f3-41e3-a10d-b98e4c17dcff" providerId="ADAL" clId="{A3F138B0-1444-489A-AAFB-859E9D10A6DB}" dt="2023-02-06T07:03:50.301" v="453" actId="1076"/>
          <ac:cxnSpMkLst>
            <pc:docMk/>
            <pc:sldMk cId="1718360741" sldId="371"/>
            <ac:cxnSpMk id="10" creationId="{43CC8A39-FC46-E12B-0CB8-CACF55930B79}"/>
          </ac:cxnSpMkLst>
        </pc:cxnChg>
        <pc:cxnChg chg="add mod">
          <ac:chgData name="Ramy Mohamed" userId="0cc068d6-35f3-41e3-a10d-b98e4c17dcff" providerId="ADAL" clId="{A3F138B0-1444-489A-AAFB-859E9D10A6DB}" dt="2023-02-06T07:03:50.301" v="453" actId="1076"/>
          <ac:cxnSpMkLst>
            <pc:docMk/>
            <pc:sldMk cId="1718360741" sldId="371"/>
            <ac:cxnSpMk id="11" creationId="{796E7DF1-49EB-0F49-A2C6-33000EF8686E}"/>
          </ac:cxnSpMkLst>
        </pc:cxnChg>
      </pc:sldChg>
      <pc:sldChg chg="del">
        <pc:chgData name="Ramy Mohamed" userId="0cc068d6-35f3-41e3-a10d-b98e4c17dcff" providerId="ADAL" clId="{A3F138B0-1444-489A-AAFB-859E9D10A6DB}" dt="2023-02-06T06:22:53.098" v="79" actId="47"/>
        <pc:sldMkLst>
          <pc:docMk/>
          <pc:sldMk cId="3095444834" sldId="372"/>
        </pc:sldMkLst>
      </pc:sldChg>
      <pc:sldChg chg="addSp delSp modSp add mod modNotesTx">
        <pc:chgData name="Ramy Mohamed" userId="0cc068d6-35f3-41e3-a10d-b98e4c17dcff" providerId="ADAL" clId="{A3F138B0-1444-489A-AAFB-859E9D10A6DB}" dt="2023-02-06T07:05:44.372" v="488" actId="1076"/>
        <pc:sldMkLst>
          <pc:docMk/>
          <pc:sldMk cId="3636186056" sldId="372"/>
        </pc:sldMkLst>
        <pc:spChg chg="mod">
          <ac:chgData name="Ramy Mohamed" userId="0cc068d6-35f3-41e3-a10d-b98e4c17dcff" providerId="ADAL" clId="{A3F138B0-1444-489A-AAFB-859E9D10A6DB}" dt="2023-02-06T07:04:29.028" v="471" actId="20577"/>
          <ac:spMkLst>
            <pc:docMk/>
            <pc:sldMk cId="3636186056" sldId="372"/>
            <ac:spMk id="6" creationId="{00000000-0000-0000-0000-000000000000}"/>
          </ac:spMkLst>
        </pc:spChg>
        <pc:spChg chg="add del mod">
          <ac:chgData name="Ramy Mohamed" userId="0cc068d6-35f3-41e3-a10d-b98e4c17dcff" providerId="ADAL" clId="{A3F138B0-1444-489A-AAFB-859E9D10A6DB}" dt="2023-02-06T07:05:27.451" v="484" actId="478"/>
          <ac:spMkLst>
            <pc:docMk/>
            <pc:sldMk cId="3636186056" sldId="372"/>
            <ac:spMk id="18" creationId="{CE5D6B6D-060E-3A8E-542F-A51A64F659A6}"/>
          </ac:spMkLst>
        </pc:spChg>
        <pc:spChg chg="add del mod">
          <ac:chgData name="Ramy Mohamed" userId="0cc068d6-35f3-41e3-a10d-b98e4c17dcff" providerId="ADAL" clId="{A3F138B0-1444-489A-AAFB-859E9D10A6DB}" dt="2023-02-06T07:05:37.220" v="487" actId="478"/>
          <ac:spMkLst>
            <pc:docMk/>
            <pc:sldMk cId="3636186056" sldId="372"/>
            <ac:spMk id="27" creationId="{90FBB65E-023C-4174-8925-573E93111A45}"/>
          </ac:spMkLst>
        </pc:spChg>
        <pc:spChg chg="del">
          <ac:chgData name="Ramy Mohamed" userId="0cc068d6-35f3-41e3-a10d-b98e4c17dcff" providerId="ADAL" clId="{A3F138B0-1444-489A-AAFB-859E9D10A6DB}" dt="2023-02-06T07:05:25.854" v="483" actId="478"/>
          <ac:spMkLst>
            <pc:docMk/>
            <pc:sldMk cId="3636186056" sldId="372"/>
            <ac:spMk id="32" creationId="{91EE5778-35AF-EC25-46CD-0C6E4B09A43B}"/>
          </ac:spMkLst>
        </pc:spChg>
        <pc:grpChg chg="del">
          <ac:chgData name="Ramy Mohamed" userId="0cc068d6-35f3-41e3-a10d-b98e4c17dcff" providerId="ADAL" clId="{A3F138B0-1444-489A-AAFB-859E9D10A6DB}" dt="2023-02-06T07:05:24.324" v="482" actId="478"/>
          <ac:grpSpMkLst>
            <pc:docMk/>
            <pc:sldMk cId="3636186056" sldId="372"/>
            <ac:grpSpMk id="2" creationId="{F4637055-C461-36F7-CFCA-E21AAA6C6BC1}"/>
          </ac:grpSpMkLst>
        </pc:grpChg>
        <pc:grpChg chg="del">
          <ac:chgData name="Ramy Mohamed" userId="0cc068d6-35f3-41e3-a10d-b98e4c17dcff" providerId="ADAL" clId="{A3F138B0-1444-489A-AAFB-859E9D10A6DB}" dt="2023-02-06T07:05:20.916" v="476" actId="478"/>
          <ac:grpSpMkLst>
            <pc:docMk/>
            <pc:sldMk cId="3636186056" sldId="372"/>
            <ac:grpSpMk id="7" creationId="{6A851219-53BF-A797-79E0-F7A96374F917}"/>
          </ac:grpSpMkLst>
        </pc:grpChg>
        <pc:grpChg chg="del">
          <ac:chgData name="Ramy Mohamed" userId="0cc068d6-35f3-41e3-a10d-b98e4c17dcff" providerId="ADAL" clId="{A3F138B0-1444-489A-AAFB-859E9D10A6DB}" dt="2023-02-06T07:05:21.540" v="477" actId="478"/>
          <ac:grpSpMkLst>
            <pc:docMk/>
            <pc:sldMk cId="3636186056" sldId="372"/>
            <ac:grpSpMk id="14" creationId="{3E546A2B-DE92-4614-8AF6-B09BEA0E7391}"/>
          </ac:grpSpMkLst>
        </pc:grpChg>
        <pc:grpChg chg="add mod">
          <ac:chgData name="Ramy Mohamed" userId="0cc068d6-35f3-41e3-a10d-b98e4c17dcff" providerId="ADAL" clId="{A3F138B0-1444-489A-AAFB-859E9D10A6DB}" dt="2023-02-06T07:05:44.372" v="488" actId="1076"/>
          <ac:grpSpMkLst>
            <pc:docMk/>
            <pc:sldMk cId="3636186056" sldId="372"/>
            <ac:grpSpMk id="35" creationId="{0324E6A5-296C-888F-3403-E25ED008D137}"/>
          </ac:grpSpMkLst>
        </pc:grpChg>
        <pc:picChg chg="del">
          <ac:chgData name="Ramy Mohamed" userId="0cc068d6-35f3-41e3-a10d-b98e4c17dcff" providerId="ADAL" clId="{A3F138B0-1444-489A-AAFB-859E9D10A6DB}" dt="2023-02-06T07:05:23.884" v="481" actId="478"/>
          <ac:picMkLst>
            <pc:docMk/>
            <pc:sldMk cId="3636186056" sldId="372"/>
            <ac:picMk id="12" creationId="{FB68AC51-B7FA-D09F-7C99-7E1A8E56D154}"/>
          </ac:picMkLst>
        </pc:picChg>
        <pc:picChg chg="del">
          <ac:chgData name="Ramy Mohamed" userId="0cc068d6-35f3-41e3-a10d-b98e4c17dcff" providerId="ADAL" clId="{A3F138B0-1444-489A-AAFB-859E9D10A6DB}" dt="2023-02-06T07:05:22.116" v="478" actId="478"/>
          <ac:picMkLst>
            <pc:docMk/>
            <pc:sldMk cId="3636186056" sldId="372"/>
            <ac:picMk id="13" creationId="{2E289A8B-644B-6F2D-5759-4134B6D30824}"/>
          </ac:picMkLst>
        </pc:picChg>
        <pc:picChg chg="add mod">
          <ac:chgData name="Ramy Mohamed" userId="0cc068d6-35f3-41e3-a10d-b98e4c17dcff" providerId="ADAL" clId="{A3F138B0-1444-489A-AAFB-859E9D10A6DB}" dt="2023-02-06T07:05:35.310" v="486" actId="164"/>
          <ac:picMkLst>
            <pc:docMk/>
            <pc:sldMk cId="3636186056" sldId="372"/>
            <ac:picMk id="19" creationId="{ABF3DF2E-9BD1-781D-53F2-32A0D3A4D835}"/>
          </ac:picMkLst>
        </pc:picChg>
        <pc:picChg chg="add mod">
          <ac:chgData name="Ramy Mohamed" userId="0cc068d6-35f3-41e3-a10d-b98e4c17dcff" providerId="ADAL" clId="{A3F138B0-1444-489A-AAFB-859E9D10A6DB}" dt="2023-02-06T07:05:35.310" v="486" actId="164"/>
          <ac:picMkLst>
            <pc:docMk/>
            <pc:sldMk cId="3636186056" sldId="372"/>
            <ac:picMk id="20" creationId="{13500C80-9C03-39D3-FE6C-ABBF2C1E4862}"/>
          </ac:picMkLst>
        </pc:picChg>
        <pc:picChg chg="add mod">
          <ac:chgData name="Ramy Mohamed" userId="0cc068d6-35f3-41e3-a10d-b98e4c17dcff" providerId="ADAL" clId="{A3F138B0-1444-489A-AAFB-859E9D10A6DB}" dt="2023-02-06T07:05:35.310" v="486" actId="164"/>
          <ac:picMkLst>
            <pc:docMk/>
            <pc:sldMk cId="3636186056" sldId="372"/>
            <ac:picMk id="21" creationId="{DB6124E8-7DB7-E36A-1C49-3414729DA3BF}"/>
          </ac:picMkLst>
        </pc:picChg>
        <pc:picChg chg="add mod">
          <ac:chgData name="Ramy Mohamed" userId="0cc068d6-35f3-41e3-a10d-b98e4c17dcff" providerId="ADAL" clId="{A3F138B0-1444-489A-AAFB-859E9D10A6DB}" dt="2023-02-06T07:05:35.310" v="486" actId="164"/>
          <ac:picMkLst>
            <pc:docMk/>
            <pc:sldMk cId="3636186056" sldId="372"/>
            <ac:picMk id="22" creationId="{232720FD-489A-E6F8-1FCB-DD0000059FFF}"/>
          </ac:picMkLst>
        </pc:picChg>
        <pc:picChg chg="add mod">
          <ac:chgData name="Ramy Mohamed" userId="0cc068d6-35f3-41e3-a10d-b98e4c17dcff" providerId="ADAL" clId="{A3F138B0-1444-489A-AAFB-859E9D10A6DB}" dt="2023-02-06T07:05:35.310" v="486" actId="164"/>
          <ac:picMkLst>
            <pc:docMk/>
            <pc:sldMk cId="3636186056" sldId="372"/>
            <ac:picMk id="23" creationId="{C2722B96-4219-E4D9-2CD3-06008716C7E3}"/>
          </ac:picMkLst>
        </pc:picChg>
        <pc:picChg chg="add mod">
          <ac:chgData name="Ramy Mohamed" userId="0cc068d6-35f3-41e3-a10d-b98e4c17dcff" providerId="ADAL" clId="{A3F138B0-1444-489A-AAFB-859E9D10A6DB}" dt="2023-02-06T07:05:35.310" v="486" actId="164"/>
          <ac:picMkLst>
            <pc:docMk/>
            <pc:sldMk cId="3636186056" sldId="372"/>
            <ac:picMk id="24" creationId="{F29BCA26-11E5-232E-94E3-4AAD2CBA08AB}"/>
          </ac:picMkLst>
        </pc:picChg>
        <pc:picChg chg="add mod">
          <ac:chgData name="Ramy Mohamed" userId="0cc068d6-35f3-41e3-a10d-b98e4c17dcff" providerId="ADAL" clId="{A3F138B0-1444-489A-AAFB-859E9D10A6DB}" dt="2023-02-06T07:05:35.310" v="486" actId="164"/>
          <ac:picMkLst>
            <pc:docMk/>
            <pc:sldMk cId="3636186056" sldId="372"/>
            <ac:picMk id="25" creationId="{56B5852D-121D-2C3C-C723-05F19586C95E}"/>
          </ac:picMkLst>
        </pc:picChg>
        <pc:picChg chg="add mod">
          <ac:chgData name="Ramy Mohamed" userId="0cc068d6-35f3-41e3-a10d-b98e4c17dcff" providerId="ADAL" clId="{A3F138B0-1444-489A-AAFB-859E9D10A6DB}" dt="2023-02-06T07:05:35.310" v="486" actId="164"/>
          <ac:picMkLst>
            <pc:docMk/>
            <pc:sldMk cId="3636186056" sldId="372"/>
            <ac:picMk id="26" creationId="{5BB82C3B-02D9-D943-6F71-61C5DF5DBCF1}"/>
          </ac:picMkLst>
        </pc:picChg>
        <pc:cxnChg chg="del">
          <ac:chgData name="Ramy Mohamed" userId="0cc068d6-35f3-41e3-a10d-b98e4c17dcff" providerId="ADAL" clId="{A3F138B0-1444-489A-AAFB-859E9D10A6DB}" dt="2023-02-06T07:05:23.468" v="480" actId="478"/>
          <ac:cxnSpMkLst>
            <pc:docMk/>
            <pc:sldMk cId="3636186056" sldId="372"/>
            <ac:cxnSpMk id="10" creationId="{43CC8A39-FC46-E12B-0CB8-CACF55930B79}"/>
          </ac:cxnSpMkLst>
        </pc:cxnChg>
        <pc:cxnChg chg="del">
          <ac:chgData name="Ramy Mohamed" userId="0cc068d6-35f3-41e3-a10d-b98e4c17dcff" providerId="ADAL" clId="{A3F138B0-1444-489A-AAFB-859E9D10A6DB}" dt="2023-02-06T07:05:22.804" v="479" actId="478"/>
          <ac:cxnSpMkLst>
            <pc:docMk/>
            <pc:sldMk cId="3636186056" sldId="372"/>
            <ac:cxnSpMk id="11" creationId="{796E7DF1-49EB-0F49-A2C6-33000EF8686E}"/>
          </ac:cxnSpMkLst>
        </pc:cxnChg>
        <pc:cxnChg chg="add mod">
          <ac:chgData name="Ramy Mohamed" userId="0cc068d6-35f3-41e3-a10d-b98e4c17dcff" providerId="ADAL" clId="{A3F138B0-1444-489A-AAFB-859E9D10A6DB}" dt="2023-02-06T07:05:35.310" v="486" actId="164"/>
          <ac:cxnSpMkLst>
            <pc:docMk/>
            <pc:sldMk cId="3636186056" sldId="372"/>
            <ac:cxnSpMk id="28" creationId="{69EABBA4-9F96-7FA0-EB30-9B2EA552EA0E}"/>
          </ac:cxnSpMkLst>
        </pc:cxnChg>
        <pc:cxnChg chg="add mod">
          <ac:chgData name="Ramy Mohamed" userId="0cc068d6-35f3-41e3-a10d-b98e4c17dcff" providerId="ADAL" clId="{A3F138B0-1444-489A-AAFB-859E9D10A6DB}" dt="2023-02-06T07:05:35.310" v="486" actId="164"/>
          <ac:cxnSpMkLst>
            <pc:docMk/>
            <pc:sldMk cId="3636186056" sldId="372"/>
            <ac:cxnSpMk id="29" creationId="{D1A48CEE-F9E6-B255-96A1-87BB25907D6A}"/>
          </ac:cxnSpMkLst>
        </pc:cxnChg>
        <pc:cxnChg chg="add mod">
          <ac:chgData name="Ramy Mohamed" userId="0cc068d6-35f3-41e3-a10d-b98e4c17dcff" providerId="ADAL" clId="{A3F138B0-1444-489A-AAFB-859E9D10A6DB}" dt="2023-02-06T07:05:35.310" v="486" actId="164"/>
          <ac:cxnSpMkLst>
            <pc:docMk/>
            <pc:sldMk cId="3636186056" sldId="372"/>
            <ac:cxnSpMk id="30" creationId="{364AD694-CE6B-353E-73D9-A26291CC0F0A}"/>
          </ac:cxnSpMkLst>
        </pc:cxnChg>
        <pc:cxnChg chg="add mod">
          <ac:chgData name="Ramy Mohamed" userId="0cc068d6-35f3-41e3-a10d-b98e4c17dcff" providerId="ADAL" clId="{A3F138B0-1444-489A-AAFB-859E9D10A6DB}" dt="2023-02-06T07:05:35.310" v="486" actId="164"/>
          <ac:cxnSpMkLst>
            <pc:docMk/>
            <pc:sldMk cId="3636186056" sldId="372"/>
            <ac:cxnSpMk id="31" creationId="{5FE5B326-BD64-A54E-64BA-CC493808E6C1}"/>
          </ac:cxnSpMkLst>
        </pc:cxnChg>
        <pc:cxnChg chg="add mod">
          <ac:chgData name="Ramy Mohamed" userId="0cc068d6-35f3-41e3-a10d-b98e4c17dcff" providerId="ADAL" clId="{A3F138B0-1444-489A-AAFB-859E9D10A6DB}" dt="2023-02-06T07:05:35.310" v="486" actId="164"/>
          <ac:cxnSpMkLst>
            <pc:docMk/>
            <pc:sldMk cId="3636186056" sldId="372"/>
            <ac:cxnSpMk id="33" creationId="{059555A4-D5DF-47F7-DBE3-B4790F372E8F}"/>
          </ac:cxnSpMkLst>
        </pc:cxnChg>
        <pc:cxnChg chg="add mod">
          <ac:chgData name="Ramy Mohamed" userId="0cc068d6-35f3-41e3-a10d-b98e4c17dcff" providerId="ADAL" clId="{A3F138B0-1444-489A-AAFB-859E9D10A6DB}" dt="2023-02-06T07:05:35.310" v="486" actId="164"/>
          <ac:cxnSpMkLst>
            <pc:docMk/>
            <pc:sldMk cId="3636186056" sldId="372"/>
            <ac:cxnSpMk id="34" creationId="{A536F70A-E4BE-7855-1171-9B2D97F972AC}"/>
          </ac:cxnSpMkLst>
        </pc:cxnChg>
      </pc:sldChg>
      <pc:sldChg chg="addSp delSp modSp add mod ord">
        <pc:chgData name="Ramy Mohamed" userId="0cc068d6-35f3-41e3-a10d-b98e4c17dcff" providerId="ADAL" clId="{A3F138B0-1444-489A-AAFB-859E9D10A6DB}" dt="2023-02-06T07:07:56.709" v="495" actId="1076"/>
        <pc:sldMkLst>
          <pc:docMk/>
          <pc:sldMk cId="1239338808" sldId="373"/>
        </pc:sldMkLst>
        <pc:spChg chg="add mod">
          <ac:chgData name="Ramy Mohamed" userId="0cc068d6-35f3-41e3-a10d-b98e4c17dcff" providerId="ADAL" clId="{A3F138B0-1444-489A-AAFB-859E9D10A6DB}" dt="2023-02-06T07:07:56.709" v="495" actId="1076"/>
          <ac:spMkLst>
            <pc:docMk/>
            <pc:sldMk cId="1239338808" sldId="373"/>
            <ac:spMk id="36" creationId="{FFE06E93-04E0-DDA4-9D10-2420550CB089}"/>
          </ac:spMkLst>
        </pc:spChg>
        <pc:spChg chg="add mod">
          <ac:chgData name="Ramy Mohamed" userId="0cc068d6-35f3-41e3-a10d-b98e4c17dcff" providerId="ADAL" clId="{A3F138B0-1444-489A-AAFB-859E9D10A6DB}" dt="2023-02-06T07:07:56.709" v="495" actId="1076"/>
          <ac:spMkLst>
            <pc:docMk/>
            <pc:sldMk cId="1239338808" sldId="373"/>
            <ac:spMk id="37" creationId="{B9B4678A-416E-CE46-6587-21B98B5FB5F3}"/>
          </ac:spMkLst>
        </pc:spChg>
        <pc:grpChg chg="del">
          <ac:chgData name="Ramy Mohamed" userId="0cc068d6-35f3-41e3-a10d-b98e4c17dcff" providerId="ADAL" clId="{A3F138B0-1444-489A-AAFB-859E9D10A6DB}" dt="2023-02-06T07:07:49.539" v="492" actId="478"/>
          <ac:grpSpMkLst>
            <pc:docMk/>
            <pc:sldMk cId="1239338808" sldId="373"/>
            <ac:grpSpMk id="35" creationId="{0324E6A5-296C-888F-3403-E25ED008D137}"/>
          </ac:grpSpMkLst>
        </pc:grpChg>
        <pc:picChg chg="add mod">
          <ac:chgData name="Ramy Mohamed" userId="0cc068d6-35f3-41e3-a10d-b98e4c17dcff" providerId="ADAL" clId="{A3F138B0-1444-489A-AAFB-859E9D10A6DB}" dt="2023-02-06T07:07:56.709" v="495" actId="1076"/>
          <ac:picMkLst>
            <pc:docMk/>
            <pc:sldMk cId="1239338808" sldId="373"/>
            <ac:picMk id="2" creationId="{DFB4B665-9074-0C22-4EB4-BE9CA31B1028}"/>
          </ac:picMkLst>
        </pc:picChg>
        <pc:picChg chg="add mod">
          <ac:chgData name="Ramy Mohamed" userId="0cc068d6-35f3-41e3-a10d-b98e4c17dcff" providerId="ADAL" clId="{A3F138B0-1444-489A-AAFB-859E9D10A6DB}" dt="2023-02-06T07:07:56.709" v="495" actId="1076"/>
          <ac:picMkLst>
            <pc:docMk/>
            <pc:sldMk cId="1239338808" sldId="373"/>
            <ac:picMk id="3" creationId="{88D84B69-F23E-15E6-031F-83E7A638C34C}"/>
          </ac:picMkLst>
        </pc:picChg>
        <pc:picChg chg="add mod">
          <ac:chgData name="Ramy Mohamed" userId="0cc068d6-35f3-41e3-a10d-b98e4c17dcff" providerId="ADAL" clId="{A3F138B0-1444-489A-AAFB-859E9D10A6DB}" dt="2023-02-06T07:07:56.709" v="495" actId="1076"/>
          <ac:picMkLst>
            <pc:docMk/>
            <pc:sldMk cId="1239338808" sldId="373"/>
            <ac:picMk id="4" creationId="{7C68E0A3-A97D-2F93-0663-CADE13EB89BB}"/>
          </ac:picMkLst>
        </pc:picChg>
        <pc:picChg chg="add mod">
          <ac:chgData name="Ramy Mohamed" userId="0cc068d6-35f3-41e3-a10d-b98e4c17dcff" providerId="ADAL" clId="{A3F138B0-1444-489A-AAFB-859E9D10A6DB}" dt="2023-02-06T07:07:56.709" v="495" actId="1076"/>
          <ac:picMkLst>
            <pc:docMk/>
            <pc:sldMk cId="1239338808" sldId="373"/>
            <ac:picMk id="7" creationId="{4C1769E5-487B-D41F-363F-E5978BDD14B5}"/>
          </ac:picMkLst>
        </pc:picChg>
        <pc:picChg chg="add mod">
          <ac:chgData name="Ramy Mohamed" userId="0cc068d6-35f3-41e3-a10d-b98e4c17dcff" providerId="ADAL" clId="{A3F138B0-1444-489A-AAFB-859E9D10A6DB}" dt="2023-02-06T07:07:56.709" v="495" actId="1076"/>
          <ac:picMkLst>
            <pc:docMk/>
            <pc:sldMk cId="1239338808" sldId="373"/>
            <ac:picMk id="8" creationId="{5FF93C1F-977E-2B96-9D5D-15F4AF7F4202}"/>
          </ac:picMkLst>
        </pc:picChg>
        <pc:picChg chg="add mod">
          <ac:chgData name="Ramy Mohamed" userId="0cc068d6-35f3-41e3-a10d-b98e4c17dcff" providerId="ADAL" clId="{A3F138B0-1444-489A-AAFB-859E9D10A6DB}" dt="2023-02-06T07:07:56.709" v="495" actId="1076"/>
          <ac:picMkLst>
            <pc:docMk/>
            <pc:sldMk cId="1239338808" sldId="373"/>
            <ac:picMk id="9" creationId="{996831AB-4052-D6D0-3D7F-3F0807A33091}"/>
          </ac:picMkLst>
        </pc:picChg>
        <pc:picChg chg="add mod">
          <ac:chgData name="Ramy Mohamed" userId="0cc068d6-35f3-41e3-a10d-b98e4c17dcff" providerId="ADAL" clId="{A3F138B0-1444-489A-AAFB-859E9D10A6DB}" dt="2023-02-06T07:07:56.709" v="495" actId="1076"/>
          <ac:picMkLst>
            <pc:docMk/>
            <pc:sldMk cId="1239338808" sldId="373"/>
            <ac:picMk id="10" creationId="{B25AB5AD-B546-C29E-8E53-0FA7B382732F}"/>
          </ac:picMkLst>
        </pc:picChg>
        <pc:picChg chg="add mod">
          <ac:chgData name="Ramy Mohamed" userId="0cc068d6-35f3-41e3-a10d-b98e4c17dcff" providerId="ADAL" clId="{A3F138B0-1444-489A-AAFB-859E9D10A6DB}" dt="2023-02-06T07:07:56.709" v="495" actId="1076"/>
          <ac:picMkLst>
            <pc:docMk/>
            <pc:sldMk cId="1239338808" sldId="373"/>
            <ac:picMk id="11" creationId="{2FE17B75-CE0C-0626-AFA8-F307BB4E1978}"/>
          </ac:picMkLst>
        </pc:picChg>
        <pc:picChg chg="add mod">
          <ac:chgData name="Ramy Mohamed" userId="0cc068d6-35f3-41e3-a10d-b98e4c17dcff" providerId="ADAL" clId="{A3F138B0-1444-489A-AAFB-859E9D10A6DB}" dt="2023-02-06T07:07:56.709" v="495" actId="1076"/>
          <ac:picMkLst>
            <pc:docMk/>
            <pc:sldMk cId="1239338808" sldId="373"/>
            <ac:picMk id="12" creationId="{74387C92-CB87-0549-E1EC-1E5741179F2F}"/>
          </ac:picMkLst>
        </pc:picChg>
        <pc:cxnChg chg="add mod">
          <ac:chgData name="Ramy Mohamed" userId="0cc068d6-35f3-41e3-a10d-b98e4c17dcff" providerId="ADAL" clId="{A3F138B0-1444-489A-AAFB-859E9D10A6DB}" dt="2023-02-06T07:07:56.709" v="495" actId="1076"/>
          <ac:cxnSpMkLst>
            <pc:docMk/>
            <pc:sldMk cId="1239338808" sldId="373"/>
            <ac:cxnSpMk id="13" creationId="{FF758351-10D4-7664-4F51-EDE98FC66BA2}"/>
          </ac:cxnSpMkLst>
        </pc:cxnChg>
        <pc:cxnChg chg="add mod">
          <ac:chgData name="Ramy Mohamed" userId="0cc068d6-35f3-41e3-a10d-b98e4c17dcff" providerId="ADAL" clId="{A3F138B0-1444-489A-AAFB-859E9D10A6DB}" dt="2023-02-06T07:07:56.709" v="495" actId="1076"/>
          <ac:cxnSpMkLst>
            <pc:docMk/>
            <pc:sldMk cId="1239338808" sldId="373"/>
            <ac:cxnSpMk id="14" creationId="{18FBE678-85A6-6297-009B-11105D460D61}"/>
          </ac:cxnSpMkLst>
        </pc:cxnChg>
        <pc:cxnChg chg="add mod">
          <ac:chgData name="Ramy Mohamed" userId="0cc068d6-35f3-41e3-a10d-b98e4c17dcff" providerId="ADAL" clId="{A3F138B0-1444-489A-AAFB-859E9D10A6DB}" dt="2023-02-06T07:07:56.709" v="495" actId="1076"/>
          <ac:cxnSpMkLst>
            <pc:docMk/>
            <pc:sldMk cId="1239338808" sldId="373"/>
            <ac:cxnSpMk id="15" creationId="{FF83C8F4-5D73-A896-42D4-7924DC2D9CA5}"/>
          </ac:cxnSpMkLst>
        </pc:cxnChg>
        <pc:cxnChg chg="add mod">
          <ac:chgData name="Ramy Mohamed" userId="0cc068d6-35f3-41e3-a10d-b98e4c17dcff" providerId="ADAL" clId="{A3F138B0-1444-489A-AAFB-859E9D10A6DB}" dt="2023-02-06T07:07:56.709" v="495" actId="1076"/>
          <ac:cxnSpMkLst>
            <pc:docMk/>
            <pc:sldMk cId="1239338808" sldId="373"/>
            <ac:cxnSpMk id="16" creationId="{8DD358C3-B1C5-4C03-0395-90A16E1BBD65}"/>
          </ac:cxnSpMkLst>
        </pc:cxnChg>
        <pc:cxnChg chg="add mod">
          <ac:chgData name="Ramy Mohamed" userId="0cc068d6-35f3-41e3-a10d-b98e4c17dcff" providerId="ADAL" clId="{A3F138B0-1444-489A-AAFB-859E9D10A6DB}" dt="2023-02-06T07:07:56.709" v="495" actId="1076"/>
          <ac:cxnSpMkLst>
            <pc:docMk/>
            <pc:sldMk cId="1239338808" sldId="373"/>
            <ac:cxnSpMk id="17" creationId="{F1D28E04-30EF-B38F-D4FD-450660A10B92}"/>
          </ac:cxnSpMkLst>
        </pc:cxnChg>
        <pc:cxnChg chg="add mod">
          <ac:chgData name="Ramy Mohamed" userId="0cc068d6-35f3-41e3-a10d-b98e4c17dcff" providerId="ADAL" clId="{A3F138B0-1444-489A-AAFB-859E9D10A6DB}" dt="2023-02-06T07:07:56.709" v="495" actId="1076"/>
          <ac:cxnSpMkLst>
            <pc:docMk/>
            <pc:sldMk cId="1239338808" sldId="373"/>
            <ac:cxnSpMk id="18" creationId="{733B0978-7E3E-B27A-4B2B-82E67135CF50}"/>
          </ac:cxnSpMkLst>
        </pc:cxnChg>
        <pc:cxnChg chg="add mod">
          <ac:chgData name="Ramy Mohamed" userId="0cc068d6-35f3-41e3-a10d-b98e4c17dcff" providerId="ADAL" clId="{A3F138B0-1444-489A-AAFB-859E9D10A6DB}" dt="2023-02-06T07:07:56.709" v="495" actId="1076"/>
          <ac:cxnSpMkLst>
            <pc:docMk/>
            <pc:sldMk cId="1239338808" sldId="373"/>
            <ac:cxnSpMk id="27" creationId="{ADE4A0E0-1A26-1AE3-E5F3-34FE7883E4C5}"/>
          </ac:cxnSpMkLst>
        </pc:cxnChg>
        <pc:cxnChg chg="add mod">
          <ac:chgData name="Ramy Mohamed" userId="0cc068d6-35f3-41e3-a10d-b98e4c17dcff" providerId="ADAL" clId="{A3F138B0-1444-489A-AAFB-859E9D10A6DB}" dt="2023-02-06T07:07:56.709" v="495" actId="1076"/>
          <ac:cxnSpMkLst>
            <pc:docMk/>
            <pc:sldMk cId="1239338808" sldId="373"/>
            <ac:cxnSpMk id="32" creationId="{EBD9B04A-3D25-4B6E-A9A8-B75668E9C8B6}"/>
          </ac:cxnSpMkLst>
        </pc:cxnChg>
      </pc:sldChg>
      <pc:sldChg chg="del">
        <pc:chgData name="Ramy Mohamed" userId="0cc068d6-35f3-41e3-a10d-b98e4c17dcff" providerId="ADAL" clId="{A3F138B0-1444-489A-AAFB-859E9D10A6DB}" dt="2023-02-06T06:29:25.175" v="84" actId="47"/>
        <pc:sldMkLst>
          <pc:docMk/>
          <pc:sldMk cId="1757268991" sldId="373"/>
        </pc:sldMkLst>
      </pc:sldChg>
      <pc:sldChg chg="addSp delSp modSp add mod">
        <pc:chgData name="Ramy Mohamed" userId="0cc068d6-35f3-41e3-a10d-b98e4c17dcff" providerId="ADAL" clId="{A3F138B0-1444-489A-AAFB-859E9D10A6DB}" dt="2023-02-06T07:08:17.855" v="500" actId="164"/>
        <pc:sldMkLst>
          <pc:docMk/>
          <pc:sldMk cId="4093962115" sldId="374"/>
        </pc:sldMkLst>
        <pc:spChg chg="del">
          <ac:chgData name="Ramy Mohamed" userId="0cc068d6-35f3-41e3-a10d-b98e4c17dcff" providerId="ADAL" clId="{A3F138B0-1444-489A-AAFB-859E9D10A6DB}" dt="2023-02-06T07:08:10.228" v="497" actId="478"/>
          <ac:spMkLst>
            <pc:docMk/>
            <pc:sldMk cId="4093962115" sldId="374"/>
            <ac:spMk id="36" creationId="{FFE06E93-04E0-DDA4-9D10-2420550CB089}"/>
          </ac:spMkLst>
        </pc:spChg>
        <pc:spChg chg="del">
          <ac:chgData name="Ramy Mohamed" userId="0cc068d6-35f3-41e3-a10d-b98e4c17dcff" providerId="ADAL" clId="{A3F138B0-1444-489A-AAFB-859E9D10A6DB}" dt="2023-02-06T07:08:10.228" v="497" actId="478"/>
          <ac:spMkLst>
            <pc:docMk/>
            <pc:sldMk cId="4093962115" sldId="374"/>
            <ac:spMk id="37" creationId="{B9B4678A-416E-CE46-6587-21B98B5FB5F3}"/>
          </ac:spMkLst>
        </pc:spChg>
        <pc:spChg chg="add mod">
          <ac:chgData name="Ramy Mohamed" userId="0cc068d6-35f3-41e3-a10d-b98e4c17dcff" providerId="ADAL" clId="{A3F138B0-1444-489A-AAFB-859E9D10A6DB}" dt="2023-02-06T07:08:17.855" v="500" actId="164"/>
          <ac:spMkLst>
            <pc:docMk/>
            <pc:sldMk cId="4093962115" sldId="374"/>
            <ac:spMk id="40" creationId="{61389A0A-82BE-9911-D7CF-669D0C551868}"/>
          </ac:spMkLst>
        </pc:spChg>
        <pc:spChg chg="add mod">
          <ac:chgData name="Ramy Mohamed" userId="0cc068d6-35f3-41e3-a10d-b98e4c17dcff" providerId="ADAL" clId="{A3F138B0-1444-489A-AAFB-859E9D10A6DB}" dt="2023-02-06T07:08:17.855" v="500" actId="164"/>
          <ac:spMkLst>
            <pc:docMk/>
            <pc:sldMk cId="4093962115" sldId="374"/>
            <ac:spMk id="41" creationId="{3D5221F3-F34C-2832-749C-45BB259D4A04}"/>
          </ac:spMkLst>
        </pc:spChg>
        <pc:spChg chg="add mod">
          <ac:chgData name="Ramy Mohamed" userId="0cc068d6-35f3-41e3-a10d-b98e4c17dcff" providerId="ADAL" clId="{A3F138B0-1444-489A-AAFB-859E9D10A6DB}" dt="2023-02-06T07:08:17.855" v="500" actId="164"/>
          <ac:spMkLst>
            <pc:docMk/>
            <pc:sldMk cId="4093962115" sldId="374"/>
            <ac:spMk id="44" creationId="{04B9FE52-29E0-6CDB-49E4-57133A1FBC84}"/>
          </ac:spMkLst>
        </pc:spChg>
        <pc:grpChg chg="add mod">
          <ac:chgData name="Ramy Mohamed" userId="0cc068d6-35f3-41e3-a10d-b98e4c17dcff" providerId="ADAL" clId="{A3F138B0-1444-489A-AAFB-859E9D10A6DB}" dt="2023-02-06T07:08:17.855" v="500" actId="164"/>
          <ac:grpSpMkLst>
            <pc:docMk/>
            <pc:sldMk cId="4093962115" sldId="374"/>
            <ac:grpSpMk id="45" creationId="{175D4349-6E43-34B3-B6E7-135D901B0464}"/>
          </ac:grpSpMkLst>
        </pc:grpChg>
        <pc:picChg chg="del">
          <ac:chgData name="Ramy Mohamed" userId="0cc068d6-35f3-41e3-a10d-b98e4c17dcff" providerId="ADAL" clId="{A3F138B0-1444-489A-AAFB-859E9D10A6DB}" dt="2023-02-06T07:08:10.228" v="497" actId="478"/>
          <ac:picMkLst>
            <pc:docMk/>
            <pc:sldMk cId="4093962115" sldId="374"/>
            <ac:picMk id="2" creationId="{DFB4B665-9074-0C22-4EB4-BE9CA31B1028}"/>
          </ac:picMkLst>
        </pc:picChg>
        <pc:picChg chg="del">
          <ac:chgData name="Ramy Mohamed" userId="0cc068d6-35f3-41e3-a10d-b98e4c17dcff" providerId="ADAL" clId="{A3F138B0-1444-489A-AAFB-859E9D10A6DB}" dt="2023-02-06T07:08:10.228" v="497" actId="478"/>
          <ac:picMkLst>
            <pc:docMk/>
            <pc:sldMk cId="4093962115" sldId="374"/>
            <ac:picMk id="3" creationId="{88D84B69-F23E-15E6-031F-83E7A638C34C}"/>
          </ac:picMkLst>
        </pc:picChg>
        <pc:picChg chg="del">
          <ac:chgData name="Ramy Mohamed" userId="0cc068d6-35f3-41e3-a10d-b98e4c17dcff" providerId="ADAL" clId="{A3F138B0-1444-489A-AAFB-859E9D10A6DB}" dt="2023-02-06T07:08:10.228" v="497" actId="478"/>
          <ac:picMkLst>
            <pc:docMk/>
            <pc:sldMk cId="4093962115" sldId="374"/>
            <ac:picMk id="4" creationId="{7C68E0A3-A97D-2F93-0663-CADE13EB89BB}"/>
          </ac:picMkLst>
        </pc:picChg>
        <pc:picChg chg="del">
          <ac:chgData name="Ramy Mohamed" userId="0cc068d6-35f3-41e3-a10d-b98e4c17dcff" providerId="ADAL" clId="{A3F138B0-1444-489A-AAFB-859E9D10A6DB}" dt="2023-02-06T07:08:10.228" v="497" actId="478"/>
          <ac:picMkLst>
            <pc:docMk/>
            <pc:sldMk cId="4093962115" sldId="374"/>
            <ac:picMk id="7" creationId="{4C1769E5-487B-D41F-363F-E5978BDD14B5}"/>
          </ac:picMkLst>
        </pc:picChg>
        <pc:picChg chg="del">
          <ac:chgData name="Ramy Mohamed" userId="0cc068d6-35f3-41e3-a10d-b98e4c17dcff" providerId="ADAL" clId="{A3F138B0-1444-489A-AAFB-859E9D10A6DB}" dt="2023-02-06T07:08:10.228" v="497" actId="478"/>
          <ac:picMkLst>
            <pc:docMk/>
            <pc:sldMk cId="4093962115" sldId="374"/>
            <ac:picMk id="8" creationId="{5FF93C1F-977E-2B96-9D5D-15F4AF7F4202}"/>
          </ac:picMkLst>
        </pc:picChg>
        <pc:picChg chg="del">
          <ac:chgData name="Ramy Mohamed" userId="0cc068d6-35f3-41e3-a10d-b98e4c17dcff" providerId="ADAL" clId="{A3F138B0-1444-489A-AAFB-859E9D10A6DB}" dt="2023-02-06T07:08:10.228" v="497" actId="478"/>
          <ac:picMkLst>
            <pc:docMk/>
            <pc:sldMk cId="4093962115" sldId="374"/>
            <ac:picMk id="9" creationId="{996831AB-4052-D6D0-3D7F-3F0807A33091}"/>
          </ac:picMkLst>
        </pc:picChg>
        <pc:picChg chg="del">
          <ac:chgData name="Ramy Mohamed" userId="0cc068d6-35f3-41e3-a10d-b98e4c17dcff" providerId="ADAL" clId="{A3F138B0-1444-489A-AAFB-859E9D10A6DB}" dt="2023-02-06T07:08:10.228" v="497" actId="478"/>
          <ac:picMkLst>
            <pc:docMk/>
            <pc:sldMk cId="4093962115" sldId="374"/>
            <ac:picMk id="10" creationId="{B25AB5AD-B546-C29E-8E53-0FA7B382732F}"/>
          </ac:picMkLst>
        </pc:picChg>
        <pc:picChg chg="del">
          <ac:chgData name="Ramy Mohamed" userId="0cc068d6-35f3-41e3-a10d-b98e4c17dcff" providerId="ADAL" clId="{A3F138B0-1444-489A-AAFB-859E9D10A6DB}" dt="2023-02-06T07:08:10.228" v="497" actId="478"/>
          <ac:picMkLst>
            <pc:docMk/>
            <pc:sldMk cId="4093962115" sldId="374"/>
            <ac:picMk id="11" creationId="{2FE17B75-CE0C-0626-AFA8-F307BB4E1978}"/>
          </ac:picMkLst>
        </pc:picChg>
        <pc:picChg chg="del">
          <ac:chgData name="Ramy Mohamed" userId="0cc068d6-35f3-41e3-a10d-b98e4c17dcff" providerId="ADAL" clId="{A3F138B0-1444-489A-AAFB-859E9D10A6DB}" dt="2023-02-06T07:08:10.228" v="497" actId="478"/>
          <ac:picMkLst>
            <pc:docMk/>
            <pc:sldMk cId="4093962115" sldId="374"/>
            <ac:picMk id="12" creationId="{74387C92-CB87-0549-E1EC-1E5741179F2F}"/>
          </ac:picMkLst>
        </pc:picChg>
        <pc:picChg chg="add mod">
          <ac:chgData name="Ramy Mohamed" userId="0cc068d6-35f3-41e3-a10d-b98e4c17dcff" providerId="ADAL" clId="{A3F138B0-1444-489A-AAFB-859E9D10A6DB}" dt="2023-02-06T07:08:17.855" v="500" actId="164"/>
          <ac:picMkLst>
            <pc:docMk/>
            <pc:sldMk cId="4093962115" sldId="374"/>
            <ac:picMk id="19" creationId="{71FF94FB-9576-99CA-76DD-94C9C5385FC2}"/>
          </ac:picMkLst>
        </pc:picChg>
        <pc:picChg chg="add mod">
          <ac:chgData name="Ramy Mohamed" userId="0cc068d6-35f3-41e3-a10d-b98e4c17dcff" providerId="ADAL" clId="{A3F138B0-1444-489A-AAFB-859E9D10A6DB}" dt="2023-02-06T07:08:17.855" v="500" actId="164"/>
          <ac:picMkLst>
            <pc:docMk/>
            <pc:sldMk cId="4093962115" sldId="374"/>
            <ac:picMk id="20" creationId="{2497DC65-5E5B-8956-63B1-29F6FA48E8DD}"/>
          </ac:picMkLst>
        </pc:picChg>
        <pc:picChg chg="add mod">
          <ac:chgData name="Ramy Mohamed" userId="0cc068d6-35f3-41e3-a10d-b98e4c17dcff" providerId="ADAL" clId="{A3F138B0-1444-489A-AAFB-859E9D10A6DB}" dt="2023-02-06T07:08:17.855" v="500" actId="164"/>
          <ac:picMkLst>
            <pc:docMk/>
            <pc:sldMk cId="4093962115" sldId="374"/>
            <ac:picMk id="21" creationId="{3C47259F-7F38-5A3D-88ED-C7522376EF61}"/>
          </ac:picMkLst>
        </pc:picChg>
        <pc:picChg chg="add mod">
          <ac:chgData name="Ramy Mohamed" userId="0cc068d6-35f3-41e3-a10d-b98e4c17dcff" providerId="ADAL" clId="{A3F138B0-1444-489A-AAFB-859E9D10A6DB}" dt="2023-02-06T07:08:17.855" v="500" actId="164"/>
          <ac:picMkLst>
            <pc:docMk/>
            <pc:sldMk cId="4093962115" sldId="374"/>
            <ac:picMk id="22" creationId="{8FBE3167-07DD-1EA2-1273-57DAA77A32C9}"/>
          </ac:picMkLst>
        </pc:picChg>
        <pc:picChg chg="add mod">
          <ac:chgData name="Ramy Mohamed" userId="0cc068d6-35f3-41e3-a10d-b98e4c17dcff" providerId="ADAL" clId="{A3F138B0-1444-489A-AAFB-859E9D10A6DB}" dt="2023-02-06T07:08:17.855" v="500" actId="164"/>
          <ac:picMkLst>
            <pc:docMk/>
            <pc:sldMk cId="4093962115" sldId="374"/>
            <ac:picMk id="23" creationId="{042C44A7-085F-152C-FF0A-EA99CD28148B}"/>
          </ac:picMkLst>
        </pc:picChg>
        <pc:picChg chg="add mod">
          <ac:chgData name="Ramy Mohamed" userId="0cc068d6-35f3-41e3-a10d-b98e4c17dcff" providerId="ADAL" clId="{A3F138B0-1444-489A-AAFB-859E9D10A6DB}" dt="2023-02-06T07:08:17.855" v="500" actId="164"/>
          <ac:picMkLst>
            <pc:docMk/>
            <pc:sldMk cId="4093962115" sldId="374"/>
            <ac:picMk id="24" creationId="{C67B7ABE-9315-F1E3-7114-E42515D58D0E}"/>
          </ac:picMkLst>
        </pc:picChg>
        <pc:picChg chg="add mod">
          <ac:chgData name="Ramy Mohamed" userId="0cc068d6-35f3-41e3-a10d-b98e4c17dcff" providerId="ADAL" clId="{A3F138B0-1444-489A-AAFB-859E9D10A6DB}" dt="2023-02-06T07:08:17.855" v="500" actId="164"/>
          <ac:picMkLst>
            <pc:docMk/>
            <pc:sldMk cId="4093962115" sldId="374"/>
            <ac:picMk id="25" creationId="{C1CAACA2-E19E-C0FC-E07C-7B33CFFF0534}"/>
          </ac:picMkLst>
        </pc:picChg>
        <pc:picChg chg="add mod">
          <ac:chgData name="Ramy Mohamed" userId="0cc068d6-35f3-41e3-a10d-b98e4c17dcff" providerId="ADAL" clId="{A3F138B0-1444-489A-AAFB-859E9D10A6DB}" dt="2023-02-06T07:08:17.855" v="500" actId="164"/>
          <ac:picMkLst>
            <pc:docMk/>
            <pc:sldMk cId="4093962115" sldId="374"/>
            <ac:picMk id="26" creationId="{A7335194-52A9-D8DD-FD22-671CBA464586}"/>
          </ac:picMkLst>
        </pc:picChg>
        <pc:picChg chg="add mod">
          <ac:chgData name="Ramy Mohamed" userId="0cc068d6-35f3-41e3-a10d-b98e4c17dcff" providerId="ADAL" clId="{A3F138B0-1444-489A-AAFB-859E9D10A6DB}" dt="2023-02-06T07:08:17.855" v="500" actId="164"/>
          <ac:picMkLst>
            <pc:docMk/>
            <pc:sldMk cId="4093962115" sldId="374"/>
            <ac:picMk id="28" creationId="{B1DD32DB-70FF-E1F4-14CA-B8A5117852C7}"/>
          </ac:picMkLst>
        </pc:picChg>
        <pc:cxnChg chg="del">
          <ac:chgData name="Ramy Mohamed" userId="0cc068d6-35f3-41e3-a10d-b98e4c17dcff" providerId="ADAL" clId="{A3F138B0-1444-489A-AAFB-859E9D10A6DB}" dt="2023-02-06T07:08:10.228" v="497" actId="478"/>
          <ac:cxnSpMkLst>
            <pc:docMk/>
            <pc:sldMk cId="4093962115" sldId="374"/>
            <ac:cxnSpMk id="13" creationId="{FF758351-10D4-7664-4F51-EDE98FC66BA2}"/>
          </ac:cxnSpMkLst>
        </pc:cxnChg>
        <pc:cxnChg chg="del">
          <ac:chgData name="Ramy Mohamed" userId="0cc068d6-35f3-41e3-a10d-b98e4c17dcff" providerId="ADAL" clId="{A3F138B0-1444-489A-AAFB-859E9D10A6DB}" dt="2023-02-06T07:08:10.228" v="497" actId="478"/>
          <ac:cxnSpMkLst>
            <pc:docMk/>
            <pc:sldMk cId="4093962115" sldId="374"/>
            <ac:cxnSpMk id="14" creationId="{18FBE678-85A6-6297-009B-11105D460D61}"/>
          </ac:cxnSpMkLst>
        </pc:cxnChg>
        <pc:cxnChg chg="del">
          <ac:chgData name="Ramy Mohamed" userId="0cc068d6-35f3-41e3-a10d-b98e4c17dcff" providerId="ADAL" clId="{A3F138B0-1444-489A-AAFB-859E9D10A6DB}" dt="2023-02-06T07:08:10.228" v="497" actId="478"/>
          <ac:cxnSpMkLst>
            <pc:docMk/>
            <pc:sldMk cId="4093962115" sldId="374"/>
            <ac:cxnSpMk id="15" creationId="{FF83C8F4-5D73-A896-42D4-7924DC2D9CA5}"/>
          </ac:cxnSpMkLst>
        </pc:cxnChg>
        <pc:cxnChg chg="del">
          <ac:chgData name="Ramy Mohamed" userId="0cc068d6-35f3-41e3-a10d-b98e4c17dcff" providerId="ADAL" clId="{A3F138B0-1444-489A-AAFB-859E9D10A6DB}" dt="2023-02-06T07:08:10.228" v="497" actId="478"/>
          <ac:cxnSpMkLst>
            <pc:docMk/>
            <pc:sldMk cId="4093962115" sldId="374"/>
            <ac:cxnSpMk id="16" creationId="{8DD358C3-B1C5-4C03-0395-90A16E1BBD65}"/>
          </ac:cxnSpMkLst>
        </pc:cxnChg>
        <pc:cxnChg chg="del">
          <ac:chgData name="Ramy Mohamed" userId="0cc068d6-35f3-41e3-a10d-b98e4c17dcff" providerId="ADAL" clId="{A3F138B0-1444-489A-AAFB-859E9D10A6DB}" dt="2023-02-06T07:08:10.228" v="497" actId="478"/>
          <ac:cxnSpMkLst>
            <pc:docMk/>
            <pc:sldMk cId="4093962115" sldId="374"/>
            <ac:cxnSpMk id="17" creationId="{F1D28E04-30EF-B38F-D4FD-450660A10B92}"/>
          </ac:cxnSpMkLst>
        </pc:cxnChg>
        <pc:cxnChg chg="del">
          <ac:chgData name="Ramy Mohamed" userId="0cc068d6-35f3-41e3-a10d-b98e4c17dcff" providerId="ADAL" clId="{A3F138B0-1444-489A-AAFB-859E9D10A6DB}" dt="2023-02-06T07:08:10.228" v="497" actId="478"/>
          <ac:cxnSpMkLst>
            <pc:docMk/>
            <pc:sldMk cId="4093962115" sldId="374"/>
            <ac:cxnSpMk id="18" creationId="{733B0978-7E3E-B27A-4B2B-82E67135CF50}"/>
          </ac:cxnSpMkLst>
        </pc:cxnChg>
        <pc:cxnChg chg="del">
          <ac:chgData name="Ramy Mohamed" userId="0cc068d6-35f3-41e3-a10d-b98e4c17dcff" providerId="ADAL" clId="{A3F138B0-1444-489A-AAFB-859E9D10A6DB}" dt="2023-02-06T07:08:10.228" v="497" actId="478"/>
          <ac:cxnSpMkLst>
            <pc:docMk/>
            <pc:sldMk cId="4093962115" sldId="374"/>
            <ac:cxnSpMk id="27" creationId="{ADE4A0E0-1A26-1AE3-E5F3-34FE7883E4C5}"/>
          </ac:cxnSpMkLst>
        </pc:cxnChg>
        <pc:cxnChg chg="add mod">
          <ac:chgData name="Ramy Mohamed" userId="0cc068d6-35f3-41e3-a10d-b98e4c17dcff" providerId="ADAL" clId="{A3F138B0-1444-489A-AAFB-859E9D10A6DB}" dt="2023-02-06T07:08:17.855" v="500" actId="164"/>
          <ac:cxnSpMkLst>
            <pc:docMk/>
            <pc:sldMk cId="4093962115" sldId="374"/>
            <ac:cxnSpMk id="29" creationId="{9C541C72-69A4-83D7-1156-B242B80CA858}"/>
          </ac:cxnSpMkLst>
        </pc:cxnChg>
        <pc:cxnChg chg="add mod">
          <ac:chgData name="Ramy Mohamed" userId="0cc068d6-35f3-41e3-a10d-b98e4c17dcff" providerId="ADAL" clId="{A3F138B0-1444-489A-AAFB-859E9D10A6DB}" dt="2023-02-06T07:08:17.855" v="500" actId="164"/>
          <ac:cxnSpMkLst>
            <pc:docMk/>
            <pc:sldMk cId="4093962115" sldId="374"/>
            <ac:cxnSpMk id="30" creationId="{BA9D0DB3-7D66-DBAE-30DC-696BDB9E96DA}"/>
          </ac:cxnSpMkLst>
        </pc:cxnChg>
        <pc:cxnChg chg="add mod">
          <ac:chgData name="Ramy Mohamed" userId="0cc068d6-35f3-41e3-a10d-b98e4c17dcff" providerId="ADAL" clId="{A3F138B0-1444-489A-AAFB-859E9D10A6DB}" dt="2023-02-06T07:08:17.855" v="500" actId="164"/>
          <ac:cxnSpMkLst>
            <pc:docMk/>
            <pc:sldMk cId="4093962115" sldId="374"/>
            <ac:cxnSpMk id="31" creationId="{1292D793-1BAC-7E67-3F58-6AC783643771}"/>
          </ac:cxnSpMkLst>
        </pc:cxnChg>
        <pc:cxnChg chg="del">
          <ac:chgData name="Ramy Mohamed" userId="0cc068d6-35f3-41e3-a10d-b98e4c17dcff" providerId="ADAL" clId="{A3F138B0-1444-489A-AAFB-859E9D10A6DB}" dt="2023-02-06T07:08:10.228" v="497" actId="478"/>
          <ac:cxnSpMkLst>
            <pc:docMk/>
            <pc:sldMk cId="4093962115" sldId="374"/>
            <ac:cxnSpMk id="32" creationId="{EBD9B04A-3D25-4B6E-A9A8-B75668E9C8B6}"/>
          </ac:cxnSpMkLst>
        </pc:cxnChg>
        <pc:cxnChg chg="add mod">
          <ac:chgData name="Ramy Mohamed" userId="0cc068d6-35f3-41e3-a10d-b98e4c17dcff" providerId="ADAL" clId="{A3F138B0-1444-489A-AAFB-859E9D10A6DB}" dt="2023-02-06T07:08:17.855" v="500" actId="164"/>
          <ac:cxnSpMkLst>
            <pc:docMk/>
            <pc:sldMk cId="4093962115" sldId="374"/>
            <ac:cxnSpMk id="33" creationId="{627E58A2-306B-C532-AC38-BD5F9AD5F806}"/>
          </ac:cxnSpMkLst>
        </pc:cxnChg>
        <pc:cxnChg chg="add mod">
          <ac:chgData name="Ramy Mohamed" userId="0cc068d6-35f3-41e3-a10d-b98e4c17dcff" providerId="ADAL" clId="{A3F138B0-1444-489A-AAFB-859E9D10A6DB}" dt="2023-02-06T07:08:17.855" v="500" actId="164"/>
          <ac:cxnSpMkLst>
            <pc:docMk/>
            <pc:sldMk cId="4093962115" sldId="374"/>
            <ac:cxnSpMk id="34" creationId="{877F388A-B722-7A9A-2687-075F802D0814}"/>
          </ac:cxnSpMkLst>
        </pc:cxnChg>
        <pc:cxnChg chg="add mod">
          <ac:chgData name="Ramy Mohamed" userId="0cc068d6-35f3-41e3-a10d-b98e4c17dcff" providerId="ADAL" clId="{A3F138B0-1444-489A-AAFB-859E9D10A6DB}" dt="2023-02-06T07:08:17.855" v="500" actId="164"/>
          <ac:cxnSpMkLst>
            <pc:docMk/>
            <pc:sldMk cId="4093962115" sldId="374"/>
            <ac:cxnSpMk id="35" creationId="{CEBF2B03-E63A-09FD-D15E-D06F6F9CDDFD}"/>
          </ac:cxnSpMkLst>
        </pc:cxnChg>
        <pc:cxnChg chg="add mod">
          <ac:chgData name="Ramy Mohamed" userId="0cc068d6-35f3-41e3-a10d-b98e4c17dcff" providerId="ADAL" clId="{A3F138B0-1444-489A-AAFB-859E9D10A6DB}" dt="2023-02-06T07:08:17.855" v="500" actId="164"/>
          <ac:cxnSpMkLst>
            <pc:docMk/>
            <pc:sldMk cId="4093962115" sldId="374"/>
            <ac:cxnSpMk id="38" creationId="{6533F939-21A2-3C46-A55E-E8D96B2701B3}"/>
          </ac:cxnSpMkLst>
        </pc:cxnChg>
        <pc:cxnChg chg="add mod">
          <ac:chgData name="Ramy Mohamed" userId="0cc068d6-35f3-41e3-a10d-b98e4c17dcff" providerId="ADAL" clId="{A3F138B0-1444-489A-AAFB-859E9D10A6DB}" dt="2023-02-06T07:08:17.855" v="500" actId="164"/>
          <ac:cxnSpMkLst>
            <pc:docMk/>
            <pc:sldMk cId="4093962115" sldId="374"/>
            <ac:cxnSpMk id="39" creationId="{4810E432-BE87-CB51-67B0-76869A96AA8C}"/>
          </ac:cxnSpMkLst>
        </pc:cxnChg>
        <pc:cxnChg chg="add mod">
          <ac:chgData name="Ramy Mohamed" userId="0cc068d6-35f3-41e3-a10d-b98e4c17dcff" providerId="ADAL" clId="{A3F138B0-1444-489A-AAFB-859E9D10A6DB}" dt="2023-02-06T07:08:17.855" v="500" actId="164"/>
          <ac:cxnSpMkLst>
            <pc:docMk/>
            <pc:sldMk cId="4093962115" sldId="374"/>
            <ac:cxnSpMk id="42" creationId="{90128A1A-FB44-F4CD-65E4-482DFEC5BF64}"/>
          </ac:cxnSpMkLst>
        </pc:cxnChg>
        <pc:cxnChg chg="add mod">
          <ac:chgData name="Ramy Mohamed" userId="0cc068d6-35f3-41e3-a10d-b98e4c17dcff" providerId="ADAL" clId="{A3F138B0-1444-489A-AAFB-859E9D10A6DB}" dt="2023-02-06T07:08:17.855" v="500" actId="164"/>
          <ac:cxnSpMkLst>
            <pc:docMk/>
            <pc:sldMk cId="4093962115" sldId="374"/>
            <ac:cxnSpMk id="43" creationId="{D70E5B08-18E5-8CC2-98D3-1EABCDFA7660}"/>
          </ac:cxnSpMkLst>
        </pc:cxnChg>
      </pc:sldChg>
      <pc:sldChg chg="addSp delSp modSp add mod ord">
        <pc:chgData name="Ramy Mohamed" userId="0cc068d6-35f3-41e3-a10d-b98e4c17dcff" providerId="ADAL" clId="{A3F138B0-1444-489A-AAFB-859E9D10A6DB}" dt="2023-02-06T07:15:24.692" v="582" actId="1076"/>
        <pc:sldMkLst>
          <pc:docMk/>
          <pc:sldMk cId="1127019038" sldId="375"/>
        </pc:sldMkLst>
        <pc:spChg chg="add del mod">
          <ac:chgData name="Ramy Mohamed" userId="0cc068d6-35f3-41e3-a10d-b98e4c17dcff" providerId="ADAL" clId="{A3F138B0-1444-489A-AAFB-859E9D10A6DB}" dt="2023-02-06T07:10:56.708" v="507" actId="478"/>
          <ac:spMkLst>
            <pc:docMk/>
            <pc:sldMk cId="1127019038" sldId="375"/>
            <ac:spMk id="3" creationId="{F7B87358-F119-FAEB-DA79-E4145A185466}"/>
          </ac:spMkLst>
        </pc:spChg>
        <pc:spChg chg="mod">
          <ac:chgData name="Ramy Mohamed" userId="0cc068d6-35f3-41e3-a10d-b98e4c17dcff" providerId="ADAL" clId="{A3F138B0-1444-489A-AAFB-859E9D10A6DB}" dt="2023-02-06T07:10:04.348" v="505" actId="14100"/>
          <ac:spMkLst>
            <pc:docMk/>
            <pc:sldMk cId="1127019038" sldId="375"/>
            <ac:spMk id="6" creationId="{00000000-0000-0000-0000-000000000000}"/>
          </ac:spMkLst>
        </pc:spChg>
        <pc:spChg chg="del">
          <ac:chgData name="Ramy Mohamed" userId="0cc068d6-35f3-41e3-a10d-b98e4c17dcff" providerId="ADAL" clId="{A3F138B0-1444-489A-AAFB-859E9D10A6DB}" dt="2023-02-06T07:10:55.302" v="506" actId="478"/>
          <ac:spMkLst>
            <pc:docMk/>
            <pc:sldMk cId="1127019038" sldId="375"/>
            <ac:spMk id="8" creationId="{00000000-0000-0000-0000-000000000000}"/>
          </ac:spMkLst>
        </pc:spChg>
        <pc:spChg chg="add mod">
          <ac:chgData name="Ramy Mohamed" userId="0cc068d6-35f3-41e3-a10d-b98e4c17dcff" providerId="ADAL" clId="{A3F138B0-1444-489A-AAFB-859E9D10A6DB}" dt="2023-02-06T07:11:47.995" v="519" actId="1076"/>
          <ac:spMkLst>
            <pc:docMk/>
            <pc:sldMk cId="1127019038" sldId="375"/>
            <ac:spMk id="11" creationId="{63947207-2709-11DE-BE68-EC40CF6144BA}"/>
          </ac:spMkLst>
        </pc:spChg>
        <pc:spChg chg="add mod">
          <ac:chgData name="Ramy Mohamed" userId="0cc068d6-35f3-41e3-a10d-b98e4c17dcff" providerId="ADAL" clId="{A3F138B0-1444-489A-AAFB-859E9D10A6DB}" dt="2023-02-06T07:12:00.843" v="521" actId="14100"/>
          <ac:spMkLst>
            <pc:docMk/>
            <pc:sldMk cId="1127019038" sldId="375"/>
            <ac:spMk id="14" creationId="{9310A0F6-13BB-B322-71FA-DF37ACE53F8E}"/>
          </ac:spMkLst>
        </pc:spChg>
        <pc:spChg chg="add mod">
          <ac:chgData name="Ramy Mohamed" userId="0cc068d6-35f3-41e3-a10d-b98e4c17dcff" providerId="ADAL" clId="{A3F138B0-1444-489A-AAFB-859E9D10A6DB}" dt="2023-02-06T07:15:14.859" v="579" actId="14100"/>
          <ac:spMkLst>
            <pc:docMk/>
            <pc:sldMk cId="1127019038" sldId="375"/>
            <ac:spMk id="16" creationId="{8A0D6865-904B-8931-897A-78CAFFED7748}"/>
          </ac:spMkLst>
        </pc:spChg>
        <pc:picChg chg="add mod">
          <ac:chgData name="Ramy Mohamed" userId="0cc068d6-35f3-41e3-a10d-b98e4c17dcff" providerId="ADAL" clId="{A3F138B0-1444-489A-AAFB-859E9D10A6DB}" dt="2023-02-06T07:10:59.957" v="509" actId="1076"/>
          <ac:picMkLst>
            <pc:docMk/>
            <pc:sldMk cId="1127019038" sldId="375"/>
            <ac:picMk id="4" creationId="{762CFB17-C0F0-31BE-F8E6-ABF022C56E85}"/>
          </ac:picMkLst>
        </pc:picChg>
        <pc:picChg chg="add mod">
          <ac:chgData name="Ramy Mohamed" userId="0cc068d6-35f3-41e3-a10d-b98e4c17dcff" providerId="ADAL" clId="{A3F138B0-1444-489A-AAFB-859E9D10A6DB}" dt="2023-02-06T07:10:59.957" v="509" actId="1076"/>
          <ac:picMkLst>
            <pc:docMk/>
            <pc:sldMk cId="1127019038" sldId="375"/>
            <ac:picMk id="9" creationId="{3D6A6E29-61D5-E969-A26D-81FF9AA719E0}"/>
          </ac:picMkLst>
        </pc:picChg>
        <pc:picChg chg="add mod">
          <ac:chgData name="Ramy Mohamed" userId="0cc068d6-35f3-41e3-a10d-b98e4c17dcff" providerId="ADAL" clId="{A3F138B0-1444-489A-AAFB-859E9D10A6DB}" dt="2023-02-06T07:10:59.957" v="509" actId="1076"/>
          <ac:picMkLst>
            <pc:docMk/>
            <pc:sldMk cId="1127019038" sldId="375"/>
            <ac:picMk id="10" creationId="{1A0CADA0-6AB4-6BED-5ABD-8B978D137C15}"/>
          </ac:picMkLst>
        </pc:picChg>
        <pc:picChg chg="add del mod">
          <ac:chgData name="Ramy Mohamed" userId="0cc068d6-35f3-41e3-a10d-b98e4c17dcff" providerId="ADAL" clId="{A3F138B0-1444-489A-AAFB-859E9D10A6DB}" dt="2023-02-06T07:15:19.549" v="580" actId="478"/>
          <ac:picMkLst>
            <pc:docMk/>
            <pc:sldMk cId="1127019038" sldId="375"/>
            <ac:picMk id="13" creationId="{5D124736-6155-A7F3-487E-7CAF925739E5}"/>
          </ac:picMkLst>
        </pc:picChg>
        <pc:picChg chg="add mod">
          <ac:chgData name="Ramy Mohamed" userId="0cc068d6-35f3-41e3-a10d-b98e4c17dcff" providerId="ADAL" clId="{A3F138B0-1444-489A-AAFB-859E9D10A6DB}" dt="2023-02-06T07:10:59.957" v="509" actId="1076"/>
          <ac:picMkLst>
            <pc:docMk/>
            <pc:sldMk cId="1127019038" sldId="375"/>
            <ac:picMk id="15" creationId="{77065869-5D79-5B15-8165-B924A663EBCA}"/>
          </ac:picMkLst>
        </pc:picChg>
        <pc:picChg chg="add del">
          <ac:chgData name="Ramy Mohamed" userId="0cc068d6-35f3-41e3-a10d-b98e4c17dcff" providerId="ADAL" clId="{A3F138B0-1444-489A-AAFB-859E9D10A6DB}" dt="2023-02-06T07:15:03.133" v="562" actId="22"/>
          <ac:picMkLst>
            <pc:docMk/>
            <pc:sldMk cId="1127019038" sldId="375"/>
            <ac:picMk id="18" creationId="{33818EEE-B628-DA87-E448-5484B58FF23C}"/>
          </ac:picMkLst>
        </pc:picChg>
        <pc:picChg chg="add mod">
          <ac:chgData name="Ramy Mohamed" userId="0cc068d6-35f3-41e3-a10d-b98e4c17dcff" providerId="ADAL" clId="{A3F138B0-1444-489A-AAFB-859E9D10A6DB}" dt="2023-02-06T07:15:24.692" v="582" actId="1076"/>
          <ac:picMkLst>
            <pc:docMk/>
            <pc:sldMk cId="1127019038" sldId="375"/>
            <ac:picMk id="19" creationId="{971A6169-5A67-FB61-6420-1E136B4DCE8C}"/>
          </ac:picMkLst>
        </pc:picChg>
        <pc:cxnChg chg="add mod">
          <ac:chgData name="Ramy Mohamed" userId="0cc068d6-35f3-41e3-a10d-b98e4c17dcff" providerId="ADAL" clId="{A3F138B0-1444-489A-AAFB-859E9D10A6DB}" dt="2023-02-06T07:10:59.957" v="509" actId="1076"/>
          <ac:cxnSpMkLst>
            <pc:docMk/>
            <pc:sldMk cId="1127019038" sldId="375"/>
            <ac:cxnSpMk id="7" creationId="{5DC691B1-EE43-C8F7-7CE2-79DDBA463491}"/>
          </ac:cxnSpMkLst>
        </pc:cxnChg>
        <pc:cxnChg chg="add mod">
          <ac:chgData name="Ramy Mohamed" userId="0cc068d6-35f3-41e3-a10d-b98e4c17dcff" providerId="ADAL" clId="{A3F138B0-1444-489A-AAFB-859E9D10A6DB}" dt="2023-02-06T07:10:59.957" v="509" actId="1076"/>
          <ac:cxnSpMkLst>
            <pc:docMk/>
            <pc:sldMk cId="1127019038" sldId="375"/>
            <ac:cxnSpMk id="12" creationId="{22E71ABE-2536-852C-00B6-CDAC75869644}"/>
          </ac:cxnSpMkLst>
        </pc:cxnChg>
      </pc:sldChg>
      <pc:sldChg chg="del">
        <pc:chgData name="Ramy Mohamed" userId="0cc068d6-35f3-41e3-a10d-b98e4c17dcff" providerId="ADAL" clId="{A3F138B0-1444-489A-AAFB-859E9D10A6DB}" dt="2023-02-06T06:22:36.489" v="63" actId="47"/>
        <pc:sldMkLst>
          <pc:docMk/>
          <pc:sldMk cId="2176079479" sldId="375"/>
        </pc:sldMkLst>
      </pc:sldChg>
      <pc:sldChg chg="addSp modSp add mod ord">
        <pc:chgData name="Ramy Mohamed" userId="0cc068d6-35f3-41e3-a10d-b98e4c17dcff" providerId="ADAL" clId="{A3F138B0-1444-489A-AAFB-859E9D10A6DB}" dt="2023-02-06T07:16:24.259" v="585" actId="20577"/>
        <pc:sldMkLst>
          <pc:docMk/>
          <pc:sldMk cId="214556321" sldId="376"/>
        </pc:sldMkLst>
        <pc:spChg chg="mod">
          <ac:chgData name="Ramy Mohamed" userId="0cc068d6-35f3-41e3-a10d-b98e4c17dcff" providerId="ADAL" clId="{A3F138B0-1444-489A-AAFB-859E9D10A6DB}" dt="2023-02-06T07:12:26.876" v="526" actId="14100"/>
          <ac:spMkLst>
            <pc:docMk/>
            <pc:sldMk cId="214556321" sldId="376"/>
            <ac:spMk id="6" creationId="{00000000-0000-0000-0000-000000000000}"/>
          </ac:spMkLst>
        </pc:spChg>
        <pc:spChg chg="mod">
          <ac:chgData name="Ramy Mohamed" userId="0cc068d6-35f3-41e3-a10d-b98e4c17dcff" providerId="ADAL" clId="{A3F138B0-1444-489A-AAFB-859E9D10A6DB}" dt="2023-02-06T07:16:24.259" v="585" actId="20577"/>
          <ac:spMkLst>
            <pc:docMk/>
            <pc:sldMk cId="214556321" sldId="376"/>
            <ac:spMk id="8" creationId="{00000000-0000-0000-0000-000000000000}"/>
          </ac:spMkLst>
        </pc:spChg>
        <pc:picChg chg="add mod">
          <ac:chgData name="Ramy Mohamed" userId="0cc068d6-35f3-41e3-a10d-b98e4c17dcff" providerId="ADAL" clId="{A3F138B0-1444-489A-AAFB-859E9D10A6DB}" dt="2023-02-06T07:14:16.349" v="549" actId="1076"/>
          <ac:picMkLst>
            <pc:docMk/>
            <pc:sldMk cId="214556321" sldId="376"/>
            <ac:picMk id="2" creationId="{CA83C8D1-CE37-256F-C960-11DDD9B10DC6}"/>
          </ac:picMkLst>
        </pc:picChg>
        <pc:picChg chg="add mod">
          <ac:chgData name="Ramy Mohamed" userId="0cc068d6-35f3-41e3-a10d-b98e4c17dcff" providerId="ADAL" clId="{A3F138B0-1444-489A-AAFB-859E9D10A6DB}" dt="2023-02-06T07:14:16.349" v="549" actId="1076"/>
          <ac:picMkLst>
            <pc:docMk/>
            <pc:sldMk cId="214556321" sldId="376"/>
            <ac:picMk id="3" creationId="{9D0BC8D7-8A3E-7429-364B-64AE04ED19A2}"/>
          </ac:picMkLst>
        </pc:picChg>
      </pc:sldChg>
      <pc:sldChg chg="del">
        <pc:chgData name="Ramy Mohamed" userId="0cc068d6-35f3-41e3-a10d-b98e4c17dcff" providerId="ADAL" clId="{A3F138B0-1444-489A-AAFB-859E9D10A6DB}" dt="2023-02-06T06:22:43.762" v="71" actId="47"/>
        <pc:sldMkLst>
          <pc:docMk/>
          <pc:sldMk cId="2661593322" sldId="376"/>
        </pc:sldMkLst>
      </pc:sldChg>
      <pc:sldChg chg="addSp delSp modSp add del mod">
        <pc:chgData name="Ramy Mohamed" userId="0cc068d6-35f3-41e3-a10d-b98e4c17dcff" providerId="ADAL" clId="{A3F138B0-1444-489A-AAFB-859E9D10A6DB}" dt="2023-02-06T07:18:19.226" v="601" actId="47"/>
        <pc:sldMkLst>
          <pc:docMk/>
          <pc:sldMk cId="4182698675" sldId="377"/>
        </pc:sldMkLst>
        <pc:spChg chg="add del mod">
          <ac:chgData name="Ramy Mohamed" userId="0cc068d6-35f3-41e3-a10d-b98e4c17dcff" providerId="ADAL" clId="{A3F138B0-1444-489A-AAFB-859E9D10A6DB}" dt="2023-02-06T07:17:00.125" v="589"/>
          <ac:spMkLst>
            <pc:docMk/>
            <pc:sldMk cId="4182698675" sldId="377"/>
            <ac:spMk id="7" creationId="{32730B4E-577D-5EC9-B82C-A62BA5BFB01F}"/>
          </ac:spMkLst>
        </pc:spChg>
        <pc:spChg chg="mod">
          <ac:chgData name="Ramy Mohamed" userId="0cc068d6-35f3-41e3-a10d-b98e4c17dcff" providerId="ADAL" clId="{A3F138B0-1444-489A-AAFB-859E9D10A6DB}" dt="2023-02-06T07:17:08.461" v="593" actId="20577"/>
          <ac:spMkLst>
            <pc:docMk/>
            <pc:sldMk cId="4182698675" sldId="377"/>
            <ac:spMk id="8" creationId="{00000000-0000-0000-0000-000000000000}"/>
          </ac:spMkLst>
        </pc:spChg>
        <pc:spChg chg="add del">
          <ac:chgData name="Ramy Mohamed" userId="0cc068d6-35f3-41e3-a10d-b98e4c17dcff" providerId="ADAL" clId="{A3F138B0-1444-489A-AAFB-859E9D10A6DB}" dt="2023-02-06T07:17:49.166" v="595" actId="22"/>
          <ac:spMkLst>
            <pc:docMk/>
            <pc:sldMk cId="4182698675" sldId="377"/>
            <ac:spMk id="10" creationId="{E8FB4B9E-41DD-9F77-8D1B-601E13234621}"/>
          </ac:spMkLst>
        </pc:spChg>
        <pc:graphicFrameChg chg="add del mod">
          <ac:chgData name="Ramy Mohamed" userId="0cc068d6-35f3-41e3-a10d-b98e4c17dcff" providerId="ADAL" clId="{A3F138B0-1444-489A-AAFB-859E9D10A6DB}" dt="2023-02-06T07:17:00.125" v="589"/>
          <ac:graphicFrameMkLst>
            <pc:docMk/>
            <pc:sldMk cId="4182698675" sldId="377"/>
            <ac:graphicFrameMk id="4" creationId="{04ACCDA9-BAC5-66DF-CA2D-B6A80F22EE5F}"/>
          </ac:graphicFrameMkLst>
        </pc:graphicFrameChg>
      </pc:sldChg>
      <pc:sldChg chg="del">
        <pc:chgData name="Ramy Mohamed" userId="0cc068d6-35f3-41e3-a10d-b98e4c17dcff" providerId="ADAL" clId="{A3F138B0-1444-489A-AAFB-859E9D10A6DB}" dt="2023-02-06T06:22:45.726" v="73" actId="47"/>
        <pc:sldMkLst>
          <pc:docMk/>
          <pc:sldMk cId="4236525903" sldId="377"/>
        </pc:sldMkLst>
      </pc:sldChg>
      <pc:sldChg chg="del">
        <pc:chgData name="Ramy Mohamed" userId="0cc068d6-35f3-41e3-a10d-b98e4c17dcff" providerId="ADAL" clId="{A3F138B0-1444-489A-AAFB-859E9D10A6DB}" dt="2023-02-06T06:22:46.495" v="74" actId="47"/>
        <pc:sldMkLst>
          <pc:docMk/>
          <pc:sldMk cId="484593459" sldId="378"/>
        </pc:sldMkLst>
      </pc:sldChg>
      <pc:sldChg chg="addSp delSp modSp add mod">
        <pc:chgData name="Ramy Mohamed" userId="0cc068d6-35f3-41e3-a10d-b98e4c17dcff" providerId="ADAL" clId="{A3F138B0-1444-489A-AAFB-859E9D10A6DB}" dt="2023-02-06T07:18:05.884" v="600" actId="1076"/>
        <pc:sldMkLst>
          <pc:docMk/>
          <pc:sldMk cId="1229789738" sldId="378"/>
        </pc:sldMkLst>
        <pc:picChg chg="del">
          <ac:chgData name="Ramy Mohamed" userId="0cc068d6-35f3-41e3-a10d-b98e4c17dcff" providerId="ADAL" clId="{A3F138B0-1444-489A-AAFB-859E9D10A6DB}" dt="2023-02-06T07:18:02.252" v="598" actId="478"/>
          <ac:picMkLst>
            <pc:docMk/>
            <pc:sldMk cId="1229789738" sldId="378"/>
            <ac:picMk id="2" creationId="{CA83C8D1-CE37-256F-C960-11DDD9B10DC6}"/>
          </ac:picMkLst>
        </pc:picChg>
        <pc:picChg chg="del">
          <ac:chgData name="Ramy Mohamed" userId="0cc068d6-35f3-41e3-a10d-b98e4c17dcff" providerId="ADAL" clId="{A3F138B0-1444-489A-AAFB-859E9D10A6DB}" dt="2023-02-06T07:18:01.731" v="597" actId="478"/>
          <ac:picMkLst>
            <pc:docMk/>
            <pc:sldMk cId="1229789738" sldId="378"/>
            <ac:picMk id="3" creationId="{9D0BC8D7-8A3E-7429-364B-64AE04ED19A2}"/>
          </ac:picMkLst>
        </pc:picChg>
        <pc:picChg chg="add mod">
          <ac:chgData name="Ramy Mohamed" userId="0cc068d6-35f3-41e3-a10d-b98e4c17dcff" providerId="ADAL" clId="{A3F138B0-1444-489A-AAFB-859E9D10A6DB}" dt="2023-02-06T07:18:05.884" v="600" actId="1076"/>
          <ac:picMkLst>
            <pc:docMk/>
            <pc:sldMk cId="1229789738" sldId="378"/>
            <ac:picMk id="4" creationId="{16954CF3-2EEB-7B72-E832-A40F8B13DA3D}"/>
          </ac:picMkLst>
        </pc:picChg>
        <pc:picChg chg="add mod">
          <ac:chgData name="Ramy Mohamed" userId="0cc068d6-35f3-41e3-a10d-b98e4c17dcff" providerId="ADAL" clId="{A3F138B0-1444-489A-AAFB-859E9D10A6DB}" dt="2023-02-06T07:18:05.884" v="600" actId="1076"/>
          <ac:picMkLst>
            <pc:docMk/>
            <pc:sldMk cId="1229789738" sldId="378"/>
            <ac:picMk id="7" creationId="{BD4DC6EC-DAC3-58A1-5459-B3825D382063}"/>
          </ac:picMkLst>
        </pc:picChg>
      </pc:sldChg>
      <pc:sldChg chg="del">
        <pc:chgData name="Ramy Mohamed" userId="0cc068d6-35f3-41e3-a10d-b98e4c17dcff" providerId="ADAL" clId="{A3F138B0-1444-489A-AAFB-859E9D10A6DB}" dt="2023-02-06T06:22:47.312" v="75" actId="47"/>
        <pc:sldMkLst>
          <pc:docMk/>
          <pc:sldMk cId="1581431218" sldId="379"/>
        </pc:sldMkLst>
      </pc:sldChg>
      <pc:sldChg chg="addSp delSp modSp add mod">
        <pc:chgData name="Ramy Mohamed" userId="0cc068d6-35f3-41e3-a10d-b98e4c17dcff" providerId="ADAL" clId="{A3F138B0-1444-489A-AAFB-859E9D10A6DB}" dt="2023-02-06T07:18:33.284" v="608" actId="1076"/>
        <pc:sldMkLst>
          <pc:docMk/>
          <pc:sldMk cId="3648128649" sldId="379"/>
        </pc:sldMkLst>
        <pc:spChg chg="add del mod">
          <ac:chgData name="Ramy Mohamed" userId="0cc068d6-35f3-41e3-a10d-b98e4c17dcff" providerId="ADAL" clId="{A3F138B0-1444-489A-AAFB-859E9D10A6DB}" dt="2023-02-06T07:18:28.773" v="605" actId="478"/>
          <ac:spMkLst>
            <pc:docMk/>
            <pc:sldMk cId="3648128649" sldId="379"/>
            <ac:spMk id="3" creationId="{D5AD28A1-625A-22A4-3163-9A114AEE8CD8}"/>
          </ac:spMkLst>
        </pc:spChg>
        <pc:spChg chg="del">
          <ac:chgData name="Ramy Mohamed" userId="0cc068d6-35f3-41e3-a10d-b98e4c17dcff" providerId="ADAL" clId="{A3F138B0-1444-489A-AAFB-859E9D10A6DB}" dt="2023-02-06T07:18:26.334" v="603" actId="478"/>
          <ac:spMkLst>
            <pc:docMk/>
            <pc:sldMk cId="3648128649" sldId="379"/>
            <ac:spMk id="8" creationId="{00000000-0000-0000-0000-000000000000}"/>
          </ac:spMkLst>
        </pc:spChg>
        <pc:spChg chg="mod">
          <ac:chgData name="Ramy Mohamed" userId="0cc068d6-35f3-41e3-a10d-b98e4c17dcff" providerId="ADAL" clId="{A3F138B0-1444-489A-AAFB-859E9D10A6DB}" dt="2023-02-06T07:18:30.145" v="607"/>
          <ac:spMkLst>
            <pc:docMk/>
            <pc:sldMk cId="3648128649" sldId="379"/>
            <ac:spMk id="12" creationId="{766B44B3-F4C6-456D-F55E-2C301542AB9A}"/>
          </ac:spMkLst>
        </pc:spChg>
        <pc:spChg chg="mod">
          <ac:chgData name="Ramy Mohamed" userId="0cc068d6-35f3-41e3-a10d-b98e4c17dcff" providerId="ADAL" clId="{A3F138B0-1444-489A-AAFB-859E9D10A6DB}" dt="2023-02-06T07:18:30.145" v="607"/>
          <ac:spMkLst>
            <pc:docMk/>
            <pc:sldMk cId="3648128649" sldId="379"/>
            <ac:spMk id="13" creationId="{A45C3C4A-CE9B-C179-C06C-DC353CA0F30B}"/>
          </ac:spMkLst>
        </pc:spChg>
        <pc:spChg chg="mod">
          <ac:chgData name="Ramy Mohamed" userId="0cc068d6-35f3-41e3-a10d-b98e4c17dcff" providerId="ADAL" clId="{A3F138B0-1444-489A-AAFB-859E9D10A6DB}" dt="2023-02-06T07:18:30.145" v="607"/>
          <ac:spMkLst>
            <pc:docMk/>
            <pc:sldMk cId="3648128649" sldId="379"/>
            <ac:spMk id="14" creationId="{066F81F0-E155-BA17-1F8C-42E1DFA110DC}"/>
          </ac:spMkLst>
        </pc:spChg>
        <pc:spChg chg="mod">
          <ac:chgData name="Ramy Mohamed" userId="0cc068d6-35f3-41e3-a10d-b98e4c17dcff" providerId="ADAL" clId="{A3F138B0-1444-489A-AAFB-859E9D10A6DB}" dt="2023-02-06T07:18:30.145" v="607"/>
          <ac:spMkLst>
            <pc:docMk/>
            <pc:sldMk cId="3648128649" sldId="379"/>
            <ac:spMk id="15" creationId="{DB1936AA-8F03-1AB4-24DA-5F64FA2C9A0C}"/>
          </ac:spMkLst>
        </pc:spChg>
        <pc:spChg chg="mod">
          <ac:chgData name="Ramy Mohamed" userId="0cc068d6-35f3-41e3-a10d-b98e4c17dcff" providerId="ADAL" clId="{A3F138B0-1444-489A-AAFB-859E9D10A6DB}" dt="2023-02-06T07:18:30.145" v="607"/>
          <ac:spMkLst>
            <pc:docMk/>
            <pc:sldMk cId="3648128649" sldId="379"/>
            <ac:spMk id="16" creationId="{7C7AB639-0E28-1BC1-8EEC-A5F6E1FE936C}"/>
          </ac:spMkLst>
        </pc:spChg>
        <pc:spChg chg="mod">
          <ac:chgData name="Ramy Mohamed" userId="0cc068d6-35f3-41e3-a10d-b98e4c17dcff" providerId="ADAL" clId="{A3F138B0-1444-489A-AAFB-859E9D10A6DB}" dt="2023-02-06T07:18:30.145" v="607"/>
          <ac:spMkLst>
            <pc:docMk/>
            <pc:sldMk cId="3648128649" sldId="379"/>
            <ac:spMk id="17" creationId="{77B94D20-1D28-25D9-903E-071FCAD6B53E}"/>
          </ac:spMkLst>
        </pc:spChg>
        <pc:spChg chg="mod">
          <ac:chgData name="Ramy Mohamed" userId="0cc068d6-35f3-41e3-a10d-b98e4c17dcff" providerId="ADAL" clId="{A3F138B0-1444-489A-AAFB-859E9D10A6DB}" dt="2023-02-06T07:18:30.145" v="607"/>
          <ac:spMkLst>
            <pc:docMk/>
            <pc:sldMk cId="3648128649" sldId="379"/>
            <ac:spMk id="18" creationId="{563FD95D-625A-93E3-6894-D133B234B54B}"/>
          </ac:spMkLst>
        </pc:spChg>
        <pc:grpChg chg="add mod">
          <ac:chgData name="Ramy Mohamed" userId="0cc068d6-35f3-41e3-a10d-b98e4c17dcff" providerId="ADAL" clId="{A3F138B0-1444-489A-AAFB-859E9D10A6DB}" dt="2023-02-06T07:18:33.284" v="608" actId="1076"/>
          <ac:grpSpMkLst>
            <pc:docMk/>
            <pc:sldMk cId="3648128649" sldId="379"/>
            <ac:grpSpMk id="9" creationId="{291381A9-6111-F7E4-DA5A-EBF1DA8BCE71}"/>
          </ac:grpSpMkLst>
        </pc:grpChg>
        <pc:picChg chg="del">
          <ac:chgData name="Ramy Mohamed" userId="0cc068d6-35f3-41e3-a10d-b98e4c17dcff" providerId="ADAL" clId="{A3F138B0-1444-489A-AAFB-859E9D10A6DB}" dt="2023-02-06T07:18:29.303" v="606" actId="478"/>
          <ac:picMkLst>
            <pc:docMk/>
            <pc:sldMk cId="3648128649" sldId="379"/>
            <ac:picMk id="4" creationId="{16954CF3-2EEB-7B72-E832-A40F8B13DA3D}"/>
          </ac:picMkLst>
        </pc:picChg>
        <pc:picChg chg="del">
          <ac:chgData name="Ramy Mohamed" userId="0cc068d6-35f3-41e3-a10d-b98e4c17dcff" providerId="ADAL" clId="{A3F138B0-1444-489A-AAFB-859E9D10A6DB}" dt="2023-02-06T07:18:27.020" v="604" actId="478"/>
          <ac:picMkLst>
            <pc:docMk/>
            <pc:sldMk cId="3648128649" sldId="379"/>
            <ac:picMk id="7" creationId="{BD4DC6EC-DAC3-58A1-5459-B3825D382063}"/>
          </ac:picMkLst>
        </pc:picChg>
        <pc:picChg chg="mod">
          <ac:chgData name="Ramy Mohamed" userId="0cc068d6-35f3-41e3-a10d-b98e4c17dcff" providerId="ADAL" clId="{A3F138B0-1444-489A-AAFB-859E9D10A6DB}" dt="2023-02-06T07:18:30.145" v="607"/>
          <ac:picMkLst>
            <pc:docMk/>
            <pc:sldMk cId="3648128649" sldId="379"/>
            <ac:picMk id="10" creationId="{EF7C287B-0246-9234-4381-C006C00347E1}"/>
          </ac:picMkLst>
        </pc:picChg>
        <pc:picChg chg="mod">
          <ac:chgData name="Ramy Mohamed" userId="0cc068d6-35f3-41e3-a10d-b98e4c17dcff" providerId="ADAL" clId="{A3F138B0-1444-489A-AAFB-859E9D10A6DB}" dt="2023-02-06T07:18:30.145" v="607"/>
          <ac:picMkLst>
            <pc:docMk/>
            <pc:sldMk cId="3648128649" sldId="379"/>
            <ac:picMk id="11" creationId="{F6AAC666-541C-5C39-89D1-4B4EA66F208B}"/>
          </ac:picMkLst>
        </pc:picChg>
        <pc:picChg chg="mod">
          <ac:chgData name="Ramy Mohamed" userId="0cc068d6-35f3-41e3-a10d-b98e4c17dcff" providerId="ADAL" clId="{A3F138B0-1444-489A-AAFB-859E9D10A6DB}" dt="2023-02-06T07:18:30.145" v="607"/>
          <ac:picMkLst>
            <pc:docMk/>
            <pc:sldMk cId="3648128649" sldId="379"/>
            <ac:picMk id="28" creationId="{329E9240-A01A-F94A-2335-74203D02450B}"/>
          </ac:picMkLst>
        </pc:picChg>
        <pc:picChg chg="mod">
          <ac:chgData name="Ramy Mohamed" userId="0cc068d6-35f3-41e3-a10d-b98e4c17dcff" providerId="ADAL" clId="{A3F138B0-1444-489A-AAFB-859E9D10A6DB}" dt="2023-02-06T07:18:30.145" v="607"/>
          <ac:picMkLst>
            <pc:docMk/>
            <pc:sldMk cId="3648128649" sldId="379"/>
            <ac:picMk id="29" creationId="{720E807E-3BE0-8F52-8842-C69D377720D6}"/>
          </ac:picMkLst>
        </pc:picChg>
        <pc:picChg chg="mod">
          <ac:chgData name="Ramy Mohamed" userId="0cc068d6-35f3-41e3-a10d-b98e4c17dcff" providerId="ADAL" clId="{A3F138B0-1444-489A-AAFB-859E9D10A6DB}" dt="2023-02-06T07:18:30.145" v="607"/>
          <ac:picMkLst>
            <pc:docMk/>
            <pc:sldMk cId="3648128649" sldId="379"/>
            <ac:picMk id="30" creationId="{98FA0D2E-A3D6-F86C-3DD0-26849F3FE117}"/>
          </ac:picMkLst>
        </pc:picChg>
        <pc:picChg chg="mod">
          <ac:chgData name="Ramy Mohamed" userId="0cc068d6-35f3-41e3-a10d-b98e4c17dcff" providerId="ADAL" clId="{A3F138B0-1444-489A-AAFB-859E9D10A6DB}" dt="2023-02-06T07:18:30.145" v="607"/>
          <ac:picMkLst>
            <pc:docMk/>
            <pc:sldMk cId="3648128649" sldId="379"/>
            <ac:picMk id="31" creationId="{A07F52D0-0371-985B-F410-FCDDF7E5D369}"/>
          </ac:picMkLst>
        </pc:picChg>
        <pc:picChg chg="mod">
          <ac:chgData name="Ramy Mohamed" userId="0cc068d6-35f3-41e3-a10d-b98e4c17dcff" providerId="ADAL" clId="{A3F138B0-1444-489A-AAFB-859E9D10A6DB}" dt="2023-02-06T07:18:30.145" v="607"/>
          <ac:picMkLst>
            <pc:docMk/>
            <pc:sldMk cId="3648128649" sldId="379"/>
            <ac:picMk id="32" creationId="{191607F1-C266-8AA7-EC0F-A47E68A54048}"/>
          </ac:picMkLst>
        </pc:picChg>
        <pc:cxnChg chg="mod">
          <ac:chgData name="Ramy Mohamed" userId="0cc068d6-35f3-41e3-a10d-b98e4c17dcff" providerId="ADAL" clId="{A3F138B0-1444-489A-AAFB-859E9D10A6DB}" dt="2023-02-06T07:18:30.145" v="607"/>
          <ac:cxnSpMkLst>
            <pc:docMk/>
            <pc:sldMk cId="3648128649" sldId="379"/>
            <ac:cxnSpMk id="19" creationId="{C6C0BC83-8A74-CBA3-3034-374698906BAB}"/>
          </ac:cxnSpMkLst>
        </pc:cxnChg>
        <pc:cxnChg chg="mod">
          <ac:chgData name="Ramy Mohamed" userId="0cc068d6-35f3-41e3-a10d-b98e4c17dcff" providerId="ADAL" clId="{A3F138B0-1444-489A-AAFB-859E9D10A6DB}" dt="2023-02-06T07:18:30.145" v="607"/>
          <ac:cxnSpMkLst>
            <pc:docMk/>
            <pc:sldMk cId="3648128649" sldId="379"/>
            <ac:cxnSpMk id="20" creationId="{01D18D9B-2492-512C-E2AD-5BDC70759E49}"/>
          </ac:cxnSpMkLst>
        </pc:cxnChg>
        <pc:cxnChg chg="mod">
          <ac:chgData name="Ramy Mohamed" userId="0cc068d6-35f3-41e3-a10d-b98e4c17dcff" providerId="ADAL" clId="{A3F138B0-1444-489A-AAFB-859E9D10A6DB}" dt="2023-02-06T07:18:30.145" v="607"/>
          <ac:cxnSpMkLst>
            <pc:docMk/>
            <pc:sldMk cId="3648128649" sldId="379"/>
            <ac:cxnSpMk id="21" creationId="{F59A1C99-2A6C-F5A9-BD2F-456FA792CD00}"/>
          </ac:cxnSpMkLst>
        </pc:cxnChg>
        <pc:cxnChg chg="mod">
          <ac:chgData name="Ramy Mohamed" userId="0cc068d6-35f3-41e3-a10d-b98e4c17dcff" providerId="ADAL" clId="{A3F138B0-1444-489A-AAFB-859E9D10A6DB}" dt="2023-02-06T07:18:30.145" v="607"/>
          <ac:cxnSpMkLst>
            <pc:docMk/>
            <pc:sldMk cId="3648128649" sldId="379"/>
            <ac:cxnSpMk id="22" creationId="{2F87CABE-6645-3668-EDB4-7349727CB2B8}"/>
          </ac:cxnSpMkLst>
        </pc:cxnChg>
        <pc:cxnChg chg="mod">
          <ac:chgData name="Ramy Mohamed" userId="0cc068d6-35f3-41e3-a10d-b98e4c17dcff" providerId="ADAL" clId="{A3F138B0-1444-489A-AAFB-859E9D10A6DB}" dt="2023-02-06T07:18:30.145" v="607"/>
          <ac:cxnSpMkLst>
            <pc:docMk/>
            <pc:sldMk cId="3648128649" sldId="379"/>
            <ac:cxnSpMk id="23" creationId="{FB454878-8EA9-DFF9-EC2F-FC46DA6FEDA8}"/>
          </ac:cxnSpMkLst>
        </pc:cxnChg>
        <pc:cxnChg chg="mod">
          <ac:chgData name="Ramy Mohamed" userId="0cc068d6-35f3-41e3-a10d-b98e4c17dcff" providerId="ADAL" clId="{A3F138B0-1444-489A-AAFB-859E9D10A6DB}" dt="2023-02-06T07:18:30.145" v="607"/>
          <ac:cxnSpMkLst>
            <pc:docMk/>
            <pc:sldMk cId="3648128649" sldId="379"/>
            <ac:cxnSpMk id="24" creationId="{BDC88333-E372-745E-B292-8BB41CA0D3AC}"/>
          </ac:cxnSpMkLst>
        </pc:cxnChg>
        <pc:cxnChg chg="mod">
          <ac:chgData name="Ramy Mohamed" userId="0cc068d6-35f3-41e3-a10d-b98e4c17dcff" providerId="ADAL" clId="{A3F138B0-1444-489A-AAFB-859E9D10A6DB}" dt="2023-02-06T07:18:30.145" v="607"/>
          <ac:cxnSpMkLst>
            <pc:docMk/>
            <pc:sldMk cId="3648128649" sldId="379"/>
            <ac:cxnSpMk id="25" creationId="{C53FEE32-61A7-90CD-BC76-BA066FA178E4}"/>
          </ac:cxnSpMkLst>
        </pc:cxnChg>
        <pc:cxnChg chg="mod">
          <ac:chgData name="Ramy Mohamed" userId="0cc068d6-35f3-41e3-a10d-b98e4c17dcff" providerId="ADAL" clId="{A3F138B0-1444-489A-AAFB-859E9D10A6DB}" dt="2023-02-06T07:18:30.145" v="607"/>
          <ac:cxnSpMkLst>
            <pc:docMk/>
            <pc:sldMk cId="3648128649" sldId="379"/>
            <ac:cxnSpMk id="26" creationId="{4C00B048-45AC-F53E-A426-F02DDFBE454A}"/>
          </ac:cxnSpMkLst>
        </pc:cxnChg>
        <pc:cxnChg chg="mod">
          <ac:chgData name="Ramy Mohamed" userId="0cc068d6-35f3-41e3-a10d-b98e4c17dcff" providerId="ADAL" clId="{A3F138B0-1444-489A-AAFB-859E9D10A6DB}" dt="2023-02-06T07:18:30.145" v="607"/>
          <ac:cxnSpMkLst>
            <pc:docMk/>
            <pc:sldMk cId="3648128649" sldId="379"/>
            <ac:cxnSpMk id="27" creationId="{3C155BF4-7352-2F1D-3D69-6764B7DDA283}"/>
          </ac:cxnSpMkLst>
        </pc:cxnChg>
      </pc:sldChg>
      <pc:sldChg chg="addSp delSp modSp add mod">
        <pc:chgData name="Ramy Mohamed" userId="0cc068d6-35f3-41e3-a10d-b98e4c17dcff" providerId="ADAL" clId="{A3F138B0-1444-489A-AAFB-859E9D10A6DB}" dt="2023-02-06T07:19:25.693" v="612" actId="1076"/>
        <pc:sldMkLst>
          <pc:docMk/>
          <pc:sldMk cId="656188667" sldId="380"/>
        </pc:sldMkLst>
        <pc:spChg chg="mod">
          <ac:chgData name="Ramy Mohamed" userId="0cc068d6-35f3-41e3-a10d-b98e4c17dcff" providerId="ADAL" clId="{A3F138B0-1444-489A-AAFB-859E9D10A6DB}" dt="2023-02-06T07:19:21.017" v="611"/>
          <ac:spMkLst>
            <pc:docMk/>
            <pc:sldMk cId="656188667" sldId="380"/>
            <ac:spMk id="4" creationId="{2D8D9ACA-3AA5-C3A1-5E8B-AF038D118B75}"/>
          </ac:spMkLst>
        </pc:spChg>
        <pc:spChg chg="mod">
          <ac:chgData name="Ramy Mohamed" userId="0cc068d6-35f3-41e3-a10d-b98e4c17dcff" providerId="ADAL" clId="{A3F138B0-1444-489A-AAFB-859E9D10A6DB}" dt="2023-02-06T07:19:21.017" v="611"/>
          <ac:spMkLst>
            <pc:docMk/>
            <pc:sldMk cId="656188667" sldId="380"/>
            <ac:spMk id="7" creationId="{F23C8D8A-B5ED-315D-E782-AE899FA7694B}"/>
          </ac:spMkLst>
        </pc:spChg>
        <pc:spChg chg="mod">
          <ac:chgData name="Ramy Mohamed" userId="0cc068d6-35f3-41e3-a10d-b98e4c17dcff" providerId="ADAL" clId="{A3F138B0-1444-489A-AAFB-859E9D10A6DB}" dt="2023-02-06T07:19:21.017" v="611"/>
          <ac:spMkLst>
            <pc:docMk/>
            <pc:sldMk cId="656188667" sldId="380"/>
            <ac:spMk id="8" creationId="{6017BAA4-590E-DD65-0B0B-87BAD5ED721C}"/>
          </ac:spMkLst>
        </pc:spChg>
        <pc:spChg chg="mod">
          <ac:chgData name="Ramy Mohamed" userId="0cc068d6-35f3-41e3-a10d-b98e4c17dcff" providerId="ADAL" clId="{A3F138B0-1444-489A-AAFB-859E9D10A6DB}" dt="2023-02-06T07:19:21.017" v="611"/>
          <ac:spMkLst>
            <pc:docMk/>
            <pc:sldMk cId="656188667" sldId="380"/>
            <ac:spMk id="33" creationId="{BD2FDB77-AD26-A1BD-63A9-660631EBA187}"/>
          </ac:spMkLst>
        </pc:spChg>
        <pc:spChg chg="mod">
          <ac:chgData name="Ramy Mohamed" userId="0cc068d6-35f3-41e3-a10d-b98e4c17dcff" providerId="ADAL" clId="{A3F138B0-1444-489A-AAFB-859E9D10A6DB}" dt="2023-02-06T07:19:21.017" v="611"/>
          <ac:spMkLst>
            <pc:docMk/>
            <pc:sldMk cId="656188667" sldId="380"/>
            <ac:spMk id="34" creationId="{C45862C7-EEA3-D309-4AD4-E8C9F7DDD89C}"/>
          </ac:spMkLst>
        </pc:spChg>
        <pc:spChg chg="mod">
          <ac:chgData name="Ramy Mohamed" userId="0cc068d6-35f3-41e3-a10d-b98e4c17dcff" providerId="ADAL" clId="{A3F138B0-1444-489A-AAFB-859E9D10A6DB}" dt="2023-02-06T07:19:21.017" v="611"/>
          <ac:spMkLst>
            <pc:docMk/>
            <pc:sldMk cId="656188667" sldId="380"/>
            <ac:spMk id="35" creationId="{70414D84-2360-121D-512A-17460D369B34}"/>
          </ac:spMkLst>
        </pc:spChg>
        <pc:spChg chg="mod">
          <ac:chgData name="Ramy Mohamed" userId="0cc068d6-35f3-41e3-a10d-b98e4c17dcff" providerId="ADAL" clId="{A3F138B0-1444-489A-AAFB-859E9D10A6DB}" dt="2023-02-06T07:19:21.017" v="611"/>
          <ac:spMkLst>
            <pc:docMk/>
            <pc:sldMk cId="656188667" sldId="380"/>
            <ac:spMk id="36" creationId="{883A413F-B64F-56E2-1052-31DEFDEC4B7C}"/>
          </ac:spMkLst>
        </pc:spChg>
        <pc:grpChg chg="add mod">
          <ac:chgData name="Ramy Mohamed" userId="0cc068d6-35f3-41e3-a10d-b98e4c17dcff" providerId="ADAL" clId="{A3F138B0-1444-489A-AAFB-859E9D10A6DB}" dt="2023-02-06T07:19:25.693" v="612" actId="1076"/>
          <ac:grpSpMkLst>
            <pc:docMk/>
            <pc:sldMk cId="656188667" sldId="380"/>
            <ac:grpSpMk id="2" creationId="{D2465FB1-FB4C-65C8-0891-CADBFCB42B31}"/>
          </ac:grpSpMkLst>
        </pc:grpChg>
        <pc:grpChg chg="del">
          <ac:chgData name="Ramy Mohamed" userId="0cc068d6-35f3-41e3-a10d-b98e4c17dcff" providerId="ADAL" clId="{A3F138B0-1444-489A-AAFB-859E9D10A6DB}" dt="2023-02-06T07:19:20.732" v="610" actId="478"/>
          <ac:grpSpMkLst>
            <pc:docMk/>
            <pc:sldMk cId="656188667" sldId="380"/>
            <ac:grpSpMk id="9" creationId="{291381A9-6111-F7E4-DA5A-EBF1DA8BCE71}"/>
          </ac:grpSpMkLst>
        </pc:grpChg>
        <pc:picChg chg="mod">
          <ac:chgData name="Ramy Mohamed" userId="0cc068d6-35f3-41e3-a10d-b98e4c17dcff" providerId="ADAL" clId="{A3F138B0-1444-489A-AAFB-859E9D10A6DB}" dt="2023-02-06T07:19:21.017" v="611"/>
          <ac:picMkLst>
            <pc:docMk/>
            <pc:sldMk cId="656188667" sldId="380"/>
            <ac:picMk id="3" creationId="{BAEDF60E-AE67-A347-79B8-865FB75E5857}"/>
          </ac:picMkLst>
        </pc:picChg>
        <pc:picChg chg="mod">
          <ac:chgData name="Ramy Mohamed" userId="0cc068d6-35f3-41e3-a10d-b98e4c17dcff" providerId="ADAL" clId="{A3F138B0-1444-489A-AAFB-859E9D10A6DB}" dt="2023-02-06T07:19:21.017" v="611"/>
          <ac:picMkLst>
            <pc:docMk/>
            <pc:sldMk cId="656188667" sldId="380"/>
            <ac:picMk id="46" creationId="{00D01DF6-D35A-882B-5BB6-00696A10C855}"/>
          </ac:picMkLst>
        </pc:picChg>
        <pc:picChg chg="mod">
          <ac:chgData name="Ramy Mohamed" userId="0cc068d6-35f3-41e3-a10d-b98e4c17dcff" providerId="ADAL" clId="{A3F138B0-1444-489A-AAFB-859E9D10A6DB}" dt="2023-02-06T07:19:21.017" v="611"/>
          <ac:picMkLst>
            <pc:docMk/>
            <pc:sldMk cId="656188667" sldId="380"/>
            <ac:picMk id="47" creationId="{4C990260-F36F-A72F-037D-0384F774C0CA}"/>
          </ac:picMkLst>
        </pc:picChg>
        <pc:picChg chg="mod">
          <ac:chgData name="Ramy Mohamed" userId="0cc068d6-35f3-41e3-a10d-b98e4c17dcff" providerId="ADAL" clId="{A3F138B0-1444-489A-AAFB-859E9D10A6DB}" dt="2023-02-06T07:19:21.017" v="611"/>
          <ac:picMkLst>
            <pc:docMk/>
            <pc:sldMk cId="656188667" sldId="380"/>
            <ac:picMk id="48" creationId="{2839990E-8FFC-D3D6-62DD-55C72BCF67A2}"/>
          </ac:picMkLst>
        </pc:picChg>
        <pc:picChg chg="mod">
          <ac:chgData name="Ramy Mohamed" userId="0cc068d6-35f3-41e3-a10d-b98e4c17dcff" providerId="ADAL" clId="{A3F138B0-1444-489A-AAFB-859E9D10A6DB}" dt="2023-02-06T07:19:21.017" v="611"/>
          <ac:picMkLst>
            <pc:docMk/>
            <pc:sldMk cId="656188667" sldId="380"/>
            <ac:picMk id="49" creationId="{7B8D496C-B4BE-6EE0-64D1-E6FD563EC322}"/>
          </ac:picMkLst>
        </pc:picChg>
        <pc:picChg chg="mod">
          <ac:chgData name="Ramy Mohamed" userId="0cc068d6-35f3-41e3-a10d-b98e4c17dcff" providerId="ADAL" clId="{A3F138B0-1444-489A-AAFB-859E9D10A6DB}" dt="2023-02-06T07:19:21.017" v="611"/>
          <ac:picMkLst>
            <pc:docMk/>
            <pc:sldMk cId="656188667" sldId="380"/>
            <ac:picMk id="50" creationId="{407E700D-555F-DC71-1786-F070851C99A2}"/>
          </ac:picMkLst>
        </pc:picChg>
        <pc:picChg chg="mod">
          <ac:chgData name="Ramy Mohamed" userId="0cc068d6-35f3-41e3-a10d-b98e4c17dcff" providerId="ADAL" clId="{A3F138B0-1444-489A-AAFB-859E9D10A6DB}" dt="2023-02-06T07:19:21.017" v="611"/>
          <ac:picMkLst>
            <pc:docMk/>
            <pc:sldMk cId="656188667" sldId="380"/>
            <ac:picMk id="51" creationId="{D7FED29E-EF7C-5824-3798-A9FFACF647B3}"/>
          </ac:picMkLst>
        </pc:picChg>
        <pc:cxnChg chg="mod">
          <ac:chgData name="Ramy Mohamed" userId="0cc068d6-35f3-41e3-a10d-b98e4c17dcff" providerId="ADAL" clId="{A3F138B0-1444-489A-AAFB-859E9D10A6DB}" dt="2023-02-06T07:19:20.732" v="610" actId="478"/>
          <ac:cxnSpMkLst>
            <pc:docMk/>
            <pc:sldMk cId="656188667" sldId="380"/>
            <ac:cxnSpMk id="19" creationId="{C6C0BC83-8A74-CBA3-3034-374698906BAB}"/>
          </ac:cxnSpMkLst>
        </pc:cxnChg>
        <pc:cxnChg chg="mod">
          <ac:chgData name="Ramy Mohamed" userId="0cc068d6-35f3-41e3-a10d-b98e4c17dcff" providerId="ADAL" clId="{A3F138B0-1444-489A-AAFB-859E9D10A6DB}" dt="2023-02-06T07:19:21.017" v="611"/>
          <ac:cxnSpMkLst>
            <pc:docMk/>
            <pc:sldMk cId="656188667" sldId="380"/>
            <ac:cxnSpMk id="37" creationId="{EABA4EFE-D0AF-EE97-5D8F-66AC64F3514B}"/>
          </ac:cxnSpMkLst>
        </pc:cxnChg>
        <pc:cxnChg chg="mod">
          <ac:chgData name="Ramy Mohamed" userId="0cc068d6-35f3-41e3-a10d-b98e4c17dcff" providerId="ADAL" clId="{A3F138B0-1444-489A-AAFB-859E9D10A6DB}" dt="2023-02-06T07:19:21.017" v="611"/>
          <ac:cxnSpMkLst>
            <pc:docMk/>
            <pc:sldMk cId="656188667" sldId="380"/>
            <ac:cxnSpMk id="38" creationId="{226BE0F1-DF7B-013F-F956-8834B63DF873}"/>
          </ac:cxnSpMkLst>
        </pc:cxnChg>
        <pc:cxnChg chg="mod">
          <ac:chgData name="Ramy Mohamed" userId="0cc068d6-35f3-41e3-a10d-b98e4c17dcff" providerId="ADAL" clId="{A3F138B0-1444-489A-AAFB-859E9D10A6DB}" dt="2023-02-06T07:19:21.017" v="611"/>
          <ac:cxnSpMkLst>
            <pc:docMk/>
            <pc:sldMk cId="656188667" sldId="380"/>
            <ac:cxnSpMk id="39" creationId="{A91952D4-C936-790F-8CE4-E790B40D8070}"/>
          </ac:cxnSpMkLst>
        </pc:cxnChg>
        <pc:cxnChg chg="mod">
          <ac:chgData name="Ramy Mohamed" userId="0cc068d6-35f3-41e3-a10d-b98e4c17dcff" providerId="ADAL" clId="{A3F138B0-1444-489A-AAFB-859E9D10A6DB}" dt="2023-02-06T07:19:21.017" v="611"/>
          <ac:cxnSpMkLst>
            <pc:docMk/>
            <pc:sldMk cId="656188667" sldId="380"/>
            <ac:cxnSpMk id="40" creationId="{06F1496F-54CF-4E88-3362-A930C44FE595}"/>
          </ac:cxnSpMkLst>
        </pc:cxnChg>
        <pc:cxnChg chg="mod">
          <ac:chgData name="Ramy Mohamed" userId="0cc068d6-35f3-41e3-a10d-b98e4c17dcff" providerId="ADAL" clId="{A3F138B0-1444-489A-AAFB-859E9D10A6DB}" dt="2023-02-06T07:19:21.017" v="611"/>
          <ac:cxnSpMkLst>
            <pc:docMk/>
            <pc:sldMk cId="656188667" sldId="380"/>
            <ac:cxnSpMk id="41" creationId="{6501AFF1-48A1-E4F9-FFCA-6C0E546AF3AC}"/>
          </ac:cxnSpMkLst>
        </pc:cxnChg>
        <pc:cxnChg chg="mod">
          <ac:chgData name="Ramy Mohamed" userId="0cc068d6-35f3-41e3-a10d-b98e4c17dcff" providerId="ADAL" clId="{A3F138B0-1444-489A-AAFB-859E9D10A6DB}" dt="2023-02-06T07:19:21.017" v="611"/>
          <ac:cxnSpMkLst>
            <pc:docMk/>
            <pc:sldMk cId="656188667" sldId="380"/>
            <ac:cxnSpMk id="42" creationId="{9BC58D4F-65C3-4CBD-73DD-C7BE82CA649A}"/>
          </ac:cxnSpMkLst>
        </pc:cxnChg>
        <pc:cxnChg chg="mod">
          <ac:chgData name="Ramy Mohamed" userId="0cc068d6-35f3-41e3-a10d-b98e4c17dcff" providerId="ADAL" clId="{A3F138B0-1444-489A-AAFB-859E9D10A6DB}" dt="2023-02-06T07:19:21.017" v="611"/>
          <ac:cxnSpMkLst>
            <pc:docMk/>
            <pc:sldMk cId="656188667" sldId="380"/>
            <ac:cxnSpMk id="43" creationId="{83F9100E-872B-5DC2-EDAE-6403A30463A4}"/>
          </ac:cxnSpMkLst>
        </pc:cxnChg>
        <pc:cxnChg chg="mod">
          <ac:chgData name="Ramy Mohamed" userId="0cc068d6-35f3-41e3-a10d-b98e4c17dcff" providerId="ADAL" clId="{A3F138B0-1444-489A-AAFB-859E9D10A6DB}" dt="2023-02-06T07:19:21.017" v="611"/>
          <ac:cxnSpMkLst>
            <pc:docMk/>
            <pc:sldMk cId="656188667" sldId="380"/>
            <ac:cxnSpMk id="44" creationId="{5AC49056-3E2F-FF87-38AF-BC1BBADC02A1}"/>
          </ac:cxnSpMkLst>
        </pc:cxnChg>
        <pc:cxnChg chg="mod">
          <ac:chgData name="Ramy Mohamed" userId="0cc068d6-35f3-41e3-a10d-b98e4c17dcff" providerId="ADAL" clId="{A3F138B0-1444-489A-AAFB-859E9D10A6DB}" dt="2023-02-06T07:19:21.017" v="611"/>
          <ac:cxnSpMkLst>
            <pc:docMk/>
            <pc:sldMk cId="656188667" sldId="380"/>
            <ac:cxnSpMk id="45" creationId="{704E400E-1D98-F75B-5E15-6B3C88A80286}"/>
          </ac:cxnSpMkLst>
        </pc:cxnChg>
      </pc:sldChg>
      <pc:sldChg chg="del">
        <pc:chgData name="Ramy Mohamed" userId="0cc068d6-35f3-41e3-a10d-b98e4c17dcff" providerId="ADAL" clId="{A3F138B0-1444-489A-AAFB-859E9D10A6DB}" dt="2023-02-06T06:22:48.199" v="76" actId="47"/>
        <pc:sldMkLst>
          <pc:docMk/>
          <pc:sldMk cId="993594895" sldId="380"/>
        </pc:sldMkLst>
      </pc:sldChg>
      <pc:sldChg chg="addSp delSp modSp add mod">
        <pc:chgData name="Ramy Mohamed" userId="0cc068d6-35f3-41e3-a10d-b98e4c17dcff" providerId="ADAL" clId="{A3F138B0-1444-489A-AAFB-859E9D10A6DB}" dt="2023-02-06T07:19:49.068" v="617" actId="1076"/>
        <pc:sldMkLst>
          <pc:docMk/>
          <pc:sldMk cId="467530922" sldId="381"/>
        </pc:sldMkLst>
        <pc:spChg chg="add mod">
          <ac:chgData name="Ramy Mohamed" userId="0cc068d6-35f3-41e3-a10d-b98e4c17dcff" providerId="ADAL" clId="{A3F138B0-1444-489A-AAFB-859E9D10A6DB}" dt="2023-02-06T07:19:45.510" v="616" actId="164"/>
          <ac:spMkLst>
            <pc:docMk/>
            <pc:sldMk cId="467530922" sldId="381"/>
            <ac:spMk id="10" creationId="{EF5A79C9-2CD0-2754-3F87-0F8DDA486FB4}"/>
          </ac:spMkLst>
        </pc:spChg>
        <pc:spChg chg="add mod">
          <ac:chgData name="Ramy Mohamed" userId="0cc068d6-35f3-41e3-a10d-b98e4c17dcff" providerId="ADAL" clId="{A3F138B0-1444-489A-AAFB-859E9D10A6DB}" dt="2023-02-06T07:19:45.510" v="616" actId="164"/>
          <ac:spMkLst>
            <pc:docMk/>
            <pc:sldMk cId="467530922" sldId="381"/>
            <ac:spMk id="11" creationId="{70A8DA86-4730-4A44-7477-FAF287BFA931}"/>
          </ac:spMkLst>
        </pc:spChg>
        <pc:spChg chg="add mod">
          <ac:chgData name="Ramy Mohamed" userId="0cc068d6-35f3-41e3-a10d-b98e4c17dcff" providerId="ADAL" clId="{A3F138B0-1444-489A-AAFB-859E9D10A6DB}" dt="2023-02-06T07:19:45.510" v="616" actId="164"/>
          <ac:spMkLst>
            <pc:docMk/>
            <pc:sldMk cId="467530922" sldId="381"/>
            <ac:spMk id="12" creationId="{47CBD4BC-DCBA-2995-6D3A-278F1648629A}"/>
          </ac:spMkLst>
        </pc:spChg>
        <pc:spChg chg="add mod">
          <ac:chgData name="Ramy Mohamed" userId="0cc068d6-35f3-41e3-a10d-b98e4c17dcff" providerId="ADAL" clId="{A3F138B0-1444-489A-AAFB-859E9D10A6DB}" dt="2023-02-06T07:19:45.510" v="616" actId="164"/>
          <ac:spMkLst>
            <pc:docMk/>
            <pc:sldMk cId="467530922" sldId="381"/>
            <ac:spMk id="13" creationId="{A174F441-FB08-ECE9-F1EB-95970E26799B}"/>
          </ac:spMkLst>
        </pc:spChg>
        <pc:spChg chg="add mod">
          <ac:chgData name="Ramy Mohamed" userId="0cc068d6-35f3-41e3-a10d-b98e4c17dcff" providerId="ADAL" clId="{A3F138B0-1444-489A-AAFB-859E9D10A6DB}" dt="2023-02-06T07:19:45.510" v="616" actId="164"/>
          <ac:spMkLst>
            <pc:docMk/>
            <pc:sldMk cId="467530922" sldId="381"/>
            <ac:spMk id="14" creationId="{32B9C561-5787-9699-51CA-E17D5C9F1518}"/>
          </ac:spMkLst>
        </pc:spChg>
        <pc:spChg chg="add mod">
          <ac:chgData name="Ramy Mohamed" userId="0cc068d6-35f3-41e3-a10d-b98e4c17dcff" providerId="ADAL" clId="{A3F138B0-1444-489A-AAFB-859E9D10A6DB}" dt="2023-02-06T07:19:45.510" v="616" actId="164"/>
          <ac:spMkLst>
            <pc:docMk/>
            <pc:sldMk cId="467530922" sldId="381"/>
            <ac:spMk id="15" creationId="{E04A0C1F-AEF8-8ADB-D036-86A156B8D5A8}"/>
          </ac:spMkLst>
        </pc:spChg>
        <pc:grpChg chg="del">
          <ac:chgData name="Ramy Mohamed" userId="0cc068d6-35f3-41e3-a10d-b98e4c17dcff" providerId="ADAL" clId="{A3F138B0-1444-489A-AAFB-859E9D10A6DB}" dt="2023-02-06T07:19:37.253" v="614" actId="478"/>
          <ac:grpSpMkLst>
            <pc:docMk/>
            <pc:sldMk cId="467530922" sldId="381"/>
            <ac:grpSpMk id="2" creationId="{D2465FB1-FB4C-65C8-0891-CADBFCB42B31}"/>
          </ac:grpSpMkLst>
        </pc:grpChg>
        <pc:grpChg chg="add mod">
          <ac:chgData name="Ramy Mohamed" userId="0cc068d6-35f3-41e3-a10d-b98e4c17dcff" providerId="ADAL" clId="{A3F138B0-1444-489A-AAFB-859E9D10A6DB}" dt="2023-02-06T07:19:49.068" v="617" actId="1076"/>
          <ac:grpSpMkLst>
            <pc:docMk/>
            <pc:sldMk cId="467530922" sldId="381"/>
            <ac:grpSpMk id="29" creationId="{B3DA431D-9C04-115A-B392-BFDBDF1F7B55}"/>
          </ac:grpSpMkLst>
        </pc:grpChg>
        <pc:picChg chg="add mod">
          <ac:chgData name="Ramy Mohamed" userId="0cc068d6-35f3-41e3-a10d-b98e4c17dcff" providerId="ADAL" clId="{A3F138B0-1444-489A-AAFB-859E9D10A6DB}" dt="2023-02-06T07:19:45.510" v="616" actId="164"/>
          <ac:picMkLst>
            <pc:docMk/>
            <pc:sldMk cId="467530922" sldId="381"/>
            <ac:picMk id="9" creationId="{C8B7F95B-5979-27F1-7D68-F02A0E60EE3F}"/>
          </ac:picMkLst>
        </pc:picChg>
        <pc:picChg chg="add mod">
          <ac:chgData name="Ramy Mohamed" userId="0cc068d6-35f3-41e3-a10d-b98e4c17dcff" providerId="ADAL" clId="{A3F138B0-1444-489A-AAFB-859E9D10A6DB}" dt="2023-02-06T07:19:45.510" v="616" actId="164"/>
          <ac:picMkLst>
            <pc:docMk/>
            <pc:sldMk cId="467530922" sldId="381"/>
            <ac:picMk id="24" creationId="{74A5A6B4-3A2B-6F76-2127-0EABA5942AA1}"/>
          </ac:picMkLst>
        </pc:picChg>
        <pc:picChg chg="add mod">
          <ac:chgData name="Ramy Mohamed" userId="0cc068d6-35f3-41e3-a10d-b98e4c17dcff" providerId="ADAL" clId="{A3F138B0-1444-489A-AAFB-859E9D10A6DB}" dt="2023-02-06T07:19:45.510" v="616" actId="164"/>
          <ac:picMkLst>
            <pc:docMk/>
            <pc:sldMk cId="467530922" sldId="381"/>
            <ac:picMk id="25" creationId="{C98514F4-FC53-9148-3D6C-978C782A7CD5}"/>
          </ac:picMkLst>
        </pc:picChg>
        <pc:picChg chg="add mod">
          <ac:chgData name="Ramy Mohamed" userId="0cc068d6-35f3-41e3-a10d-b98e4c17dcff" providerId="ADAL" clId="{A3F138B0-1444-489A-AAFB-859E9D10A6DB}" dt="2023-02-06T07:19:45.510" v="616" actId="164"/>
          <ac:picMkLst>
            <pc:docMk/>
            <pc:sldMk cId="467530922" sldId="381"/>
            <ac:picMk id="26" creationId="{7385E972-DAC2-5861-1C35-4D55DA322F37}"/>
          </ac:picMkLst>
        </pc:picChg>
        <pc:picChg chg="add mod">
          <ac:chgData name="Ramy Mohamed" userId="0cc068d6-35f3-41e3-a10d-b98e4c17dcff" providerId="ADAL" clId="{A3F138B0-1444-489A-AAFB-859E9D10A6DB}" dt="2023-02-06T07:19:45.510" v="616" actId="164"/>
          <ac:picMkLst>
            <pc:docMk/>
            <pc:sldMk cId="467530922" sldId="381"/>
            <ac:picMk id="27" creationId="{09D0406E-BD33-3E3D-1031-3D24EBC7B225}"/>
          </ac:picMkLst>
        </pc:picChg>
        <pc:picChg chg="add mod">
          <ac:chgData name="Ramy Mohamed" userId="0cc068d6-35f3-41e3-a10d-b98e4c17dcff" providerId="ADAL" clId="{A3F138B0-1444-489A-AAFB-859E9D10A6DB}" dt="2023-02-06T07:19:45.510" v="616" actId="164"/>
          <ac:picMkLst>
            <pc:docMk/>
            <pc:sldMk cId="467530922" sldId="381"/>
            <ac:picMk id="28" creationId="{7B5287CC-9011-04C8-2007-704535E1B97E}"/>
          </ac:picMkLst>
        </pc:picChg>
        <pc:cxnChg chg="add mod">
          <ac:chgData name="Ramy Mohamed" userId="0cc068d6-35f3-41e3-a10d-b98e4c17dcff" providerId="ADAL" clId="{A3F138B0-1444-489A-AAFB-859E9D10A6DB}" dt="2023-02-06T07:19:45.510" v="616" actId="164"/>
          <ac:cxnSpMkLst>
            <pc:docMk/>
            <pc:sldMk cId="467530922" sldId="381"/>
            <ac:cxnSpMk id="16" creationId="{E532CF9C-D990-9841-5C88-2ED2E8269137}"/>
          </ac:cxnSpMkLst>
        </pc:cxnChg>
        <pc:cxnChg chg="add mod">
          <ac:chgData name="Ramy Mohamed" userId="0cc068d6-35f3-41e3-a10d-b98e4c17dcff" providerId="ADAL" clId="{A3F138B0-1444-489A-AAFB-859E9D10A6DB}" dt="2023-02-06T07:19:45.510" v="616" actId="164"/>
          <ac:cxnSpMkLst>
            <pc:docMk/>
            <pc:sldMk cId="467530922" sldId="381"/>
            <ac:cxnSpMk id="17" creationId="{B3C9BF3F-35A2-A2C9-8986-B53B5CD478AF}"/>
          </ac:cxnSpMkLst>
        </pc:cxnChg>
        <pc:cxnChg chg="add mod">
          <ac:chgData name="Ramy Mohamed" userId="0cc068d6-35f3-41e3-a10d-b98e4c17dcff" providerId="ADAL" clId="{A3F138B0-1444-489A-AAFB-859E9D10A6DB}" dt="2023-02-06T07:19:45.510" v="616" actId="164"/>
          <ac:cxnSpMkLst>
            <pc:docMk/>
            <pc:sldMk cId="467530922" sldId="381"/>
            <ac:cxnSpMk id="18" creationId="{EB9567C1-3786-5FD8-6E9F-0DE813E6A8B4}"/>
          </ac:cxnSpMkLst>
        </pc:cxnChg>
        <pc:cxnChg chg="add mod">
          <ac:chgData name="Ramy Mohamed" userId="0cc068d6-35f3-41e3-a10d-b98e4c17dcff" providerId="ADAL" clId="{A3F138B0-1444-489A-AAFB-859E9D10A6DB}" dt="2023-02-06T07:19:45.510" v="616" actId="164"/>
          <ac:cxnSpMkLst>
            <pc:docMk/>
            <pc:sldMk cId="467530922" sldId="381"/>
            <ac:cxnSpMk id="19" creationId="{B508E02F-2B18-4DEF-6959-4E3EC97113B5}"/>
          </ac:cxnSpMkLst>
        </pc:cxnChg>
        <pc:cxnChg chg="add mod">
          <ac:chgData name="Ramy Mohamed" userId="0cc068d6-35f3-41e3-a10d-b98e4c17dcff" providerId="ADAL" clId="{A3F138B0-1444-489A-AAFB-859E9D10A6DB}" dt="2023-02-06T07:19:45.510" v="616" actId="164"/>
          <ac:cxnSpMkLst>
            <pc:docMk/>
            <pc:sldMk cId="467530922" sldId="381"/>
            <ac:cxnSpMk id="20" creationId="{46F53B12-2F4B-AB0A-904C-B74AB34F92DD}"/>
          </ac:cxnSpMkLst>
        </pc:cxnChg>
        <pc:cxnChg chg="add mod">
          <ac:chgData name="Ramy Mohamed" userId="0cc068d6-35f3-41e3-a10d-b98e4c17dcff" providerId="ADAL" clId="{A3F138B0-1444-489A-AAFB-859E9D10A6DB}" dt="2023-02-06T07:19:45.510" v="616" actId="164"/>
          <ac:cxnSpMkLst>
            <pc:docMk/>
            <pc:sldMk cId="467530922" sldId="381"/>
            <ac:cxnSpMk id="21" creationId="{6F2594FF-5658-9C77-D492-AD4EAA75501D}"/>
          </ac:cxnSpMkLst>
        </pc:cxnChg>
        <pc:cxnChg chg="add mod">
          <ac:chgData name="Ramy Mohamed" userId="0cc068d6-35f3-41e3-a10d-b98e4c17dcff" providerId="ADAL" clId="{A3F138B0-1444-489A-AAFB-859E9D10A6DB}" dt="2023-02-06T07:19:45.510" v="616" actId="164"/>
          <ac:cxnSpMkLst>
            <pc:docMk/>
            <pc:sldMk cId="467530922" sldId="381"/>
            <ac:cxnSpMk id="22" creationId="{F1BCAFB9-C0BC-B8D1-8C68-CC8A3CF52707}"/>
          </ac:cxnSpMkLst>
        </pc:cxnChg>
        <pc:cxnChg chg="add mod">
          <ac:chgData name="Ramy Mohamed" userId="0cc068d6-35f3-41e3-a10d-b98e4c17dcff" providerId="ADAL" clId="{A3F138B0-1444-489A-AAFB-859E9D10A6DB}" dt="2023-02-06T07:19:45.510" v="616" actId="164"/>
          <ac:cxnSpMkLst>
            <pc:docMk/>
            <pc:sldMk cId="467530922" sldId="381"/>
            <ac:cxnSpMk id="23" creationId="{E9CF0F2A-33F8-8014-4FBF-2C7098E88A94}"/>
          </ac:cxnSpMkLst>
        </pc:cxnChg>
        <pc:cxnChg chg="mod">
          <ac:chgData name="Ramy Mohamed" userId="0cc068d6-35f3-41e3-a10d-b98e4c17dcff" providerId="ADAL" clId="{A3F138B0-1444-489A-AAFB-859E9D10A6DB}" dt="2023-02-06T07:19:37.253" v="614" actId="478"/>
          <ac:cxnSpMkLst>
            <pc:docMk/>
            <pc:sldMk cId="467530922" sldId="381"/>
            <ac:cxnSpMk id="37" creationId="{EABA4EFE-D0AF-EE97-5D8F-66AC64F3514B}"/>
          </ac:cxnSpMkLst>
        </pc:cxnChg>
      </pc:sldChg>
      <pc:sldChg chg="addSp delSp modSp add mod ord modNotesTx">
        <pc:chgData name="Ramy Mohamed" userId="0cc068d6-35f3-41e3-a10d-b98e4c17dcff" providerId="ADAL" clId="{A3F138B0-1444-489A-AAFB-859E9D10A6DB}" dt="2023-02-06T07:25:46.532" v="654" actId="20577"/>
        <pc:sldMkLst>
          <pc:docMk/>
          <pc:sldMk cId="3345126087" sldId="382"/>
        </pc:sldMkLst>
        <pc:spChg chg="add del">
          <ac:chgData name="Ramy Mohamed" userId="0cc068d6-35f3-41e3-a10d-b98e4c17dcff" providerId="ADAL" clId="{A3F138B0-1444-489A-AAFB-859E9D10A6DB}" dt="2023-02-06T07:24:31.149" v="642"/>
          <ac:spMkLst>
            <pc:docMk/>
            <pc:sldMk cId="3345126087" sldId="382"/>
            <ac:spMk id="2" creationId="{645FB2C2-C156-91DE-813B-54D9C48E1941}"/>
          </ac:spMkLst>
        </pc:spChg>
        <pc:spChg chg="add del mod">
          <ac:chgData name="Ramy Mohamed" userId="0cc068d6-35f3-41e3-a10d-b98e4c17dcff" providerId="ADAL" clId="{A3F138B0-1444-489A-AAFB-859E9D10A6DB}" dt="2023-02-06T07:24:36.398" v="646"/>
          <ac:spMkLst>
            <pc:docMk/>
            <pc:sldMk cId="3345126087" sldId="382"/>
            <ac:spMk id="3" creationId="{4BA07784-EF8D-DA7A-CFC7-20E9755C0A94}"/>
          </ac:spMkLst>
        </pc:spChg>
        <pc:spChg chg="mod">
          <ac:chgData name="Ramy Mohamed" userId="0cc068d6-35f3-41e3-a10d-b98e4c17dcff" providerId="ADAL" clId="{A3F138B0-1444-489A-AAFB-859E9D10A6DB}" dt="2023-02-06T07:24:22.684" v="639" actId="20577"/>
          <ac:spMkLst>
            <pc:docMk/>
            <pc:sldMk cId="3345126087" sldId="382"/>
            <ac:spMk id="6" creationId="{00000000-0000-0000-0000-000000000000}"/>
          </ac:spMkLst>
        </pc:spChg>
        <pc:grpChg chg="del">
          <ac:chgData name="Ramy Mohamed" userId="0cc068d6-35f3-41e3-a10d-b98e4c17dcff" providerId="ADAL" clId="{A3F138B0-1444-489A-AAFB-859E9D10A6DB}" dt="2023-02-06T07:24:25.748" v="640" actId="478"/>
          <ac:grpSpMkLst>
            <pc:docMk/>
            <pc:sldMk cId="3345126087" sldId="382"/>
            <ac:grpSpMk id="29" creationId="{B3DA431D-9C04-115A-B392-BFDBDF1F7B55}"/>
          </ac:grpSpMkLst>
        </pc:grpChg>
        <pc:picChg chg="add mod">
          <ac:chgData name="Ramy Mohamed" userId="0cc068d6-35f3-41e3-a10d-b98e4c17dcff" providerId="ADAL" clId="{A3F138B0-1444-489A-AAFB-859E9D10A6DB}" dt="2023-02-06T07:25:01.115" v="651" actId="1076"/>
          <ac:picMkLst>
            <pc:docMk/>
            <pc:sldMk cId="3345126087" sldId="382"/>
            <ac:picMk id="7" creationId="{A749C36C-C246-F179-D848-2822E6F1EEB8}"/>
          </ac:picMkLst>
        </pc:picChg>
        <pc:cxnChg chg="mod">
          <ac:chgData name="Ramy Mohamed" userId="0cc068d6-35f3-41e3-a10d-b98e4c17dcff" providerId="ADAL" clId="{A3F138B0-1444-489A-AAFB-859E9D10A6DB}" dt="2023-02-06T07:24:25.748" v="640" actId="478"/>
          <ac:cxnSpMkLst>
            <pc:docMk/>
            <pc:sldMk cId="3345126087" sldId="382"/>
            <ac:cxnSpMk id="16" creationId="{E532CF9C-D990-9841-5C88-2ED2E8269137}"/>
          </ac:cxnSpMkLst>
        </pc:cxnChg>
      </pc:sldChg>
      <pc:sldChg chg="addSp delSp modSp add mod modNotesTx">
        <pc:chgData name="Ramy Mohamed" userId="0cc068d6-35f3-41e3-a10d-b98e4c17dcff" providerId="ADAL" clId="{A3F138B0-1444-489A-AAFB-859E9D10A6DB}" dt="2023-02-06T07:36:35.629" v="763" actId="20577"/>
        <pc:sldMkLst>
          <pc:docMk/>
          <pc:sldMk cId="829457504" sldId="383"/>
        </pc:sldMkLst>
        <pc:spChg chg="add mod">
          <ac:chgData name="Ramy Mohamed" userId="0cc068d6-35f3-41e3-a10d-b98e4c17dcff" providerId="ADAL" clId="{A3F138B0-1444-489A-AAFB-859E9D10A6DB}" dt="2023-02-06T07:35:12.471" v="759" actId="27636"/>
          <ac:spMkLst>
            <pc:docMk/>
            <pc:sldMk cId="829457504" sldId="383"/>
            <ac:spMk id="2" creationId="{A1E4771F-FFD1-01E1-65CD-EAA8AC12198B}"/>
          </ac:spMkLst>
        </pc:spChg>
        <pc:spChg chg="add del">
          <ac:chgData name="Ramy Mohamed" userId="0cc068d6-35f3-41e3-a10d-b98e4c17dcff" providerId="ADAL" clId="{A3F138B0-1444-489A-AAFB-859E9D10A6DB}" dt="2023-02-06T07:30:04.168" v="668" actId="22"/>
          <ac:spMkLst>
            <pc:docMk/>
            <pc:sldMk cId="829457504" sldId="383"/>
            <ac:spMk id="4" creationId="{4167492B-3FAB-EE6D-DB3F-FC227B21B9E6}"/>
          </ac:spMkLst>
        </pc:spChg>
        <pc:spChg chg="mod">
          <ac:chgData name="Ramy Mohamed" userId="0cc068d6-35f3-41e3-a10d-b98e4c17dcff" providerId="ADAL" clId="{A3F138B0-1444-489A-AAFB-859E9D10A6DB}" dt="2023-02-06T07:36:35.629" v="763" actId="20577"/>
          <ac:spMkLst>
            <pc:docMk/>
            <pc:sldMk cId="829457504" sldId="383"/>
            <ac:spMk id="6" creationId="{00000000-0000-0000-0000-000000000000}"/>
          </ac:spMkLst>
        </pc:spChg>
        <pc:graphicFrameChg chg="del">
          <ac:chgData name="Ramy Mohamed" userId="0cc068d6-35f3-41e3-a10d-b98e4c17dcff" providerId="ADAL" clId="{A3F138B0-1444-489A-AAFB-859E9D10A6DB}" dt="2023-02-06T07:29:47.660" v="665" actId="478"/>
          <ac:graphicFrameMkLst>
            <pc:docMk/>
            <pc:sldMk cId="829457504" sldId="383"/>
            <ac:graphicFrameMk id="10" creationId="{66F7C6C4-6F18-F099-F93F-627E6F144B36}"/>
          </ac:graphicFrameMkLst>
        </pc:graphicFrameChg>
        <pc:picChg chg="add del mod">
          <ac:chgData name="Ramy Mohamed" userId="0cc068d6-35f3-41e3-a10d-b98e4c17dcff" providerId="ADAL" clId="{A3F138B0-1444-489A-AAFB-859E9D10A6DB}" dt="2023-02-06T07:31:28.917" v="683"/>
          <ac:picMkLst>
            <pc:docMk/>
            <pc:sldMk cId="829457504" sldId="383"/>
            <ac:picMk id="16386" creationId="{51A6D004-0BD1-7009-DE9E-4AAC6E4B11EF}"/>
          </ac:picMkLst>
        </pc:picChg>
        <pc:picChg chg="add mod">
          <ac:chgData name="Ramy Mohamed" userId="0cc068d6-35f3-41e3-a10d-b98e4c17dcff" providerId="ADAL" clId="{A3F138B0-1444-489A-AAFB-859E9D10A6DB}" dt="2023-02-06T07:35:23.826" v="762" actId="1076"/>
          <ac:picMkLst>
            <pc:docMk/>
            <pc:sldMk cId="829457504" sldId="383"/>
            <ac:picMk id="16388" creationId="{C067CCAA-D80A-3220-742B-AB186374944E}"/>
          </ac:picMkLst>
        </pc:picChg>
      </pc:sldChg>
      <pc:sldChg chg="addSp delSp modSp add mod modNotesTx">
        <pc:chgData name="Ramy Mohamed" userId="0cc068d6-35f3-41e3-a10d-b98e4c17dcff" providerId="ADAL" clId="{A3F138B0-1444-489A-AAFB-859E9D10A6DB}" dt="2023-02-06T07:42:00.323" v="836" actId="1076"/>
        <pc:sldMkLst>
          <pc:docMk/>
          <pc:sldMk cId="3934189887" sldId="384"/>
        </pc:sldMkLst>
        <pc:spChg chg="mod">
          <ac:chgData name="Ramy Mohamed" userId="0cc068d6-35f3-41e3-a10d-b98e4c17dcff" providerId="ADAL" clId="{A3F138B0-1444-489A-AAFB-859E9D10A6DB}" dt="2023-02-06T07:39:43.148" v="821" actId="14100"/>
          <ac:spMkLst>
            <pc:docMk/>
            <pc:sldMk cId="3934189887" sldId="384"/>
            <ac:spMk id="2" creationId="{A1E4771F-FFD1-01E1-65CD-EAA8AC12198B}"/>
          </ac:spMkLst>
        </pc:spChg>
        <pc:spChg chg="mod">
          <ac:chgData name="Ramy Mohamed" userId="0cc068d6-35f3-41e3-a10d-b98e4c17dcff" providerId="ADAL" clId="{A3F138B0-1444-489A-AAFB-859E9D10A6DB}" dt="2023-02-06T07:40:38.086" v="827" actId="14100"/>
          <ac:spMkLst>
            <pc:docMk/>
            <pc:sldMk cId="3934189887" sldId="384"/>
            <ac:spMk id="6" creationId="{00000000-0000-0000-0000-000000000000}"/>
          </ac:spMkLst>
        </pc:spChg>
        <pc:picChg chg="del">
          <ac:chgData name="Ramy Mohamed" userId="0cc068d6-35f3-41e3-a10d-b98e4c17dcff" providerId="ADAL" clId="{A3F138B0-1444-489A-AAFB-859E9D10A6DB}" dt="2023-02-06T07:38:54.443" v="805" actId="478"/>
          <ac:picMkLst>
            <pc:docMk/>
            <pc:sldMk cId="3934189887" sldId="384"/>
            <ac:picMk id="16388" creationId="{C067CCAA-D80A-3220-742B-AB186374944E}"/>
          </ac:picMkLst>
        </pc:picChg>
        <pc:picChg chg="add mod">
          <ac:chgData name="Ramy Mohamed" userId="0cc068d6-35f3-41e3-a10d-b98e4c17dcff" providerId="ADAL" clId="{A3F138B0-1444-489A-AAFB-859E9D10A6DB}" dt="2023-02-06T07:42:00.323" v="836" actId="1076"/>
          <ac:picMkLst>
            <pc:docMk/>
            <pc:sldMk cId="3934189887" sldId="384"/>
            <ac:picMk id="17410" creationId="{2487535C-844B-0A51-5DB5-F8F397ADD30C}"/>
          </ac:picMkLst>
        </pc:picChg>
      </pc:sldChg>
    </pc:docChg>
  </pc:docChgLst>
  <pc:docChgLst>
    <pc:chgData name="Ramy Mohamed" userId="0cc068d6-35f3-41e3-a10d-b98e4c17dcff" providerId="ADAL" clId="{AF453001-A281-4A15-A310-D110B7F86FE8}"/>
    <pc:docChg chg="undo custSel addSld delSld modSld sldOrd">
      <pc:chgData name="Ramy Mohamed" userId="0cc068d6-35f3-41e3-a10d-b98e4c17dcff" providerId="ADAL" clId="{AF453001-A281-4A15-A310-D110B7F86FE8}" dt="2023-02-09T07:36:34.202" v="1115" actId="20577"/>
      <pc:docMkLst>
        <pc:docMk/>
      </pc:docMkLst>
      <pc:sldChg chg="modSp mod">
        <pc:chgData name="Ramy Mohamed" userId="0cc068d6-35f3-41e3-a10d-b98e4c17dcff" providerId="ADAL" clId="{AF453001-A281-4A15-A310-D110B7F86FE8}" dt="2023-02-09T06:10:50.725" v="62" actId="20577"/>
        <pc:sldMkLst>
          <pc:docMk/>
          <pc:sldMk cId="3695813703" sldId="256"/>
        </pc:sldMkLst>
        <pc:spChg chg="mod">
          <ac:chgData name="Ramy Mohamed" userId="0cc068d6-35f3-41e3-a10d-b98e4c17dcff" providerId="ADAL" clId="{AF453001-A281-4A15-A310-D110B7F86FE8}" dt="2023-02-09T06:10:50.725" v="62" actId="20577"/>
          <ac:spMkLst>
            <pc:docMk/>
            <pc:sldMk cId="3695813703" sldId="256"/>
            <ac:spMk id="2" creationId="{00000000-0000-0000-0000-000000000000}"/>
          </ac:spMkLst>
        </pc:spChg>
      </pc:sldChg>
      <pc:sldChg chg="modSp mod">
        <pc:chgData name="Ramy Mohamed" userId="0cc068d6-35f3-41e3-a10d-b98e4c17dcff" providerId="ADAL" clId="{AF453001-A281-4A15-A310-D110B7F86FE8}" dt="2023-02-09T06:11:27.982" v="91" actId="20577"/>
        <pc:sldMkLst>
          <pc:docMk/>
          <pc:sldMk cId="357303735" sldId="257"/>
        </pc:sldMkLst>
        <pc:spChg chg="mod">
          <ac:chgData name="Ramy Mohamed" userId="0cc068d6-35f3-41e3-a10d-b98e4c17dcff" providerId="ADAL" clId="{AF453001-A281-4A15-A310-D110B7F86FE8}" dt="2023-02-09T06:11:27.982" v="91" actId="20577"/>
          <ac:spMkLst>
            <pc:docMk/>
            <pc:sldMk cId="357303735" sldId="257"/>
            <ac:spMk id="2" creationId="{00000000-0000-0000-0000-000000000000}"/>
          </ac:spMkLst>
        </pc:spChg>
        <pc:spChg chg="mod">
          <ac:chgData name="Ramy Mohamed" userId="0cc068d6-35f3-41e3-a10d-b98e4c17dcff" providerId="ADAL" clId="{AF453001-A281-4A15-A310-D110B7F86FE8}" dt="2023-02-09T06:11:19.853" v="75" actId="20577"/>
          <ac:spMkLst>
            <pc:docMk/>
            <pc:sldMk cId="357303735" sldId="257"/>
            <ac:spMk id="3" creationId="{00000000-0000-0000-0000-000000000000}"/>
          </ac:spMkLst>
        </pc:spChg>
      </pc:sldChg>
      <pc:sldChg chg="modSp mod">
        <pc:chgData name="Ramy Mohamed" userId="0cc068d6-35f3-41e3-a10d-b98e4c17dcff" providerId="ADAL" clId="{AF453001-A281-4A15-A310-D110B7F86FE8}" dt="2023-02-09T06:10:39.038" v="60" actId="20577"/>
        <pc:sldMkLst>
          <pc:docMk/>
          <pc:sldMk cId="1126696579" sldId="334"/>
        </pc:sldMkLst>
        <pc:spChg chg="mod">
          <ac:chgData name="Ramy Mohamed" userId="0cc068d6-35f3-41e3-a10d-b98e4c17dcff" providerId="ADAL" clId="{AF453001-A281-4A15-A310-D110B7F86FE8}" dt="2023-02-09T06:10:39.038" v="60" actId="20577"/>
          <ac:spMkLst>
            <pc:docMk/>
            <pc:sldMk cId="1126696579" sldId="334"/>
            <ac:spMk id="8" creationId="{00000000-0000-0000-0000-000000000000}"/>
          </ac:spMkLst>
        </pc:spChg>
      </pc:sldChg>
      <pc:sldChg chg="modSp mod">
        <pc:chgData name="Ramy Mohamed" userId="0cc068d6-35f3-41e3-a10d-b98e4c17dcff" providerId="ADAL" clId="{AF453001-A281-4A15-A310-D110B7F86FE8}" dt="2023-02-09T07:36:34.202" v="1115" actId="20577"/>
        <pc:sldMkLst>
          <pc:docMk/>
          <pc:sldMk cId="3879758410" sldId="335"/>
        </pc:sldMkLst>
        <pc:spChg chg="mod">
          <ac:chgData name="Ramy Mohamed" userId="0cc068d6-35f3-41e3-a10d-b98e4c17dcff" providerId="ADAL" clId="{AF453001-A281-4A15-A310-D110B7F86FE8}" dt="2023-02-09T07:36:34.202" v="1115" actId="20577"/>
          <ac:spMkLst>
            <pc:docMk/>
            <pc:sldMk cId="3879758410" sldId="335"/>
            <ac:spMk id="8" creationId="{00000000-0000-0000-0000-000000000000}"/>
          </ac:spMkLst>
        </pc:spChg>
      </pc:sldChg>
      <pc:sldChg chg="modSp mod">
        <pc:chgData name="Ramy Mohamed" userId="0cc068d6-35f3-41e3-a10d-b98e4c17dcff" providerId="ADAL" clId="{AF453001-A281-4A15-A310-D110B7F86FE8}" dt="2023-02-09T07:36:10.009" v="1100" actId="20577"/>
        <pc:sldMkLst>
          <pc:docMk/>
          <pc:sldMk cId="566203722" sldId="344"/>
        </pc:sldMkLst>
        <pc:spChg chg="mod">
          <ac:chgData name="Ramy Mohamed" userId="0cc068d6-35f3-41e3-a10d-b98e4c17dcff" providerId="ADAL" clId="{AF453001-A281-4A15-A310-D110B7F86FE8}" dt="2023-02-09T07:36:10.009" v="1100" actId="20577"/>
          <ac:spMkLst>
            <pc:docMk/>
            <pc:sldMk cId="566203722" sldId="344"/>
            <ac:spMk id="8" creationId="{00000000-0000-0000-0000-000000000000}"/>
          </ac:spMkLst>
        </pc:spChg>
      </pc:sldChg>
      <pc:sldChg chg="add">
        <pc:chgData name="Ramy Mohamed" userId="0cc068d6-35f3-41e3-a10d-b98e4c17dcff" providerId="ADAL" clId="{AF453001-A281-4A15-A310-D110B7F86FE8}" dt="2023-02-09T06:48:20.594" v="454"/>
        <pc:sldMkLst>
          <pc:docMk/>
          <pc:sldMk cId="1967520387" sldId="361"/>
        </pc:sldMkLst>
      </pc:sldChg>
      <pc:sldChg chg="add">
        <pc:chgData name="Ramy Mohamed" userId="0cc068d6-35f3-41e3-a10d-b98e4c17dcff" providerId="ADAL" clId="{AF453001-A281-4A15-A310-D110B7F86FE8}" dt="2023-02-09T06:46:57.019" v="449"/>
        <pc:sldMkLst>
          <pc:docMk/>
          <pc:sldMk cId="1109993704" sldId="370"/>
        </pc:sldMkLst>
      </pc:sldChg>
      <pc:sldChg chg="del">
        <pc:chgData name="Ramy Mohamed" userId="0cc068d6-35f3-41e3-a10d-b98e4c17dcff" providerId="ADAL" clId="{AF453001-A281-4A15-A310-D110B7F86FE8}" dt="2023-02-09T06:13:03.159" v="177" actId="47"/>
        <pc:sldMkLst>
          <pc:docMk/>
          <pc:sldMk cId="504944449" sldId="385"/>
        </pc:sldMkLst>
      </pc:sldChg>
      <pc:sldChg chg="del">
        <pc:chgData name="Ramy Mohamed" userId="0cc068d6-35f3-41e3-a10d-b98e4c17dcff" providerId="ADAL" clId="{AF453001-A281-4A15-A310-D110B7F86FE8}" dt="2023-02-09T06:13:05.208" v="178" actId="47"/>
        <pc:sldMkLst>
          <pc:docMk/>
          <pc:sldMk cId="839865950" sldId="387"/>
        </pc:sldMkLst>
      </pc:sldChg>
      <pc:sldChg chg="del">
        <pc:chgData name="Ramy Mohamed" userId="0cc068d6-35f3-41e3-a10d-b98e4c17dcff" providerId="ADAL" clId="{AF453001-A281-4A15-A310-D110B7F86FE8}" dt="2023-02-09T06:13:06.663" v="179" actId="47"/>
        <pc:sldMkLst>
          <pc:docMk/>
          <pc:sldMk cId="964354363" sldId="389"/>
        </pc:sldMkLst>
      </pc:sldChg>
      <pc:sldChg chg="del">
        <pc:chgData name="Ramy Mohamed" userId="0cc068d6-35f3-41e3-a10d-b98e4c17dcff" providerId="ADAL" clId="{AF453001-A281-4A15-A310-D110B7F86FE8}" dt="2023-02-09T06:13:07.450" v="180" actId="47"/>
        <pc:sldMkLst>
          <pc:docMk/>
          <pc:sldMk cId="2713727701" sldId="390"/>
        </pc:sldMkLst>
      </pc:sldChg>
      <pc:sldChg chg="del">
        <pc:chgData name="Ramy Mohamed" userId="0cc068d6-35f3-41e3-a10d-b98e4c17dcff" providerId="ADAL" clId="{AF453001-A281-4A15-A310-D110B7F86FE8}" dt="2023-02-09T06:13:08.108" v="181" actId="47"/>
        <pc:sldMkLst>
          <pc:docMk/>
          <pc:sldMk cId="2137215677" sldId="391"/>
        </pc:sldMkLst>
      </pc:sldChg>
      <pc:sldChg chg="del">
        <pc:chgData name="Ramy Mohamed" userId="0cc068d6-35f3-41e3-a10d-b98e4c17dcff" providerId="ADAL" clId="{AF453001-A281-4A15-A310-D110B7F86FE8}" dt="2023-02-09T06:13:10.896" v="182" actId="47"/>
        <pc:sldMkLst>
          <pc:docMk/>
          <pc:sldMk cId="2740999332" sldId="392"/>
        </pc:sldMkLst>
      </pc:sldChg>
      <pc:sldChg chg="del">
        <pc:chgData name="Ramy Mohamed" userId="0cc068d6-35f3-41e3-a10d-b98e4c17dcff" providerId="ADAL" clId="{AF453001-A281-4A15-A310-D110B7F86FE8}" dt="2023-02-09T06:13:13.606" v="184" actId="47"/>
        <pc:sldMkLst>
          <pc:docMk/>
          <pc:sldMk cId="3002949914" sldId="393"/>
        </pc:sldMkLst>
      </pc:sldChg>
      <pc:sldChg chg="del">
        <pc:chgData name="Ramy Mohamed" userId="0cc068d6-35f3-41e3-a10d-b98e4c17dcff" providerId="ADAL" clId="{AF453001-A281-4A15-A310-D110B7F86FE8}" dt="2023-02-09T06:13:12.196" v="183" actId="47"/>
        <pc:sldMkLst>
          <pc:docMk/>
          <pc:sldMk cId="1821331056" sldId="394"/>
        </pc:sldMkLst>
      </pc:sldChg>
      <pc:sldChg chg="del">
        <pc:chgData name="Ramy Mohamed" userId="0cc068d6-35f3-41e3-a10d-b98e4c17dcff" providerId="ADAL" clId="{AF453001-A281-4A15-A310-D110B7F86FE8}" dt="2023-02-09T06:13:14.457" v="185" actId="47"/>
        <pc:sldMkLst>
          <pc:docMk/>
          <pc:sldMk cId="3022591678" sldId="395"/>
        </pc:sldMkLst>
      </pc:sldChg>
      <pc:sldChg chg="del">
        <pc:chgData name="Ramy Mohamed" userId="0cc068d6-35f3-41e3-a10d-b98e4c17dcff" providerId="ADAL" clId="{AF453001-A281-4A15-A310-D110B7F86FE8}" dt="2023-02-09T06:13:15.849" v="186" actId="47"/>
        <pc:sldMkLst>
          <pc:docMk/>
          <pc:sldMk cId="141029939" sldId="396"/>
        </pc:sldMkLst>
      </pc:sldChg>
      <pc:sldChg chg="addSp delSp modSp add del mod">
        <pc:chgData name="Ramy Mohamed" userId="0cc068d6-35f3-41e3-a10d-b98e4c17dcff" providerId="ADAL" clId="{AF453001-A281-4A15-A310-D110B7F86FE8}" dt="2023-02-09T06:41:17.843" v="372" actId="14100"/>
        <pc:sldMkLst>
          <pc:docMk/>
          <pc:sldMk cId="499026458" sldId="397"/>
        </pc:sldMkLst>
        <pc:spChg chg="add mod">
          <ac:chgData name="Ramy Mohamed" userId="0cc068d6-35f3-41e3-a10d-b98e4c17dcff" providerId="ADAL" clId="{AF453001-A281-4A15-A310-D110B7F86FE8}" dt="2023-02-09T06:39:18.142" v="344" actId="20577"/>
          <ac:spMkLst>
            <pc:docMk/>
            <pc:sldMk cId="499026458" sldId="397"/>
            <ac:spMk id="2" creationId="{2A7E8F00-53D3-E5DE-25A1-137C66D6D52D}"/>
          </ac:spMkLst>
        </pc:spChg>
        <pc:spChg chg="mod">
          <ac:chgData name="Ramy Mohamed" userId="0cc068d6-35f3-41e3-a10d-b98e4c17dcff" providerId="ADAL" clId="{AF453001-A281-4A15-A310-D110B7F86FE8}" dt="2023-02-09T06:37:22.845" v="327" actId="20577"/>
          <ac:spMkLst>
            <pc:docMk/>
            <pc:sldMk cId="499026458" sldId="397"/>
            <ac:spMk id="6" creationId="{00000000-0000-0000-0000-000000000000}"/>
          </ac:spMkLst>
        </pc:spChg>
        <pc:spChg chg="add del">
          <ac:chgData name="Ramy Mohamed" userId="0cc068d6-35f3-41e3-a10d-b98e4c17dcff" providerId="ADAL" clId="{AF453001-A281-4A15-A310-D110B7F86FE8}" dt="2023-02-09T06:39:36.313" v="346" actId="22"/>
          <ac:spMkLst>
            <pc:docMk/>
            <pc:sldMk cId="499026458" sldId="397"/>
            <ac:spMk id="18" creationId="{AF4DA446-714F-9D5C-08BE-84F0474F6EDC}"/>
          </ac:spMkLst>
        </pc:spChg>
        <pc:grpChg chg="del">
          <ac:chgData name="Ramy Mohamed" userId="0cc068d6-35f3-41e3-a10d-b98e4c17dcff" providerId="ADAL" clId="{AF453001-A281-4A15-A310-D110B7F86FE8}" dt="2023-02-09T06:38:00.844" v="328" actId="478"/>
          <ac:grpSpMkLst>
            <pc:docMk/>
            <pc:sldMk cId="499026458" sldId="397"/>
            <ac:grpSpMk id="16" creationId="{60CF91DA-0ADB-C857-0325-E9FA86D9DF3B}"/>
          </ac:grpSpMkLst>
        </pc:grpChg>
        <pc:grpChg chg="del">
          <ac:chgData name="Ramy Mohamed" userId="0cc068d6-35f3-41e3-a10d-b98e4c17dcff" providerId="ADAL" clId="{AF453001-A281-4A15-A310-D110B7F86FE8}" dt="2023-02-09T06:38:01.725" v="329" actId="478"/>
          <ac:grpSpMkLst>
            <pc:docMk/>
            <pc:sldMk cId="499026458" sldId="397"/>
            <ac:grpSpMk id="17" creationId="{AEBEDA89-B369-15E5-D137-3697F2CA8E36}"/>
          </ac:grpSpMkLst>
        </pc:grpChg>
        <pc:picChg chg="add mod">
          <ac:chgData name="Ramy Mohamed" userId="0cc068d6-35f3-41e3-a10d-b98e4c17dcff" providerId="ADAL" clId="{AF453001-A281-4A15-A310-D110B7F86FE8}" dt="2023-02-09T06:41:17.843" v="372" actId="14100"/>
          <ac:picMkLst>
            <pc:docMk/>
            <pc:sldMk cId="499026458" sldId="397"/>
            <ac:picMk id="2050" creationId="{3A437A5B-76C6-1096-33CC-0E455C434CF3}"/>
          </ac:picMkLst>
        </pc:picChg>
        <pc:cxnChg chg="mod">
          <ac:chgData name="Ramy Mohamed" userId="0cc068d6-35f3-41e3-a10d-b98e4c17dcff" providerId="ADAL" clId="{AF453001-A281-4A15-A310-D110B7F86FE8}" dt="2023-02-09T06:38:01.725" v="329" actId="478"/>
          <ac:cxnSpMkLst>
            <pc:docMk/>
            <pc:sldMk cId="499026458" sldId="397"/>
            <ac:cxnSpMk id="13" creationId="{79338FD9-723F-1C7B-3C34-340823530A0C}"/>
          </ac:cxnSpMkLst>
        </pc:cxnChg>
        <pc:cxnChg chg="mod">
          <ac:chgData name="Ramy Mohamed" userId="0cc068d6-35f3-41e3-a10d-b98e4c17dcff" providerId="ADAL" clId="{AF453001-A281-4A15-A310-D110B7F86FE8}" dt="2023-02-09T06:38:01.725" v="329" actId="478"/>
          <ac:cxnSpMkLst>
            <pc:docMk/>
            <pc:sldMk cId="499026458" sldId="397"/>
            <ac:cxnSpMk id="14" creationId="{83513FE8-6154-0890-2650-B3208D93EE64}"/>
          </ac:cxnSpMkLst>
        </pc:cxnChg>
        <pc:cxnChg chg="mod">
          <ac:chgData name="Ramy Mohamed" userId="0cc068d6-35f3-41e3-a10d-b98e4c17dcff" providerId="ADAL" clId="{AF453001-A281-4A15-A310-D110B7F86FE8}" dt="2023-02-09T06:38:01.725" v="329" actId="478"/>
          <ac:cxnSpMkLst>
            <pc:docMk/>
            <pc:sldMk cId="499026458" sldId="397"/>
            <ac:cxnSpMk id="15" creationId="{66233048-3A4E-62B4-72DA-002A333D2E2B}"/>
          </ac:cxnSpMkLst>
        </pc:cxnChg>
      </pc:sldChg>
      <pc:sldChg chg="del">
        <pc:chgData name="Ramy Mohamed" userId="0cc068d6-35f3-41e3-a10d-b98e4c17dcff" providerId="ADAL" clId="{AF453001-A281-4A15-A310-D110B7F86FE8}" dt="2023-02-09T06:13:17.511" v="188" actId="47"/>
        <pc:sldMkLst>
          <pc:docMk/>
          <pc:sldMk cId="192793322" sldId="398"/>
        </pc:sldMkLst>
      </pc:sldChg>
      <pc:sldChg chg="del">
        <pc:chgData name="Ramy Mohamed" userId="0cc068d6-35f3-41e3-a10d-b98e4c17dcff" providerId="ADAL" clId="{AF453001-A281-4A15-A310-D110B7F86FE8}" dt="2023-02-09T06:13:18.497" v="189" actId="47"/>
        <pc:sldMkLst>
          <pc:docMk/>
          <pc:sldMk cId="2970322722" sldId="399"/>
        </pc:sldMkLst>
      </pc:sldChg>
      <pc:sldChg chg="del">
        <pc:chgData name="Ramy Mohamed" userId="0cc068d6-35f3-41e3-a10d-b98e4c17dcff" providerId="ADAL" clId="{AF453001-A281-4A15-A310-D110B7F86FE8}" dt="2023-02-09T06:13:19.271" v="190" actId="47"/>
        <pc:sldMkLst>
          <pc:docMk/>
          <pc:sldMk cId="3771315169" sldId="400"/>
        </pc:sldMkLst>
      </pc:sldChg>
      <pc:sldChg chg="ord">
        <pc:chgData name="Ramy Mohamed" userId="0cc068d6-35f3-41e3-a10d-b98e4c17dcff" providerId="ADAL" clId="{AF453001-A281-4A15-A310-D110B7F86FE8}" dt="2023-02-09T06:12:59.609" v="176"/>
        <pc:sldMkLst>
          <pc:docMk/>
          <pc:sldMk cId="2440151975" sldId="401"/>
        </pc:sldMkLst>
      </pc:sldChg>
      <pc:sldChg chg="del">
        <pc:chgData name="Ramy Mohamed" userId="0cc068d6-35f3-41e3-a10d-b98e4c17dcff" providerId="ADAL" clId="{AF453001-A281-4A15-A310-D110B7F86FE8}" dt="2023-02-09T06:13:21.503" v="191" actId="47"/>
        <pc:sldMkLst>
          <pc:docMk/>
          <pc:sldMk cId="1075095667" sldId="402"/>
        </pc:sldMkLst>
      </pc:sldChg>
      <pc:sldChg chg="addSp delSp modSp add mod ord">
        <pc:chgData name="Ramy Mohamed" userId="0cc068d6-35f3-41e3-a10d-b98e4c17dcff" providerId="ADAL" clId="{AF453001-A281-4A15-A310-D110B7F86FE8}" dt="2023-02-09T06:22:42.643" v="208" actId="1076"/>
        <pc:sldMkLst>
          <pc:docMk/>
          <pc:sldMk cId="2489518572" sldId="402"/>
        </pc:sldMkLst>
        <pc:spChg chg="add del mod">
          <ac:chgData name="Ramy Mohamed" userId="0cc068d6-35f3-41e3-a10d-b98e4c17dcff" providerId="ADAL" clId="{AF453001-A281-4A15-A310-D110B7F86FE8}" dt="2023-02-09T06:22:10.661" v="199" actId="478"/>
          <ac:spMkLst>
            <pc:docMk/>
            <pc:sldMk cId="2489518572" sldId="402"/>
            <ac:spMk id="3" creationId="{D9FE44EC-9B71-1C72-94F7-010EED86DFD1}"/>
          </ac:spMkLst>
        </pc:spChg>
        <pc:spChg chg="del">
          <ac:chgData name="Ramy Mohamed" userId="0cc068d6-35f3-41e3-a10d-b98e4c17dcff" providerId="ADAL" clId="{AF453001-A281-4A15-A310-D110B7F86FE8}" dt="2023-02-09T06:22:09.006" v="198" actId="478"/>
          <ac:spMkLst>
            <pc:docMk/>
            <pc:sldMk cId="2489518572" sldId="402"/>
            <ac:spMk id="14" creationId="{BD3793A0-7844-72B0-0BE3-E74473565D04}"/>
          </ac:spMkLst>
        </pc:spChg>
        <pc:picChg chg="add mod">
          <ac:chgData name="Ramy Mohamed" userId="0cc068d6-35f3-41e3-a10d-b98e4c17dcff" providerId="ADAL" clId="{AF453001-A281-4A15-A310-D110B7F86FE8}" dt="2023-02-09T06:22:42.643" v="208" actId="1076"/>
          <ac:picMkLst>
            <pc:docMk/>
            <pc:sldMk cId="2489518572" sldId="402"/>
            <ac:picMk id="1026" creationId="{80F3AB11-CDE4-F344-3E34-D1AA5DCB661B}"/>
          </ac:picMkLst>
        </pc:picChg>
        <pc:picChg chg="del">
          <ac:chgData name="Ramy Mohamed" userId="0cc068d6-35f3-41e3-a10d-b98e4c17dcff" providerId="ADAL" clId="{AF453001-A281-4A15-A310-D110B7F86FE8}" dt="2023-02-09T06:22:07.481" v="197" actId="478"/>
          <ac:picMkLst>
            <pc:docMk/>
            <pc:sldMk cId="2489518572" sldId="402"/>
            <ac:picMk id="12290" creationId="{95743BFF-CB53-EA5E-2573-D106F0B5962E}"/>
          </ac:picMkLst>
        </pc:picChg>
      </pc:sldChg>
      <pc:sldChg chg="addSp delSp modSp add mod">
        <pc:chgData name="Ramy Mohamed" userId="0cc068d6-35f3-41e3-a10d-b98e4c17dcff" providerId="ADAL" clId="{AF453001-A281-4A15-A310-D110B7F86FE8}" dt="2023-02-09T06:31:59.996" v="289" actId="1076"/>
        <pc:sldMkLst>
          <pc:docMk/>
          <pc:sldMk cId="125909456" sldId="403"/>
        </pc:sldMkLst>
        <pc:spChg chg="add del mod">
          <ac:chgData name="Ramy Mohamed" userId="0cc068d6-35f3-41e3-a10d-b98e4c17dcff" providerId="ADAL" clId="{AF453001-A281-4A15-A310-D110B7F86FE8}" dt="2023-02-09T06:25:05.972" v="229" actId="478"/>
          <ac:spMkLst>
            <pc:docMk/>
            <pc:sldMk cId="125909456" sldId="403"/>
            <ac:spMk id="3" creationId="{A8F28C79-6FBA-4CF8-BC51-4D67C560A67E}"/>
          </ac:spMkLst>
        </pc:spChg>
        <pc:spChg chg="mod">
          <ac:chgData name="Ramy Mohamed" userId="0cc068d6-35f3-41e3-a10d-b98e4c17dcff" providerId="ADAL" clId="{AF453001-A281-4A15-A310-D110B7F86FE8}" dt="2023-02-09T06:24:57.974" v="226" actId="20577"/>
          <ac:spMkLst>
            <pc:docMk/>
            <pc:sldMk cId="125909456" sldId="403"/>
            <ac:spMk id="6" creationId="{00000000-0000-0000-0000-000000000000}"/>
          </ac:spMkLst>
        </pc:spChg>
        <pc:spChg chg="mod">
          <ac:chgData name="Ramy Mohamed" userId="0cc068d6-35f3-41e3-a10d-b98e4c17dcff" providerId="ADAL" clId="{AF453001-A281-4A15-A310-D110B7F86FE8}" dt="2023-02-09T06:25:10.611" v="230"/>
          <ac:spMkLst>
            <pc:docMk/>
            <pc:sldMk cId="125909456" sldId="403"/>
            <ac:spMk id="7" creationId="{4C09A177-C673-CECA-BD3F-B1D9EA8ED373}"/>
          </ac:spMkLst>
        </pc:spChg>
        <pc:spChg chg="mod">
          <ac:chgData name="Ramy Mohamed" userId="0cc068d6-35f3-41e3-a10d-b98e4c17dcff" providerId="ADAL" clId="{AF453001-A281-4A15-A310-D110B7F86FE8}" dt="2023-02-09T06:25:10.611" v="230"/>
          <ac:spMkLst>
            <pc:docMk/>
            <pc:sldMk cId="125909456" sldId="403"/>
            <ac:spMk id="8" creationId="{A9E2E8D1-2C4A-E671-BCCB-58A41D5D3B87}"/>
          </ac:spMkLst>
        </pc:spChg>
        <pc:spChg chg="mod">
          <ac:chgData name="Ramy Mohamed" userId="0cc068d6-35f3-41e3-a10d-b98e4c17dcff" providerId="ADAL" clId="{AF453001-A281-4A15-A310-D110B7F86FE8}" dt="2023-02-09T06:25:10.611" v="230"/>
          <ac:spMkLst>
            <pc:docMk/>
            <pc:sldMk cId="125909456" sldId="403"/>
            <ac:spMk id="9" creationId="{6C1FAAFF-FFA0-01FB-BCE1-C677B3664279}"/>
          </ac:spMkLst>
        </pc:spChg>
        <pc:spChg chg="mod">
          <ac:chgData name="Ramy Mohamed" userId="0cc068d6-35f3-41e3-a10d-b98e4c17dcff" providerId="ADAL" clId="{AF453001-A281-4A15-A310-D110B7F86FE8}" dt="2023-02-09T06:25:10.611" v="230"/>
          <ac:spMkLst>
            <pc:docMk/>
            <pc:sldMk cId="125909456" sldId="403"/>
            <ac:spMk id="10" creationId="{E87AA068-2C72-52D8-96F4-4A857F2A7560}"/>
          </ac:spMkLst>
        </pc:spChg>
        <pc:spChg chg="mod">
          <ac:chgData name="Ramy Mohamed" userId="0cc068d6-35f3-41e3-a10d-b98e4c17dcff" providerId="ADAL" clId="{AF453001-A281-4A15-A310-D110B7F86FE8}" dt="2023-02-09T06:25:10.611" v="230"/>
          <ac:spMkLst>
            <pc:docMk/>
            <pc:sldMk cId="125909456" sldId="403"/>
            <ac:spMk id="11" creationId="{1BFEC21D-B781-3F99-2590-BC63F25EE49E}"/>
          </ac:spMkLst>
        </pc:spChg>
        <pc:spChg chg="mod">
          <ac:chgData name="Ramy Mohamed" userId="0cc068d6-35f3-41e3-a10d-b98e4c17dcff" providerId="ADAL" clId="{AF453001-A281-4A15-A310-D110B7F86FE8}" dt="2023-02-09T06:25:10.611" v="230"/>
          <ac:spMkLst>
            <pc:docMk/>
            <pc:sldMk cId="125909456" sldId="403"/>
            <ac:spMk id="12" creationId="{FCAF0BC3-F66D-D8EA-B987-06C6E1D13F2E}"/>
          </ac:spMkLst>
        </pc:spChg>
        <pc:spChg chg="del">
          <ac:chgData name="Ramy Mohamed" userId="0cc068d6-35f3-41e3-a10d-b98e4c17dcff" providerId="ADAL" clId="{AF453001-A281-4A15-A310-D110B7F86FE8}" dt="2023-02-09T06:25:03.846" v="228" actId="478"/>
          <ac:spMkLst>
            <pc:docMk/>
            <pc:sldMk cId="125909456" sldId="403"/>
            <ac:spMk id="14" creationId="{BD3793A0-7844-72B0-0BE3-E74473565D04}"/>
          </ac:spMkLst>
        </pc:spChg>
        <pc:spChg chg="mod">
          <ac:chgData name="Ramy Mohamed" userId="0cc068d6-35f3-41e3-a10d-b98e4c17dcff" providerId="ADAL" clId="{AF453001-A281-4A15-A310-D110B7F86FE8}" dt="2023-02-09T06:26:09.487" v="234"/>
          <ac:spMkLst>
            <pc:docMk/>
            <pc:sldMk cId="125909456" sldId="403"/>
            <ac:spMk id="12300" creationId="{34D51C3C-A1DA-DBED-6746-276020752056}"/>
          </ac:spMkLst>
        </pc:spChg>
        <pc:spChg chg="mod">
          <ac:chgData name="Ramy Mohamed" userId="0cc068d6-35f3-41e3-a10d-b98e4c17dcff" providerId="ADAL" clId="{AF453001-A281-4A15-A310-D110B7F86FE8}" dt="2023-02-09T06:26:09.487" v="234"/>
          <ac:spMkLst>
            <pc:docMk/>
            <pc:sldMk cId="125909456" sldId="403"/>
            <ac:spMk id="12301" creationId="{96FA2E21-BF6F-39BA-FF2B-5F35D999BC0B}"/>
          </ac:spMkLst>
        </pc:spChg>
        <pc:spChg chg="mod">
          <ac:chgData name="Ramy Mohamed" userId="0cc068d6-35f3-41e3-a10d-b98e4c17dcff" providerId="ADAL" clId="{AF453001-A281-4A15-A310-D110B7F86FE8}" dt="2023-02-09T06:26:09.487" v="234"/>
          <ac:spMkLst>
            <pc:docMk/>
            <pc:sldMk cId="125909456" sldId="403"/>
            <ac:spMk id="12302" creationId="{5FEC94CD-C48A-BEC0-D3FB-0EE203A71743}"/>
          </ac:spMkLst>
        </pc:spChg>
        <pc:spChg chg="mod">
          <ac:chgData name="Ramy Mohamed" userId="0cc068d6-35f3-41e3-a10d-b98e4c17dcff" providerId="ADAL" clId="{AF453001-A281-4A15-A310-D110B7F86FE8}" dt="2023-02-09T06:26:09.487" v="234"/>
          <ac:spMkLst>
            <pc:docMk/>
            <pc:sldMk cId="125909456" sldId="403"/>
            <ac:spMk id="12303" creationId="{847737DB-A88B-6177-43F9-5610CEB9C0FC}"/>
          </ac:spMkLst>
        </pc:spChg>
        <pc:spChg chg="mod">
          <ac:chgData name="Ramy Mohamed" userId="0cc068d6-35f3-41e3-a10d-b98e4c17dcff" providerId="ADAL" clId="{AF453001-A281-4A15-A310-D110B7F86FE8}" dt="2023-02-09T06:26:09.487" v="234"/>
          <ac:spMkLst>
            <pc:docMk/>
            <pc:sldMk cId="125909456" sldId="403"/>
            <ac:spMk id="12304" creationId="{DE6EDED6-A45B-E057-64C8-7B0FF4A49204}"/>
          </ac:spMkLst>
        </pc:spChg>
        <pc:spChg chg="mod">
          <ac:chgData name="Ramy Mohamed" userId="0cc068d6-35f3-41e3-a10d-b98e4c17dcff" providerId="ADAL" clId="{AF453001-A281-4A15-A310-D110B7F86FE8}" dt="2023-02-09T06:26:09.487" v="234"/>
          <ac:spMkLst>
            <pc:docMk/>
            <pc:sldMk cId="125909456" sldId="403"/>
            <ac:spMk id="12305" creationId="{22725771-006C-626C-0E79-F6BFAFCD8AFF}"/>
          </ac:spMkLst>
        </pc:spChg>
        <pc:spChg chg="mod">
          <ac:chgData name="Ramy Mohamed" userId="0cc068d6-35f3-41e3-a10d-b98e4c17dcff" providerId="ADAL" clId="{AF453001-A281-4A15-A310-D110B7F86FE8}" dt="2023-02-09T06:26:09.487" v="234"/>
          <ac:spMkLst>
            <pc:docMk/>
            <pc:sldMk cId="125909456" sldId="403"/>
            <ac:spMk id="12306" creationId="{4AEBF6AD-FF34-F2DF-B7C2-D91CB7685802}"/>
          </ac:spMkLst>
        </pc:spChg>
        <pc:spChg chg="mod">
          <ac:chgData name="Ramy Mohamed" userId="0cc068d6-35f3-41e3-a10d-b98e4c17dcff" providerId="ADAL" clId="{AF453001-A281-4A15-A310-D110B7F86FE8}" dt="2023-02-09T06:26:09.487" v="234"/>
          <ac:spMkLst>
            <pc:docMk/>
            <pc:sldMk cId="125909456" sldId="403"/>
            <ac:spMk id="12307" creationId="{9D2CF211-B980-1B43-FD6E-A6D0CF3431FB}"/>
          </ac:spMkLst>
        </pc:spChg>
        <pc:spChg chg="mod">
          <ac:chgData name="Ramy Mohamed" userId="0cc068d6-35f3-41e3-a10d-b98e4c17dcff" providerId="ADAL" clId="{AF453001-A281-4A15-A310-D110B7F86FE8}" dt="2023-02-09T06:26:09.487" v="234"/>
          <ac:spMkLst>
            <pc:docMk/>
            <pc:sldMk cId="125909456" sldId="403"/>
            <ac:spMk id="12308" creationId="{FB88CBC4-C5C1-A293-B4A7-A58333E48DCC}"/>
          </ac:spMkLst>
        </pc:spChg>
        <pc:spChg chg="mod">
          <ac:chgData name="Ramy Mohamed" userId="0cc068d6-35f3-41e3-a10d-b98e4c17dcff" providerId="ADAL" clId="{AF453001-A281-4A15-A310-D110B7F86FE8}" dt="2023-02-09T06:26:09.487" v="234"/>
          <ac:spMkLst>
            <pc:docMk/>
            <pc:sldMk cId="125909456" sldId="403"/>
            <ac:spMk id="12309" creationId="{64E95B7C-68EA-0962-0680-B2A585E2824D}"/>
          </ac:spMkLst>
        </pc:spChg>
        <pc:spChg chg="mod">
          <ac:chgData name="Ramy Mohamed" userId="0cc068d6-35f3-41e3-a10d-b98e4c17dcff" providerId="ADAL" clId="{AF453001-A281-4A15-A310-D110B7F86FE8}" dt="2023-02-09T06:26:09.487" v="234"/>
          <ac:spMkLst>
            <pc:docMk/>
            <pc:sldMk cId="125909456" sldId="403"/>
            <ac:spMk id="12310" creationId="{819EA15A-BA44-6649-303A-6215C2E11C0C}"/>
          </ac:spMkLst>
        </pc:spChg>
        <pc:spChg chg="mod">
          <ac:chgData name="Ramy Mohamed" userId="0cc068d6-35f3-41e3-a10d-b98e4c17dcff" providerId="ADAL" clId="{AF453001-A281-4A15-A310-D110B7F86FE8}" dt="2023-02-09T06:26:09.487" v="234"/>
          <ac:spMkLst>
            <pc:docMk/>
            <pc:sldMk cId="125909456" sldId="403"/>
            <ac:spMk id="12311" creationId="{D31AFAEF-1EF5-C8CB-25AF-C059D16E544D}"/>
          </ac:spMkLst>
        </pc:spChg>
        <pc:spChg chg="mod">
          <ac:chgData name="Ramy Mohamed" userId="0cc068d6-35f3-41e3-a10d-b98e4c17dcff" providerId="ADAL" clId="{AF453001-A281-4A15-A310-D110B7F86FE8}" dt="2023-02-09T06:26:09.487" v="234"/>
          <ac:spMkLst>
            <pc:docMk/>
            <pc:sldMk cId="125909456" sldId="403"/>
            <ac:spMk id="12312" creationId="{8A6451BE-79F2-E31D-C46B-7FBB97C361CB}"/>
          </ac:spMkLst>
        </pc:spChg>
        <pc:spChg chg="mod">
          <ac:chgData name="Ramy Mohamed" userId="0cc068d6-35f3-41e3-a10d-b98e4c17dcff" providerId="ADAL" clId="{AF453001-A281-4A15-A310-D110B7F86FE8}" dt="2023-02-09T06:26:09.487" v="234"/>
          <ac:spMkLst>
            <pc:docMk/>
            <pc:sldMk cId="125909456" sldId="403"/>
            <ac:spMk id="12313" creationId="{56CFAE59-92AA-D7DC-541D-1CC33FD3DA16}"/>
          </ac:spMkLst>
        </pc:spChg>
        <pc:spChg chg="mod">
          <ac:chgData name="Ramy Mohamed" userId="0cc068d6-35f3-41e3-a10d-b98e4c17dcff" providerId="ADAL" clId="{AF453001-A281-4A15-A310-D110B7F86FE8}" dt="2023-02-09T06:26:09.487" v="234"/>
          <ac:spMkLst>
            <pc:docMk/>
            <pc:sldMk cId="125909456" sldId="403"/>
            <ac:spMk id="12314" creationId="{96106949-F66F-FFAA-46E8-013E4A7F69D7}"/>
          </ac:spMkLst>
        </pc:spChg>
        <pc:spChg chg="mod">
          <ac:chgData name="Ramy Mohamed" userId="0cc068d6-35f3-41e3-a10d-b98e4c17dcff" providerId="ADAL" clId="{AF453001-A281-4A15-A310-D110B7F86FE8}" dt="2023-02-09T06:26:09.487" v="234"/>
          <ac:spMkLst>
            <pc:docMk/>
            <pc:sldMk cId="125909456" sldId="403"/>
            <ac:spMk id="12315" creationId="{BD38257C-87E4-CA74-7F5F-248DB336EC0E}"/>
          </ac:spMkLst>
        </pc:spChg>
        <pc:spChg chg="mod">
          <ac:chgData name="Ramy Mohamed" userId="0cc068d6-35f3-41e3-a10d-b98e4c17dcff" providerId="ADAL" clId="{AF453001-A281-4A15-A310-D110B7F86FE8}" dt="2023-02-09T06:26:09.487" v="234"/>
          <ac:spMkLst>
            <pc:docMk/>
            <pc:sldMk cId="125909456" sldId="403"/>
            <ac:spMk id="12316" creationId="{7B37E6BC-5863-F10A-50C3-6B6F51D8595E}"/>
          </ac:spMkLst>
        </pc:spChg>
        <pc:spChg chg="mod">
          <ac:chgData name="Ramy Mohamed" userId="0cc068d6-35f3-41e3-a10d-b98e4c17dcff" providerId="ADAL" clId="{AF453001-A281-4A15-A310-D110B7F86FE8}" dt="2023-02-09T06:26:09.487" v="234"/>
          <ac:spMkLst>
            <pc:docMk/>
            <pc:sldMk cId="125909456" sldId="403"/>
            <ac:spMk id="12317" creationId="{F89164BD-433B-FA47-5296-6996F440FF28}"/>
          </ac:spMkLst>
        </pc:spChg>
        <pc:spChg chg="mod">
          <ac:chgData name="Ramy Mohamed" userId="0cc068d6-35f3-41e3-a10d-b98e4c17dcff" providerId="ADAL" clId="{AF453001-A281-4A15-A310-D110B7F86FE8}" dt="2023-02-09T06:26:09.487" v="234"/>
          <ac:spMkLst>
            <pc:docMk/>
            <pc:sldMk cId="125909456" sldId="403"/>
            <ac:spMk id="12318" creationId="{214FA58C-D79C-D3F0-0487-FC7CC70B5AA7}"/>
          </ac:spMkLst>
        </pc:spChg>
        <pc:spChg chg="mod">
          <ac:chgData name="Ramy Mohamed" userId="0cc068d6-35f3-41e3-a10d-b98e4c17dcff" providerId="ADAL" clId="{AF453001-A281-4A15-A310-D110B7F86FE8}" dt="2023-02-09T06:26:09.487" v="234"/>
          <ac:spMkLst>
            <pc:docMk/>
            <pc:sldMk cId="125909456" sldId="403"/>
            <ac:spMk id="12319" creationId="{0B9EDBBC-4A64-D067-BC22-893F6698BEDF}"/>
          </ac:spMkLst>
        </pc:spChg>
        <pc:spChg chg="mod">
          <ac:chgData name="Ramy Mohamed" userId="0cc068d6-35f3-41e3-a10d-b98e4c17dcff" providerId="ADAL" clId="{AF453001-A281-4A15-A310-D110B7F86FE8}" dt="2023-02-09T06:26:09.487" v="234"/>
          <ac:spMkLst>
            <pc:docMk/>
            <pc:sldMk cId="125909456" sldId="403"/>
            <ac:spMk id="12320" creationId="{AD0DA7A5-4E74-5413-2427-77C18576078F}"/>
          </ac:spMkLst>
        </pc:spChg>
        <pc:spChg chg="mod">
          <ac:chgData name="Ramy Mohamed" userId="0cc068d6-35f3-41e3-a10d-b98e4c17dcff" providerId="ADAL" clId="{AF453001-A281-4A15-A310-D110B7F86FE8}" dt="2023-02-09T06:26:09.487" v="234"/>
          <ac:spMkLst>
            <pc:docMk/>
            <pc:sldMk cId="125909456" sldId="403"/>
            <ac:spMk id="12321" creationId="{C867AEC7-F306-A581-2D83-CFA45DA82136}"/>
          </ac:spMkLst>
        </pc:spChg>
        <pc:spChg chg="mod">
          <ac:chgData name="Ramy Mohamed" userId="0cc068d6-35f3-41e3-a10d-b98e4c17dcff" providerId="ADAL" clId="{AF453001-A281-4A15-A310-D110B7F86FE8}" dt="2023-02-09T06:26:09.487" v="234"/>
          <ac:spMkLst>
            <pc:docMk/>
            <pc:sldMk cId="125909456" sldId="403"/>
            <ac:spMk id="12322" creationId="{19C51640-CA97-CA04-D79C-F7FFFDFC1A79}"/>
          </ac:spMkLst>
        </pc:spChg>
        <pc:spChg chg="mod">
          <ac:chgData name="Ramy Mohamed" userId="0cc068d6-35f3-41e3-a10d-b98e4c17dcff" providerId="ADAL" clId="{AF453001-A281-4A15-A310-D110B7F86FE8}" dt="2023-02-09T06:26:09.487" v="234"/>
          <ac:spMkLst>
            <pc:docMk/>
            <pc:sldMk cId="125909456" sldId="403"/>
            <ac:spMk id="12323" creationId="{D376708D-EE97-7CF7-1BC1-D3E2827E74D0}"/>
          </ac:spMkLst>
        </pc:spChg>
        <pc:spChg chg="mod">
          <ac:chgData name="Ramy Mohamed" userId="0cc068d6-35f3-41e3-a10d-b98e4c17dcff" providerId="ADAL" clId="{AF453001-A281-4A15-A310-D110B7F86FE8}" dt="2023-02-09T06:26:09.487" v="234"/>
          <ac:spMkLst>
            <pc:docMk/>
            <pc:sldMk cId="125909456" sldId="403"/>
            <ac:spMk id="12324" creationId="{82F787FA-64FF-6ACA-6202-0AE354BA73D4}"/>
          </ac:spMkLst>
        </pc:spChg>
        <pc:spChg chg="mod">
          <ac:chgData name="Ramy Mohamed" userId="0cc068d6-35f3-41e3-a10d-b98e4c17dcff" providerId="ADAL" clId="{AF453001-A281-4A15-A310-D110B7F86FE8}" dt="2023-02-09T06:26:09.487" v="234"/>
          <ac:spMkLst>
            <pc:docMk/>
            <pc:sldMk cId="125909456" sldId="403"/>
            <ac:spMk id="12325" creationId="{4C50BF18-1234-A86C-C737-B547253D4D31}"/>
          </ac:spMkLst>
        </pc:spChg>
        <pc:spChg chg="mod">
          <ac:chgData name="Ramy Mohamed" userId="0cc068d6-35f3-41e3-a10d-b98e4c17dcff" providerId="ADAL" clId="{AF453001-A281-4A15-A310-D110B7F86FE8}" dt="2023-02-09T06:26:09.487" v="234"/>
          <ac:spMkLst>
            <pc:docMk/>
            <pc:sldMk cId="125909456" sldId="403"/>
            <ac:spMk id="12326" creationId="{D6E155B1-4D01-C82C-BEF2-7101C4C1DA6A}"/>
          </ac:spMkLst>
        </pc:spChg>
        <pc:spChg chg="mod">
          <ac:chgData name="Ramy Mohamed" userId="0cc068d6-35f3-41e3-a10d-b98e4c17dcff" providerId="ADAL" clId="{AF453001-A281-4A15-A310-D110B7F86FE8}" dt="2023-02-09T06:26:09.487" v="234"/>
          <ac:spMkLst>
            <pc:docMk/>
            <pc:sldMk cId="125909456" sldId="403"/>
            <ac:spMk id="12327" creationId="{3D4FE140-E713-DFE3-7EC8-8CE762E8713A}"/>
          </ac:spMkLst>
        </pc:spChg>
        <pc:spChg chg="mod">
          <ac:chgData name="Ramy Mohamed" userId="0cc068d6-35f3-41e3-a10d-b98e4c17dcff" providerId="ADAL" clId="{AF453001-A281-4A15-A310-D110B7F86FE8}" dt="2023-02-09T06:26:09.487" v="234"/>
          <ac:spMkLst>
            <pc:docMk/>
            <pc:sldMk cId="125909456" sldId="403"/>
            <ac:spMk id="12328" creationId="{5A353E53-1599-A0B3-3187-4A592A77664F}"/>
          </ac:spMkLst>
        </pc:spChg>
        <pc:spChg chg="mod">
          <ac:chgData name="Ramy Mohamed" userId="0cc068d6-35f3-41e3-a10d-b98e4c17dcff" providerId="ADAL" clId="{AF453001-A281-4A15-A310-D110B7F86FE8}" dt="2023-02-09T06:26:09.487" v="234"/>
          <ac:spMkLst>
            <pc:docMk/>
            <pc:sldMk cId="125909456" sldId="403"/>
            <ac:spMk id="12329" creationId="{A236D596-0DFF-2668-6F55-982CA56B5ED5}"/>
          </ac:spMkLst>
        </pc:spChg>
        <pc:spChg chg="mod">
          <ac:chgData name="Ramy Mohamed" userId="0cc068d6-35f3-41e3-a10d-b98e4c17dcff" providerId="ADAL" clId="{AF453001-A281-4A15-A310-D110B7F86FE8}" dt="2023-02-09T06:26:09.487" v="234"/>
          <ac:spMkLst>
            <pc:docMk/>
            <pc:sldMk cId="125909456" sldId="403"/>
            <ac:spMk id="12330" creationId="{08721B3E-4ECB-49F9-2CC5-F7A0BC10FB63}"/>
          </ac:spMkLst>
        </pc:spChg>
        <pc:spChg chg="mod">
          <ac:chgData name="Ramy Mohamed" userId="0cc068d6-35f3-41e3-a10d-b98e4c17dcff" providerId="ADAL" clId="{AF453001-A281-4A15-A310-D110B7F86FE8}" dt="2023-02-09T06:26:09.487" v="234"/>
          <ac:spMkLst>
            <pc:docMk/>
            <pc:sldMk cId="125909456" sldId="403"/>
            <ac:spMk id="12331" creationId="{3535C0FF-F7D3-7DA5-C519-ED80E4B86EF6}"/>
          </ac:spMkLst>
        </pc:spChg>
        <pc:spChg chg="mod">
          <ac:chgData name="Ramy Mohamed" userId="0cc068d6-35f3-41e3-a10d-b98e4c17dcff" providerId="ADAL" clId="{AF453001-A281-4A15-A310-D110B7F86FE8}" dt="2023-02-09T06:26:09.487" v="234"/>
          <ac:spMkLst>
            <pc:docMk/>
            <pc:sldMk cId="125909456" sldId="403"/>
            <ac:spMk id="12332" creationId="{60323369-44C6-F995-70CC-C508F12623EB}"/>
          </ac:spMkLst>
        </pc:spChg>
        <pc:spChg chg="mod">
          <ac:chgData name="Ramy Mohamed" userId="0cc068d6-35f3-41e3-a10d-b98e4c17dcff" providerId="ADAL" clId="{AF453001-A281-4A15-A310-D110B7F86FE8}" dt="2023-02-09T06:26:09.487" v="234"/>
          <ac:spMkLst>
            <pc:docMk/>
            <pc:sldMk cId="125909456" sldId="403"/>
            <ac:spMk id="12333" creationId="{2575E832-F262-295B-1B1E-4C953FCE718B}"/>
          </ac:spMkLst>
        </pc:spChg>
        <pc:spChg chg="mod">
          <ac:chgData name="Ramy Mohamed" userId="0cc068d6-35f3-41e3-a10d-b98e4c17dcff" providerId="ADAL" clId="{AF453001-A281-4A15-A310-D110B7F86FE8}" dt="2023-02-09T06:26:09.487" v="234"/>
          <ac:spMkLst>
            <pc:docMk/>
            <pc:sldMk cId="125909456" sldId="403"/>
            <ac:spMk id="12334" creationId="{FBFDC016-86FF-4E04-EED9-7D72A6FD431E}"/>
          </ac:spMkLst>
        </pc:spChg>
        <pc:spChg chg="mod">
          <ac:chgData name="Ramy Mohamed" userId="0cc068d6-35f3-41e3-a10d-b98e4c17dcff" providerId="ADAL" clId="{AF453001-A281-4A15-A310-D110B7F86FE8}" dt="2023-02-09T06:26:09.487" v="234"/>
          <ac:spMkLst>
            <pc:docMk/>
            <pc:sldMk cId="125909456" sldId="403"/>
            <ac:spMk id="12335" creationId="{76B5F1FB-09F0-D182-5FA5-63785B33563A}"/>
          </ac:spMkLst>
        </pc:spChg>
        <pc:spChg chg="mod">
          <ac:chgData name="Ramy Mohamed" userId="0cc068d6-35f3-41e3-a10d-b98e4c17dcff" providerId="ADAL" clId="{AF453001-A281-4A15-A310-D110B7F86FE8}" dt="2023-02-09T06:26:09.487" v="234"/>
          <ac:spMkLst>
            <pc:docMk/>
            <pc:sldMk cId="125909456" sldId="403"/>
            <ac:spMk id="12336" creationId="{C44626FB-168D-CF9A-08BB-953724DF9554}"/>
          </ac:spMkLst>
        </pc:spChg>
        <pc:spChg chg="mod">
          <ac:chgData name="Ramy Mohamed" userId="0cc068d6-35f3-41e3-a10d-b98e4c17dcff" providerId="ADAL" clId="{AF453001-A281-4A15-A310-D110B7F86FE8}" dt="2023-02-09T06:26:09.487" v="234"/>
          <ac:spMkLst>
            <pc:docMk/>
            <pc:sldMk cId="125909456" sldId="403"/>
            <ac:spMk id="12337" creationId="{A8F9646E-DF74-15FA-C904-68AC43F11B13}"/>
          </ac:spMkLst>
        </pc:spChg>
        <pc:spChg chg="mod">
          <ac:chgData name="Ramy Mohamed" userId="0cc068d6-35f3-41e3-a10d-b98e4c17dcff" providerId="ADAL" clId="{AF453001-A281-4A15-A310-D110B7F86FE8}" dt="2023-02-09T06:26:09.487" v="234"/>
          <ac:spMkLst>
            <pc:docMk/>
            <pc:sldMk cId="125909456" sldId="403"/>
            <ac:spMk id="12338" creationId="{D3E3628F-3E7D-FD2B-8FD5-F26AA3BA9B78}"/>
          </ac:spMkLst>
        </pc:spChg>
        <pc:spChg chg="mod">
          <ac:chgData name="Ramy Mohamed" userId="0cc068d6-35f3-41e3-a10d-b98e4c17dcff" providerId="ADAL" clId="{AF453001-A281-4A15-A310-D110B7F86FE8}" dt="2023-02-09T06:26:09.487" v="234"/>
          <ac:spMkLst>
            <pc:docMk/>
            <pc:sldMk cId="125909456" sldId="403"/>
            <ac:spMk id="12339" creationId="{F9B55405-BE1D-3A3C-446C-B8E83A766D0E}"/>
          </ac:spMkLst>
        </pc:spChg>
        <pc:spChg chg="mod">
          <ac:chgData name="Ramy Mohamed" userId="0cc068d6-35f3-41e3-a10d-b98e4c17dcff" providerId="ADAL" clId="{AF453001-A281-4A15-A310-D110B7F86FE8}" dt="2023-02-09T06:26:09.487" v="234"/>
          <ac:spMkLst>
            <pc:docMk/>
            <pc:sldMk cId="125909456" sldId="403"/>
            <ac:spMk id="12340" creationId="{F3FD1378-5DEB-F268-36F5-18E944618A5D}"/>
          </ac:spMkLst>
        </pc:spChg>
        <pc:spChg chg="mod">
          <ac:chgData name="Ramy Mohamed" userId="0cc068d6-35f3-41e3-a10d-b98e4c17dcff" providerId="ADAL" clId="{AF453001-A281-4A15-A310-D110B7F86FE8}" dt="2023-02-09T06:26:09.487" v="234"/>
          <ac:spMkLst>
            <pc:docMk/>
            <pc:sldMk cId="125909456" sldId="403"/>
            <ac:spMk id="12341" creationId="{1852EC81-A258-83DC-AF69-0B6B180ADCB8}"/>
          </ac:spMkLst>
        </pc:spChg>
        <pc:spChg chg="mod">
          <ac:chgData name="Ramy Mohamed" userId="0cc068d6-35f3-41e3-a10d-b98e4c17dcff" providerId="ADAL" clId="{AF453001-A281-4A15-A310-D110B7F86FE8}" dt="2023-02-09T06:26:09.487" v="234"/>
          <ac:spMkLst>
            <pc:docMk/>
            <pc:sldMk cId="125909456" sldId="403"/>
            <ac:spMk id="12342" creationId="{7BCAAD10-55E4-605A-E56D-81E05542F42B}"/>
          </ac:spMkLst>
        </pc:spChg>
        <pc:spChg chg="mod">
          <ac:chgData name="Ramy Mohamed" userId="0cc068d6-35f3-41e3-a10d-b98e4c17dcff" providerId="ADAL" clId="{AF453001-A281-4A15-A310-D110B7F86FE8}" dt="2023-02-09T06:26:09.487" v="234"/>
          <ac:spMkLst>
            <pc:docMk/>
            <pc:sldMk cId="125909456" sldId="403"/>
            <ac:spMk id="12343" creationId="{7B1F9390-4299-2A57-E44A-6B3A025E0BA0}"/>
          </ac:spMkLst>
        </pc:spChg>
        <pc:spChg chg="mod">
          <ac:chgData name="Ramy Mohamed" userId="0cc068d6-35f3-41e3-a10d-b98e4c17dcff" providerId="ADAL" clId="{AF453001-A281-4A15-A310-D110B7F86FE8}" dt="2023-02-09T06:26:09.487" v="234"/>
          <ac:spMkLst>
            <pc:docMk/>
            <pc:sldMk cId="125909456" sldId="403"/>
            <ac:spMk id="12344" creationId="{FF80B799-4981-5B23-5592-27BBB71CC854}"/>
          </ac:spMkLst>
        </pc:spChg>
        <pc:spChg chg="mod">
          <ac:chgData name="Ramy Mohamed" userId="0cc068d6-35f3-41e3-a10d-b98e4c17dcff" providerId="ADAL" clId="{AF453001-A281-4A15-A310-D110B7F86FE8}" dt="2023-02-09T06:26:09.487" v="234"/>
          <ac:spMkLst>
            <pc:docMk/>
            <pc:sldMk cId="125909456" sldId="403"/>
            <ac:spMk id="12345" creationId="{6B54BE2C-489D-36A6-A1A8-4F5006885BA5}"/>
          </ac:spMkLst>
        </pc:spChg>
        <pc:spChg chg="mod">
          <ac:chgData name="Ramy Mohamed" userId="0cc068d6-35f3-41e3-a10d-b98e4c17dcff" providerId="ADAL" clId="{AF453001-A281-4A15-A310-D110B7F86FE8}" dt="2023-02-09T06:26:09.487" v="234"/>
          <ac:spMkLst>
            <pc:docMk/>
            <pc:sldMk cId="125909456" sldId="403"/>
            <ac:spMk id="12346" creationId="{F284C1AA-C4F0-8BBF-40C7-7A10EC10A252}"/>
          </ac:spMkLst>
        </pc:spChg>
        <pc:spChg chg="mod">
          <ac:chgData name="Ramy Mohamed" userId="0cc068d6-35f3-41e3-a10d-b98e4c17dcff" providerId="ADAL" clId="{AF453001-A281-4A15-A310-D110B7F86FE8}" dt="2023-02-09T06:26:09.487" v="234"/>
          <ac:spMkLst>
            <pc:docMk/>
            <pc:sldMk cId="125909456" sldId="403"/>
            <ac:spMk id="12347" creationId="{958AAC8A-120F-F66B-47F1-E86D0FBAD06C}"/>
          </ac:spMkLst>
        </pc:spChg>
        <pc:spChg chg="mod">
          <ac:chgData name="Ramy Mohamed" userId="0cc068d6-35f3-41e3-a10d-b98e4c17dcff" providerId="ADAL" clId="{AF453001-A281-4A15-A310-D110B7F86FE8}" dt="2023-02-09T06:26:09.487" v="234"/>
          <ac:spMkLst>
            <pc:docMk/>
            <pc:sldMk cId="125909456" sldId="403"/>
            <ac:spMk id="12348" creationId="{97401FB9-5555-E15B-00C4-21FEB85C144F}"/>
          </ac:spMkLst>
        </pc:spChg>
        <pc:spChg chg="mod">
          <ac:chgData name="Ramy Mohamed" userId="0cc068d6-35f3-41e3-a10d-b98e4c17dcff" providerId="ADAL" clId="{AF453001-A281-4A15-A310-D110B7F86FE8}" dt="2023-02-09T06:26:09.487" v="234"/>
          <ac:spMkLst>
            <pc:docMk/>
            <pc:sldMk cId="125909456" sldId="403"/>
            <ac:spMk id="12349" creationId="{1F6AB532-B4D6-F5BA-3A76-2EBDEA1B4F14}"/>
          </ac:spMkLst>
        </pc:spChg>
        <pc:spChg chg="mod">
          <ac:chgData name="Ramy Mohamed" userId="0cc068d6-35f3-41e3-a10d-b98e4c17dcff" providerId="ADAL" clId="{AF453001-A281-4A15-A310-D110B7F86FE8}" dt="2023-02-09T06:26:09.487" v="234"/>
          <ac:spMkLst>
            <pc:docMk/>
            <pc:sldMk cId="125909456" sldId="403"/>
            <ac:spMk id="12350" creationId="{9A343B85-8307-7691-AF2B-BE0B7E4E2F99}"/>
          </ac:spMkLst>
        </pc:spChg>
        <pc:spChg chg="mod">
          <ac:chgData name="Ramy Mohamed" userId="0cc068d6-35f3-41e3-a10d-b98e4c17dcff" providerId="ADAL" clId="{AF453001-A281-4A15-A310-D110B7F86FE8}" dt="2023-02-09T06:26:09.487" v="234"/>
          <ac:spMkLst>
            <pc:docMk/>
            <pc:sldMk cId="125909456" sldId="403"/>
            <ac:spMk id="12351" creationId="{B1FB6017-08F5-A259-243B-0E49DFC66005}"/>
          </ac:spMkLst>
        </pc:spChg>
        <pc:spChg chg="mod">
          <ac:chgData name="Ramy Mohamed" userId="0cc068d6-35f3-41e3-a10d-b98e4c17dcff" providerId="ADAL" clId="{AF453001-A281-4A15-A310-D110B7F86FE8}" dt="2023-02-09T06:26:09.487" v="234"/>
          <ac:spMkLst>
            <pc:docMk/>
            <pc:sldMk cId="125909456" sldId="403"/>
            <ac:spMk id="12352" creationId="{CEAB0186-054B-5BCE-F7D7-345CF123DBF6}"/>
          </ac:spMkLst>
        </pc:spChg>
        <pc:spChg chg="mod">
          <ac:chgData name="Ramy Mohamed" userId="0cc068d6-35f3-41e3-a10d-b98e4c17dcff" providerId="ADAL" clId="{AF453001-A281-4A15-A310-D110B7F86FE8}" dt="2023-02-09T06:26:09.487" v="234"/>
          <ac:spMkLst>
            <pc:docMk/>
            <pc:sldMk cId="125909456" sldId="403"/>
            <ac:spMk id="12353" creationId="{DA86535F-9876-BC29-75B8-CB02BD4504E3}"/>
          </ac:spMkLst>
        </pc:spChg>
        <pc:spChg chg="mod">
          <ac:chgData name="Ramy Mohamed" userId="0cc068d6-35f3-41e3-a10d-b98e4c17dcff" providerId="ADAL" clId="{AF453001-A281-4A15-A310-D110B7F86FE8}" dt="2023-02-09T06:26:09.487" v="234"/>
          <ac:spMkLst>
            <pc:docMk/>
            <pc:sldMk cId="125909456" sldId="403"/>
            <ac:spMk id="12354" creationId="{0E2F6C30-4BA5-1FDC-7AB4-5EAA2C4774A3}"/>
          </ac:spMkLst>
        </pc:spChg>
        <pc:spChg chg="mod">
          <ac:chgData name="Ramy Mohamed" userId="0cc068d6-35f3-41e3-a10d-b98e4c17dcff" providerId="ADAL" clId="{AF453001-A281-4A15-A310-D110B7F86FE8}" dt="2023-02-09T06:26:09.487" v="234"/>
          <ac:spMkLst>
            <pc:docMk/>
            <pc:sldMk cId="125909456" sldId="403"/>
            <ac:spMk id="12355" creationId="{BA7BB053-5B69-2B78-54B0-4288B478B890}"/>
          </ac:spMkLst>
        </pc:spChg>
        <pc:spChg chg="mod">
          <ac:chgData name="Ramy Mohamed" userId="0cc068d6-35f3-41e3-a10d-b98e4c17dcff" providerId="ADAL" clId="{AF453001-A281-4A15-A310-D110B7F86FE8}" dt="2023-02-09T06:26:09.487" v="234"/>
          <ac:spMkLst>
            <pc:docMk/>
            <pc:sldMk cId="125909456" sldId="403"/>
            <ac:spMk id="12356" creationId="{71D09612-EB01-FBB0-EB7A-B6996BB699F2}"/>
          </ac:spMkLst>
        </pc:spChg>
        <pc:spChg chg="mod">
          <ac:chgData name="Ramy Mohamed" userId="0cc068d6-35f3-41e3-a10d-b98e4c17dcff" providerId="ADAL" clId="{AF453001-A281-4A15-A310-D110B7F86FE8}" dt="2023-02-09T06:26:09.487" v="234"/>
          <ac:spMkLst>
            <pc:docMk/>
            <pc:sldMk cId="125909456" sldId="403"/>
            <ac:spMk id="12357" creationId="{03804EE6-1781-CE02-D1F8-28C9F3200B5C}"/>
          </ac:spMkLst>
        </pc:spChg>
        <pc:spChg chg="mod">
          <ac:chgData name="Ramy Mohamed" userId="0cc068d6-35f3-41e3-a10d-b98e4c17dcff" providerId="ADAL" clId="{AF453001-A281-4A15-A310-D110B7F86FE8}" dt="2023-02-09T06:26:09.487" v="234"/>
          <ac:spMkLst>
            <pc:docMk/>
            <pc:sldMk cId="125909456" sldId="403"/>
            <ac:spMk id="12358" creationId="{00B97266-2A84-34CE-B6C5-D0FB5CC1445D}"/>
          </ac:spMkLst>
        </pc:spChg>
        <pc:spChg chg="mod">
          <ac:chgData name="Ramy Mohamed" userId="0cc068d6-35f3-41e3-a10d-b98e4c17dcff" providerId="ADAL" clId="{AF453001-A281-4A15-A310-D110B7F86FE8}" dt="2023-02-09T06:26:09.487" v="234"/>
          <ac:spMkLst>
            <pc:docMk/>
            <pc:sldMk cId="125909456" sldId="403"/>
            <ac:spMk id="12359" creationId="{A31E588E-1DC3-E3D4-D9F6-0BE74417FF1D}"/>
          </ac:spMkLst>
        </pc:spChg>
        <pc:spChg chg="mod">
          <ac:chgData name="Ramy Mohamed" userId="0cc068d6-35f3-41e3-a10d-b98e4c17dcff" providerId="ADAL" clId="{AF453001-A281-4A15-A310-D110B7F86FE8}" dt="2023-02-09T06:26:09.487" v="234"/>
          <ac:spMkLst>
            <pc:docMk/>
            <pc:sldMk cId="125909456" sldId="403"/>
            <ac:spMk id="12360" creationId="{20FFE31D-CB93-995F-5E37-82F3BD079A0F}"/>
          </ac:spMkLst>
        </pc:spChg>
        <pc:spChg chg="mod">
          <ac:chgData name="Ramy Mohamed" userId="0cc068d6-35f3-41e3-a10d-b98e4c17dcff" providerId="ADAL" clId="{AF453001-A281-4A15-A310-D110B7F86FE8}" dt="2023-02-09T06:26:09.487" v="234"/>
          <ac:spMkLst>
            <pc:docMk/>
            <pc:sldMk cId="125909456" sldId="403"/>
            <ac:spMk id="12361" creationId="{5AE91373-245C-9218-410E-BEBC07EA2FB4}"/>
          </ac:spMkLst>
        </pc:spChg>
        <pc:spChg chg="mod">
          <ac:chgData name="Ramy Mohamed" userId="0cc068d6-35f3-41e3-a10d-b98e4c17dcff" providerId="ADAL" clId="{AF453001-A281-4A15-A310-D110B7F86FE8}" dt="2023-02-09T06:26:09.487" v="234"/>
          <ac:spMkLst>
            <pc:docMk/>
            <pc:sldMk cId="125909456" sldId="403"/>
            <ac:spMk id="12362" creationId="{B52B540A-9AC2-CEF5-5D35-A8C0499FBFAC}"/>
          </ac:spMkLst>
        </pc:spChg>
        <pc:spChg chg="mod">
          <ac:chgData name="Ramy Mohamed" userId="0cc068d6-35f3-41e3-a10d-b98e4c17dcff" providerId="ADAL" clId="{AF453001-A281-4A15-A310-D110B7F86FE8}" dt="2023-02-09T06:26:09.487" v="234"/>
          <ac:spMkLst>
            <pc:docMk/>
            <pc:sldMk cId="125909456" sldId="403"/>
            <ac:spMk id="12363" creationId="{D9CA92B4-3C24-F3B4-C4DC-531B6F26E980}"/>
          </ac:spMkLst>
        </pc:spChg>
        <pc:spChg chg="mod">
          <ac:chgData name="Ramy Mohamed" userId="0cc068d6-35f3-41e3-a10d-b98e4c17dcff" providerId="ADAL" clId="{AF453001-A281-4A15-A310-D110B7F86FE8}" dt="2023-02-09T06:26:09.487" v="234"/>
          <ac:spMkLst>
            <pc:docMk/>
            <pc:sldMk cId="125909456" sldId="403"/>
            <ac:spMk id="12364" creationId="{5A4535AF-EF0E-F055-7A26-EBC54CD97637}"/>
          </ac:spMkLst>
        </pc:spChg>
        <pc:spChg chg="mod">
          <ac:chgData name="Ramy Mohamed" userId="0cc068d6-35f3-41e3-a10d-b98e4c17dcff" providerId="ADAL" clId="{AF453001-A281-4A15-A310-D110B7F86FE8}" dt="2023-02-09T06:26:09.487" v="234"/>
          <ac:spMkLst>
            <pc:docMk/>
            <pc:sldMk cId="125909456" sldId="403"/>
            <ac:spMk id="12365" creationId="{DD856F0A-BB62-5DCB-6B82-CCF07FBD16AE}"/>
          </ac:spMkLst>
        </pc:spChg>
        <pc:spChg chg="mod">
          <ac:chgData name="Ramy Mohamed" userId="0cc068d6-35f3-41e3-a10d-b98e4c17dcff" providerId="ADAL" clId="{AF453001-A281-4A15-A310-D110B7F86FE8}" dt="2023-02-09T06:26:09.487" v="234"/>
          <ac:spMkLst>
            <pc:docMk/>
            <pc:sldMk cId="125909456" sldId="403"/>
            <ac:spMk id="12366" creationId="{516BB921-D58C-9C5A-1C55-F72A540235B7}"/>
          </ac:spMkLst>
        </pc:spChg>
        <pc:spChg chg="mod">
          <ac:chgData name="Ramy Mohamed" userId="0cc068d6-35f3-41e3-a10d-b98e4c17dcff" providerId="ADAL" clId="{AF453001-A281-4A15-A310-D110B7F86FE8}" dt="2023-02-09T06:26:09.487" v="234"/>
          <ac:spMkLst>
            <pc:docMk/>
            <pc:sldMk cId="125909456" sldId="403"/>
            <ac:spMk id="12367" creationId="{EE24FB77-5AAC-A1C9-889D-3CB2777A4DDC}"/>
          </ac:spMkLst>
        </pc:spChg>
        <pc:spChg chg="mod">
          <ac:chgData name="Ramy Mohamed" userId="0cc068d6-35f3-41e3-a10d-b98e4c17dcff" providerId="ADAL" clId="{AF453001-A281-4A15-A310-D110B7F86FE8}" dt="2023-02-09T06:26:09.487" v="234"/>
          <ac:spMkLst>
            <pc:docMk/>
            <pc:sldMk cId="125909456" sldId="403"/>
            <ac:spMk id="12368" creationId="{A05FA3AC-1A8D-B38F-B959-0897DDC11CA5}"/>
          </ac:spMkLst>
        </pc:spChg>
        <pc:spChg chg="mod">
          <ac:chgData name="Ramy Mohamed" userId="0cc068d6-35f3-41e3-a10d-b98e4c17dcff" providerId="ADAL" clId="{AF453001-A281-4A15-A310-D110B7F86FE8}" dt="2023-02-09T06:26:09.487" v="234"/>
          <ac:spMkLst>
            <pc:docMk/>
            <pc:sldMk cId="125909456" sldId="403"/>
            <ac:spMk id="12369" creationId="{8AFF1AC0-6E46-4AC3-7A0D-1EED6E856527}"/>
          </ac:spMkLst>
        </pc:spChg>
        <pc:spChg chg="mod">
          <ac:chgData name="Ramy Mohamed" userId="0cc068d6-35f3-41e3-a10d-b98e4c17dcff" providerId="ADAL" clId="{AF453001-A281-4A15-A310-D110B7F86FE8}" dt="2023-02-09T06:26:09.487" v="234"/>
          <ac:spMkLst>
            <pc:docMk/>
            <pc:sldMk cId="125909456" sldId="403"/>
            <ac:spMk id="12370" creationId="{2C114D23-6EA5-DC32-C193-BBD2968C07A2}"/>
          </ac:spMkLst>
        </pc:spChg>
        <pc:spChg chg="mod">
          <ac:chgData name="Ramy Mohamed" userId="0cc068d6-35f3-41e3-a10d-b98e4c17dcff" providerId="ADAL" clId="{AF453001-A281-4A15-A310-D110B7F86FE8}" dt="2023-02-09T06:26:09.487" v="234"/>
          <ac:spMkLst>
            <pc:docMk/>
            <pc:sldMk cId="125909456" sldId="403"/>
            <ac:spMk id="12371" creationId="{2A367D89-F604-8D54-03F7-C329A0F01AD6}"/>
          </ac:spMkLst>
        </pc:spChg>
        <pc:spChg chg="mod">
          <ac:chgData name="Ramy Mohamed" userId="0cc068d6-35f3-41e3-a10d-b98e4c17dcff" providerId="ADAL" clId="{AF453001-A281-4A15-A310-D110B7F86FE8}" dt="2023-02-09T06:26:09.487" v="234"/>
          <ac:spMkLst>
            <pc:docMk/>
            <pc:sldMk cId="125909456" sldId="403"/>
            <ac:spMk id="12372" creationId="{E6B3F44B-B33D-3605-D761-83D312C678AD}"/>
          </ac:spMkLst>
        </pc:spChg>
        <pc:spChg chg="mod">
          <ac:chgData name="Ramy Mohamed" userId="0cc068d6-35f3-41e3-a10d-b98e4c17dcff" providerId="ADAL" clId="{AF453001-A281-4A15-A310-D110B7F86FE8}" dt="2023-02-09T06:26:09.487" v="234"/>
          <ac:spMkLst>
            <pc:docMk/>
            <pc:sldMk cId="125909456" sldId="403"/>
            <ac:spMk id="12373" creationId="{D0DB3D48-E414-1C92-252D-3D2F381BB99C}"/>
          </ac:spMkLst>
        </pc:spChg>
        <pc:spChg chg="mod">
          <ac:chgData name="Ramy Mohamed" userId="0cc068d6-35f3-41e3-a10d-b98e4c17dcff" providerId="ADAL" clId="{AF453001-A281-4A15-A310-D110B7F86FE8}" dt="2023-02-09T06:26:09.487" v="234"/>
          <ac:spMkLst>
            <pc:docMk/>
            <pc:sldMk cId="125909456" sldId="403"/>
            <ac:spMk id="12374" creationId="{FC1E863D-5745-7E2B-4D17-190B43189D50}"/>
          </ac:spMkLst>
        </pc:spChg>
        <pc:spChg chg="mod">
          <ac:chgData name="Ramy Mohamed" userId="0cc068d6-35f3-41e3-a10d-b98e4c17dcff" providerId="ADAL" clId="{AF453001-A281-4A15-A310-D110B7F86FE8}" dt="2023-02-09T06:26:09.487" v="234"/>
          <ac:spMkLst>
            <pc:docMk/>
            <pc:sldMk cId="125909456" sldId="403"/>
            <ac:spMk id="12375" creationId="{93064893-5C87-D927-4F9E-0D139A469DE1}"/>
          </ac:spMkLst>
        </pc:spChg>
        <pc:spChg chg="mod">
          <ac:chgData name="Ramy Mohamed" userId="0cc068d6-35f3-41e3-a10d-b98e4c17dcff" providerId="ADAL" clId="{AF453001-A281-4A15-A310-D110B7F86FE8}" dt="2023-02-09T06:26:09.487" v="234"/>
          <ac:spMkLst>
            <pc:docMk/>
            <pc:sldMk cId="125909456" sldId="403"/>
            <ac:spMk id="12376" creationId="{D05C2414-A9B6-8E82-5EC8-EA9312D8343D}"/>
          </ac:spMkLst>
        </pc:spChg>
        <pc:spChg chg="mod">
          <ac:chgData name="Ramy Mohamed" userId="0cc068d6-35f3-41e3-a10d-b98e4c17dcff" providerId="ADAL" clId="{AF453001-A281-4A15-A310-D110B7F86FE8}" dt="2023-02-09T06:26:09.487" v="234"/>
          <ac:spMkLst>
            <pc:docMk/>
            <pc:sldMk cId="125909456" sldId="403"/>
            <ac:spMk id="12377" creationId="{201D0D78-AF99-8768-94EC-64B0E97FF1CB}"/>
          </ac:spMkLst>
        </pc:spChg>
        <pc:spChg chg="mod">
          <ac:chgData name="Ramy Mohamed" userId="0cc068d6-35f3-41e3-a10d-b98e4c17dcff" providerId="ADAL" clId="{AF453001-A281-4A15-A310-D110B7F86FE8}" dt="2023-02-09T06:26:09.487" v="234"/>
          <ac:spMkLst>
            <pc:docMk/>
            <pc:sldMk cId="125909456" sldId="403"/>
            <ac:spMk id="12378" creationId="{2A3567E6-D994-441E-DEDE-DC7A1A3A932D}"/>
          </ac:spMkLst>
        </pc:spChg>
        <pc:spChg chg="mod">
          <ac:chgData name="Ramy Mohamed" userId="0cc068d6-35f3-41e3-a10d-b98e4c17dcff" providerId="ADAL" clId="{AF453001-A281-4A15-A310-D110B7F86FE8}" dt="2023-02-09T06:26:09.487" v="234"/>
          <ac:spMkLst>
            <pc:docMk/>
            <pc:sldMk cId="125909456" sldId="403"/>
            <ac:spMk id="12379" creationId="{439EC636-4331-DF95-A593-014E909F5CFB}"/>
          </ac:spMkLst>
        </pc:spChg>
        <pc:spChg chg="mod">
          <ac:chgData name="Ramy Mohamed" userId="0cc068d6-35f3-41e3-a10d-b98e4c17dcff" providerId="ADAL" clId="{AF453001-A281-4A15-A310-D110B7F86FE8}" dt="2023-02-09T06:26:09.487" v="234"/>
          <ac:spMkLst>
            <pc:docMk/>
            <pc:sldMk cId="125909456" sldId="403"/>
            <ac:spMk id="12380" creationId="{2CCCB101-6698-1107-FF11-1CDB096E4172}"/>
          </ac:spMkLst>
        </pc:spChg>
        <pc:spChg chg="mod">
          <ac:chgData name="Ramy Mohamed" userId="0cc068d6-35f3-41e3-a10d-b98e4c17dcff" providerId="ADAL" clId="{AF453001-A281-4A15-A310-D110B7F86FE8}" dt="2023-02-09T06:26:09.487" v="234"/>
          <ac:spMkLst>
            <pc:docMk/>
            <pc:sldMk cId="125909456" sldId="403"/>
            <ac:spMk id="12381" creationId="{A7916FF3-3D78-EA38-A9A2-F4F918D8E7B0}"/>
          </ac:spMkLst>
        </pc:spChg>
        <pc:spChg chg="mod">
          <ac:chgData name="Ramy Mohamed" userId="0cc068d6-35f3-41e3-a10d-b98e4c17dcff" providerId="ADAL" clId="{AF453001-A281-4A15-A310-D110B7F86FE8}" dt="2023-02-09T06:26:09.487" v="234"/>
          <ac:spMkLst>
            <pc:docMk/>
            <pc:sldMk cId="125909456" sldId="403"/>
            <ac:spMk id="12382" creationId="{0D67F22C-0038-0F5D-09F3-FB944FC3BA9B}"/>
          </ac:spMkLst>
        </pc:spChg>
        <pc:spChg chg="mod">
          <ac:chgData name="Ramy Mohamed" userId="0cc068d6-35f3-41e3-a10d-b98e4c17dcff" providerId="ADAL" clId="{AF453001-A281-4A15-A310-D110B7F86FE8}" dt="2023-02-09T06:26:09.487" v="234"/>
          <ac:spMkLst>
            <pc:docMk/>
            <pc:sldMk cId="125909456" sldId="403"/>
            <ac:spMk id="12383" creationId="{B79FE651-EC95-1AD9-1BF5-661360BC4693}"/>
          </ac:spMkLst>
        </pc:spChg>
        <pc:spChg chg="mod">
          <ac:chgData name="Ramy Mohamed" userId="0cc068d6-35f3-41e3-a10d-b98e4c17dcff" providerId="ADAL" clId="{AF453001-A281-4A15-A310-D110B7F86FE8}" dt="2023-02-09T06:26:09.487" v="234"/>
          <ac:spMkLst>
            <pc:docMk/>
            <pc:sldMk cId="125909456" sldId="403"/>
            <ac:spMk id="12384" creationId="{0B1F241C-4A28-83AF-C8FB-C4641C8001CF}"/>
          </ac:spMkLst>
        </pc:spChg>
        <pc:spChg chg="mod">
          <ac:chgData name="Ramy Mohamed" userId="0cc068d6-35f3-41e3-a10d-b98e4c17dcff" providerId="ADAL" clId="{AF453001-A281-4A15-A310-D110B7F86FE8}" dt="2023-02-09T06:26:09.487" v="234"/>
          <ac:spMkLst>
            <pc:docMk/>
            <pc:sldMk cId="125909456" sldId="403"/>
            <ac:spMk id="12385" creationId="{040E5B44-1E46-479B-1693-37CEEC84BEBE}"/>
          </ac:spMkLst>
        </pc:spChg>
        <pc:spChg chg="mod">
          <ac:chgData name="Ramy Mohamed" userId="0cc068d6-35f3-41e3-a10d-b98e4c17dcff" providerId="ADAL" clId="{AF453001-A281-4A15-A310-D110B7F86FE8}" dt="2023-02-09T06:26:09.487" v="234"/>
          <ac:spMkLst>
            <pc:docMk/>
            <pc:sldMk cId="125909456" sldId="403"/>
            <ac:spMk id="12386" creationId="{B8B92CFB-F2D7-09AA-13EE-78C205CE9442}"/>
          </ac:spMkLst>
        </pc:spChg>
        <pc:spChg chg="mod">
          <ac:chgData name="Ramy Mohamed" userId="0cc068d6-35f3-41e3-a10d-b98e4c17dcff" providerId="ADAL" clId="{AF453001-A281-4A15-A310-D110B7F86FE8}" dt="2023-02-09T06:26:09.487" v="234"/>
          <ac:spMkLst>
            <pc:docMk/>
            <pc:sldMk cId="125909456" sldId="403"/>
            <ac:spMk id="12387" creationId="{D050D93B-7B0E-FCF1-FE71-B0D0553F74F4}"/>
          </ac:spMkLst>
        </pc:spChg>
        <pc:spChg chg="mod">
          <ac:chgData name="Ramy Mohamed" userId="0cc068d6-35f3-41e3-a10d-b98e4c17dcff" providerId="ADAL" clId="{AF453001-A281-4A15-A310-D110B7F86FE8}" dt="2023-02-09T06:26:09.487" v="234"/>
          <ac:spMkLst>
            <pc:docMk/>
            <pc:sldMk cId="125909456" sldId="403"/>
            <ac:spMk id="12388" creationId="{B9D59853-7987-8F36-0FA9-D7C1BF48E26F}"/>
          </ac:spMkLst>
        </pc:spChg>
        <pc:spChg chg="mod">
          <ac:chgData name="Ramy Mohamed" userId="0cc068d6-35f3-41e3-a10d-b98e4c17dcff" providerId="ADAL" clId="{AF453001-A281-4A15-A310-D110B7F86FE8}" dt="2023-02-09T06:26:09.487" v="234"/>
          <ac:spMkLst>
            <pc:docMk/>
            <pc:sldMk cId="125909456" sldId="403"/>
            <ac:spMk id="12389" creationId="{4602E82E-DE34-3558-183F-FE915C7384A5}"/>
          </ac:spMkLst>
        </pc:spChg>
        <pc:spChg chg="mod">
          <ac:chgData name="Ramy Mohamed" userId="0cc068d6-35f3-41e3-a10d-b98e4c17dcff" providerId="ADAL" clId="{AF453001-A281-4A15-A310-D110B7F86FE8}" dt="2023-02-09T06:26:09.487" v="234"/>
          <ac:spMkLst>
            <pc:docMk/>
            <pc:sldMk cId="125909456" sldId="403"/>
            <ac:spMk id="12390" creationId="{825DCEAD-E934-296E-75F8-8D3FC5DB6396}"/>
          </ac:spMkLst>
        </pc:spChg>
        <pc:spChg chg="mod">
          <ac:chgData name="Ramy Mohamed" userId="0cc068d6-35f3-41e3-a10d-b98e4c17dcff" providerId="ADAL" clId="{AF453001-A281-4A15-A310-D110B7F86FE8}" dt="2023-02-09T06:26:09.487" v="234"/>
          <ac:spMkLst>
            <pc:docMk/>
            <pc:sldMk cId="125909456" sldId="403"/>
            <ac:spMk id="12391" creationId="{249C431B-6ED3-F2C5-9508-43CEE52CD801}"/>
          </ac:spMkLst>
        </pc:spChg>
        <pc:spChg chg="mod">
          <ac:chgData name="Ramy Mohamed" userId="0cc068d6-35f3-41e3-a10d-b98e4c17dcff" providerId="ADAL" clId="{AF453001-A281-4A15-A310-D110B7F86FE8}" dt="2023-02-09T06:26:09.487" v="234"/>
          <ac:spMkLst>
            <pc:docMk/>
            <pc:sldMk cId="125909456" sldId="403"/>
            <ac:spMk id="12392" creationId="{A1B74249-33EB-80A2-3A91-3754D5A6C36A}"/>
          </ac:spMkLst>
        </pc:spChg>
        <pc:spChg chg="mod">
          <ac:chgData name="Ramy Mohamed" userId="0cc068d6-35f3-41e3-a10d-b98e4c17dcff" providerId="ADAL" clId="{AF453001-A281-4A15-A310-D110B7F86FE8}" dt="2023-02-09T06:26:09.487" v="234"/>
          <ac:spMkLst>
            <pc:docMk/>
            <pc:sldMk cId="125909456" sldId="403"/>
            <ac:spMk id="12393" creationId="{ED03D381-5279-288A-E131-49843D360445}"/>
          </ac:spMkLst>
        </pc:spChg>
        <pc:spChg chg="mod">
          <ac:chgData name="Ramy Mohamed" userId="0cc068d6-35f3-41e3-a10d-b98e4c17dcff" providerId="ADAL" clId="{AF453001-A281-4A15-A310-D110B7F86FE8}" dt="2023-02-09T06:26:09.487" v="234"/>
          <ac:spMkLst>
            <pc:docMk/>
            <pc:sldMk cId="125909456" sldId="403"/>
            <ac:spMk id="12394" creationId="{8D5EF981-E330-8336-59E5-0C86F6E170F7}"/>
          </ac:spMkLst>
        </pc:spChg>
        <pc:spChg chg="mod">
          <ac:chgData name="Ramy Mohamed" userId="0cc068d6-35f3-41e3-a10d-b98e4c17dcff" providerId="ADAL" clId="{AF453001-A281-4A15-A310-D110B7F86FE8}" dt="2023-02-09T06:26:09.487" v="234"/>
          <ac:spMkLst>
            <pc:docMk/>
            <pc:sldMk cId="125909456" sldId="403"/>
            <ac:spMk id="12395" creationId="{95764ADC-0BD8-F645-6B0B-62C2AD2047C4}"/>
          </ac:spMkLst>
        </pc:spChg>
        <pc:spChg chg="mod">
          <ac:chgData name="Ramy Mohamed" userId="0cc068d6-35f3-41e3-a10d-b98e4c17dcff" providerId="ADAL" clId="{AF453001-A281-4A15-A310-D110B7F86FE8}" dt="2023-02-09T06:26:09.487" v="234"/>
          <ac:spMkLst>
            <pc:docMk/>
            <pc:sldMk cId="125909456" sldId="403"/>
            <ac:spMk id="12396" creationId="{274135AE-1A18-20E1-F9AA-F8A38C46413D}"/>
          </ac:spMkLst>
        </pc:spChg>
        <pc:spChg chg="mod">
          <ac:chgData name="Ramy Mohamed" userId="0cc068d6-35f3-41e3-a10d-b98e4c17dcff" providerId="ADAL" clId="{AF453001-A281-4A15-A310-D110B7F86FE8}" dt="2023-02-09T06:26:09.487" v="234"/>
          <ac:spMkLst>
            <pc:docMk/>
            <pc:sldMk cId="125909456" sldId="403"/>
            <ac:spMk id="12397" creationId="{C208517D-2970-6124-4760-C67FA42E9BD4}"/>
          </ac:spMkLst>
        </pc:spChg>
        <pc:spChg chg="mod">
          <ac:chgData name="Ramy Mohamed" userId="0cc068d6-35f3-41e3-a10d-b98e4c17dcff" providerId="ADAL" clId="{AF453001-A281-4A15-A310-D110B7F86FE8}" dt="2023-02-09T06:26:09.487" v="234"/>
          <ac:spMkLst>
            <pc:docMk/>
            <pc:sldMk cId="125909456" sldId="403"/>
            <ac:spMk id="12398" creationId="{9FF5026D-2C4C-B394-A1E6-D8612F0AF45C}"/>
          </ac:spMkLst>
        </pc:spChg>
        <pc:spChg chg="mod">
          <ac:chgData name="Ramy Mohamed" userId="0cc068d6-35f3-41e3-a10d-b98e4c17dcff" providerId="ADAL" clId="{AF453001-A281-4A15-A310-D110B7F86FE8}" dt="2023-02-09T06:26:09.487" v="234"/>
          <ac:spMkLst>
            <pc:docMk/>
            <pc:sldMk cId="125909456" sldId="403"/>
            <ac:spMk id="12399" creationId="{5E195DDE-12F9-D97F-DDB4-9C5E0F228502}"/>
          </ac:spMkLst>
        </pc:spChg>
        <pc:spChg chg="mod">
          <ac:chgData name="Ramy Mohamed" userId="0cc068d6-35f3-41e3-a10d-b98e4c17dcff" providerId="ADAL" clId="{AF453001-A281-4A15-A310-D110B7F86FE8}" dt="2023-02-09T06:26:09.487" v="234"/>
          <ac:spMkLst>
            <pc:docMk/>
            <pc:sldMk cId="125909456" sldId="403"/>
            <ac:spMk id="12400" creationId="{422BF9AC-3F4F-7482-C0F2-9BA055E320A5}"/>
          </ac:spMkLst>
        </pc:spChg>
        <pc:spChg chg="mod">
          <ac:chgData name="Ramy Mohamed" userId="0cc068d6-35f3-41e3-a10d-b98e4c17dcff" providerId="ADAL" clId="{AF453001-A281-4A15-A310-D110B7F86FE8}" dt="2023-02-09T06:26:09.487" v="234"/>
          <ac:spMkLst>
            <pc:docMk/>
            <pc:sldMk cId="125909456" sldId="403"/>
            <ac:spMk id="12401" creationId="{BC13DACA-B999-7B94-6409-DDFB049F9330}"/>
          </ac:spMkLst>
        </pc:spChg>
        <pc:spChg chg="mod">
          <ac:chgData name="Ramy Mohamed" userId="0cc068d6-35f3-41e3-a10d-b98e4c17dcff" providerId="ADAL" clId="{AF453001-A281-4A15-A310-D110B7F86FE8}" dt="2023-02-09T06:26:09.487" v="234"/>
          <ac:spMkLst>
            <pc:docMk/>
            <pc:sldMk cId="125909456" sldId="403"/>
            <ac:spMk id="12402" creationId="{802F758B-09A2-028E-86BB-E035BF17C4AA}"/>
          </ac:spMkLst>
        </pc:spChg>
        <pc:spChg chg="mod">
          <ac:chgData name="Ramy Mohamed" userId="0cc068d6-35f3-41e3-a10d-b98e4c17dcff" providerId="ADAL" clId="{AF453001-A281-4A15-A310-D110B7F86FE8}" dt="2023-02-09T06:26:09.487" v="234"/>
          <ac:spMkLst>
            <pc:docMk/>
            <pc:sldMk cId="125909456" sldId="403"/>
            <ac:spMk id="12403" creationId="{0978CBEB-CDAC-0DF2-608E-7FCD8A9F8660}"/>
          </ac:spMkLst>
        </pc:spChg>
        <pc:spChg chg="mod">
          <ac:chgData name="Ramy Mohamed" userId="0cc068d6-35f3-41e3-a10d-b98e4c17dcff" providerId="ADAL" clId="{AF453001-A281-4A15-A310-D110B7F86FE8}" dt="2023-02-09T06:26:09.487" v="234"/>
          <ac:spMkLst>
            <pc:docMk/>
            <pc:sldMk cId="125909456" sldId="403"/>
            <ac:spMk id="12404" creationId="{31FDECE8-4D2B-0D03-3FCB-B67BE17520AE}"/>
          </ac:spMkLst>
        </pc:spChg>
        <pc:spChg chg="mod">
          <ac:chgData name="Ramy Mohamed" userId="0cc068d6-35f3-41e3-a10d-b98e4c17dcff" providerId="ADAL" clId="{AF453001-A281-4A15-A310-D110B7F86FE8}" dt="2023-02-09T06:26:09.487" v="234"/>
          <ac:spMkLst>
            <pc:docMk/>
            <pc:sldMk cId="125909456" sldId="403"/>
            <ac:spMk id="12405" creationId="{01CBB626-4C5A-BA8C-1D73-711B5023FE2F}"/>
          </ac:spMkLst>
        </pc:spChg>
        <pc:spChg chg="mod">
          <ac:chgData name="Ramy Mohamed" userId="0cc068d6-35f3-41e3-a10d-b98e4c17dcff" providerId="ADAL" clId="{AF453001-A281-4A15-A310-D110B7F86FE8}" dt="2023-02-09T06:26:09.487" v="234"/>
          <ac:spMkLst>
            <pc:docMk/>
            <pc:sldMk cId="125909456" sldId="403"/>
            <ac:spMk id="12406" creationId="{BC2795D4-903B-B4A6-0EAB-0679507AE918}"/>
          </ac:spMkLst>
        </pc:spChg>
        <pc:spChg chg="mod">
          <ac:chgData name="Ramy Mohamed" userId="0cc068d6-35f3-41e3-a10d-b98e4c17dcff" providerId="ADAL" clId="{AF453001-A281-4A15-A310-D110B7F86FE8}" dt="2023-02-09T06:26:09.487" v="234"/>
          <ac:spMkLst>
            <pc:docMk/>
            <pc:sldMk cId="125909456" sldId="403"/>
            <ac:spMk id="12407" creationId="{C2220960-2278-39C7-D4FC-8F63DAA0D374}"/>
          </ac:spMkLst>
        </pc:spChg>
        <pc:spChg chg="mod">
          <ac:chgData name="Ramy Mohamed" userId="0cc068d6-35f3-41e3-a10d-b98e4c17dcff" providerId="ADAL" clId="{AF453001-A281-4A15-A310-D110B7F86FE8}" dt="2023-02-09T06:26:09.487" v="234"/>
          <ac:spMkLst>
            <pc:docMk/>
            <pc:sldMk cId="125909456" sldId="403"/>
            <ac:spMk id="12408" creationId="{9BFC70F5-E564-B943-05F7-4429DF262D07}"/>
          </ac:spMkLst>
        </pc:spChg>
        <pc:spChg chg="mod">
          <ac:chgData name="Ramy Mohamed" userId="0cc068d6-35f3-41e3-a10d-b98e4c17dcff" providerId="ADAL" clId="{AF453001-A281-4A15-A310-D110B7F86FE8}" dt="2023-02-09T06:26:09.487" v="234"/>
          <ac:spMkLst>
            <pc:docMk/>
            <pc:sldMk cId="125909456" sldId="403"/>
            <ac:spMk id="12409" creationId="{2C57DE49-2D43-6B80-6B67-C289FD9573C4}"/>
          </ac:spMkLst>
        </pc:spChg>
        <pc:spChg chg="mod">
          <ac:chgData name="Ramy Mohamed" userId="0cc068d6-35f3-41e3-a10d-b98e4c17dcff" providerId="ADAL" clId="{AF453001-A281-4A15-A310-D110B7F86FE8}" dt="2023-02-09T06:26:09.487" v="234"/>
          <ac:spMkLst>
            <pc:docMk/>
            <pc:sldMk cId="125909456" sldId="403"/>
            <ac:spMk id="12410" creationId="{0329D128-C44E-6A0F-E5A7-FFCF31D67EBF}"/>
          </ac:spMkLst>
        </pc:spChg>
        <pc:spChg chg="mod">
          <ac:chgData name="Ramy Mohamed" userId="0cc068d6-35f3-41e3-a10d-b98e4c17dcff" providerId="ADAL" clId="{AF453001-A281-4A15-A310-D110B7F86FE8}" dt="2023-02-09T06:26:09.487" v="234"/>
          <ac:spMkLst>
            <pc:docMk/>
            <pc:sldMk cId="125909456" sldId="403"/>
            <ac:spMk id="12411" creationId="{115F953B-3D2E-101F-6F74-429B11A06B35}"/>
          </ac:spMkLst>
        </pc:spChg>
        <pc:spChg chg="mod">
          <ac:chgData name="Ramy Mohamed" userId="0cc068d6-35f3-41e3-a10d-b98e4c17dcff" providerId="ADAL" clId="{AF453001-A281-4A15-A310-D110B7F86FE8}" dt="2023-02-09T06:26:09.487" v="234"/>
          <ac:spMkLst>
            <pc:docMk/>
            <pc:sldMk cId="125909456" sldId="403"/>
            <ac:spMk id="12412" creationId="{C0A298BF-E3E8-915F-6DBC-DC17F6CD976A}"/>
          </ac:spMkLst>
        </pc:spChg>
        <pc:spChg chg="mod">
          <ac:chgData name="Ramy Mohamed" userId="0cc068d6-35f3-41e3-a10d-b98e4c17dcff" providerId="ADAL" clId="{AF453001-A281-4A15-A310-D110B7F86FE8}" dt="2023-02-09T06:26:09.487" v="234"/>
          <ac:spMkLst>
            <pc:docMk/>
            <pc:sldMk cId="125909456" sldId="403"/>
            <ac:spMk id="12413" creationId="{A6B4562D-42DA-749F-100C-89A24F583712}"/>
          </ac:spMkLst>
        </pc:spChg>
        <pc:spChg chg="mod">
          <ac:chgData name="Ramy Mohamed" userId="0cc068d6-35f3-41e3-a10d-b98e4c17dcff" providerId="ADAL" clId="{AF453001-A281-4A15-A310-D110B7F86FE8}" dt="2023-02-09T06:26:09.487" v="234"/>
          <ac:spMkLst>
            <pc:docMk/>
            <pc:sldMk cId="125909456" sldId="403"/>
            <ac:spMk id="12414" creationId="{D4D24AF2-79D8-107A-5FA5-85EA9CB89D54}"/>
          </ac:spMkLst>
        </pc:spChg>
        <pc:spChg chg="mod">
          <ac:chgData name="Ramy Mohamed" userId="0cc068d6-35f3-41e3-a10d-b98e4c17dcff" providerId="ADAL" clId="{AF453001-A281-4A15-A310-D110B7F86FE8}" dt="2023-02-09T06:26:09.487" v="234"/>
          <ac:spMkLst>
            <pc:docMk/>
            <pc:sldMk cId="125909456" sldId="403"/>
            <ac:spMk id="12415" creationId="{FCAE9E2F-1640-563D-2A04-1A072022636A}"/>
          </ac:spMkLst>
        </pc:spChg>
        <pc:spChg chg="mod">
          <ac:chgData name="Ramy Mohamed" userId="0cc068d6-35f3-41e3-a10d-b98e4c17dcff" providerId="ADAL" clId="{AF453001-A281-4A15-A310-D110B7F86FE8}" dt="2023-02-09T06:26:09.487" v="234"/>
          <ac:spMkLst>
            <pc:docMk/>
            <pc:sldMk cId="125909456" sldId="403"/>
            <ac:spMk id="12416" creationId="{003B87A2-7DAC-E268-1C1E-E441AE41C254}"/>
          </ac:spMkLst>
        </pc:spChg>
        <pc:spChg chg="mod">
          <ac:chgData name="Ramy Mohamed" userId="0cc068d6-35f3-41e3-a10d-b98e4c17dcff" providerId="ADAL" clId="{AF453001-A281-4A15-A310-D110B7F86FE8}" dt="2023-02-09T06:26:09.487" v="234"/>
          <ac:spMkLst>
            <pc:docMk/>
            <pc:sldMk cId="125909456" sldId="403"/>
            <ac:spMk id="12417" creationId="{8D438502-B355-B35F-C796-2E2C68634250}"/>
          </ac:spMkLst>
        </pc:spChg>
        <pc:spChg chg="mod">
          <ac:chgData name="Ramy Mohamed" userId="0cc068d6-35f3-41e3-a10d-b98e4c17dcff" providerId="ADAL" clId="{AF453001-A281-4A15-A310-D110B7F86FE8}" dt="2023-02-09T06:26:09.487" v="234"/>
          <ac:spMkLst>
            <pc:docMk/>
            <pc:sldMk cId="125909456" sldId="403"/>
            <ac:spMk id="12418" creationId="{471D4208-BA19-E626-831F-912EA2890E78}"/>
          </ac:spMkLst>
        </pc:spChg>
        <pc:spChg chg="mod">
          <ac:chgData name="Ramy Mohamed" userId="0cc068d6-35f3-41e3-a10d-b98e4c17dcff" providerId="ADAL" clId="{AF453001-A281-4A15-A310-D110B7F86FE8}" dt="2023-02-09T06:26:09.487" v="234"/>
          <ac:spMkLst>
            <pc:docMk/>
            <pc:sldMk cId="125909456" sldId="403"/>
            <ac:spMk id="12419" creationId="{AB7ABA80-D8E8-9804-C72C-F960E98DDCD5}"/>
          </ac:spMkLst>
        </pc:spChg>
        <pc:spChg chg="mod">
          <ac:chgData name="Ramy Mohamed" userId="0cc068d6-35f3-41e3-a10d-b98e4c17dcff" providerId="ADAL" clId="{AF453001-A281-4A15-A310-D110B7F86FE8}" dt="2023-02-09T06:26:09.487" v="234"/>
          <ac:spMkLst>
            <pc:docMk/>
            <pc:sldMk cId="125909456" sldId="403"/>
            <ac:spMk id="12420" creationId="{14C19007-6E7F-7A20-B3CD-A4595C80A1AE}"/>
          </ac:spMkLst>
        </pc:spChg>
        <pc:spChg chg="mod">
          <ac:chgData name="Ramy Mohamed" userId="0cc068d6-35f3-41e3-a10d-b98e4c17dcff" providerId="ADAL" clId="{AF453001-A281-4A15-A310-D110B7F86FE8}" dt="2023-02-09T06:26:09.487" v="234"/>
          <ac:spMkLst>
            <pc:docMk/>
            <pc:sldMk cId="125909456" sldId="403"/>
            <ac:spMk id="12421" creationId="{3F5EB038-0993-9062-9163-69E468A6F0D9}"/>
          </ac:spMkLst>
        </pc:spChg>
        <pc:spChg chg="mod">
          <ac:chgData name="Ramy Mohamed" userId="0cc068d6-35f3-41e3-a10d-b98e4c17dcff" providerId="ADAL" clId="{AF453001-A281-4A15-A310-D110B7F86FE8}" dt="2023-02-09T06:26:09.487" v="234"/>
          <ac:spMkLst>
            <pc:docMk/>
            <pc:sldMk cId="125909456" sldId="403"/>
            <ac:spMk id="12422" creationId="{B3E6D638-F9D3-D50F-03FD-F056374A4CFB}"/>
          </ac:spMkLst>
        </pc:spChg>
        <pc:spChg chg="mod">
          <ac:chgData name="Ramy Mohamed" userId="0cc068d6-35f3-41e3-a10d-b98e4c17dcff" providerId="ADAL" clId="{AF453001-A281-4A15-A310-D110B7F86FE8}" dt="2023-02-09T06:26:09.487" v="234"/>
          <ac:spMkLst>
            <pc:docMk/>
            <pc:sldMk cId="125909456" sldId="403"/>
            <ac:spMk id="12423" creationId="{531B0C4C-D264-3923-03FA-8F9ED28533A8}"/>
          </ac:spMkLst>
        </pc:spChg>
        <pc:spChg chg="mod">
          <ac:chgData name="Ramy Mohamed" userId="0cc068d6-35f3-41e3-a10d-b98e4c17dcff" providerId="ADAL" clId="{AF453001-A281-4A15-A310-D110B7F86FE8}" dt="2023-02-09T06:26:09.487" v="234"/>
          <ac:spMkLst>
            <pc:docMk/>
            <pc:sldMk cId="125909456" sldId="403"/>
            <ac:spMk id="12424" creationId="{A52556B1-8152-D201-5A71-0DE41A17EC84}"/>
          </ac:spMkLst>
        </pc:spChg>
        <pc:spChg chg="mod">
          <ac:chgData name="Ramy Mohamed" userId="0cc068d6-35f3-41e3-a10d-b98e4c17dcff" providerId="ADAL" clId="{AF453001-A281-4A15-A310-D110B7F86FE8}" dt="2023-02-09T06:26:09.487" v="234"/>
          <ac:spMkLst>
            <pc:docMk/>
            <pc:sldMk cId="125909456" sldId="403"/>
            <ac:spMk id="12425" creationId="{2E28DBFA-28D2-35A4-4A38-4615E307D36E}"/>
          </ac:spMkLst>
        </pc:spChg>
        <pc:spChg chg="mod">
          <ac:chgData name="Ramy Mohamed" userId="0cc068d6-35f3-41e3-a10d-b98e4c17dcff" providerId="ADAL" clId="{AF453001-A281-4A15-A310-D110B7F86FE8}" dt="2023-02-09T06:26:09.487" v="234"/>
          <ac:spMkLst>
            <pc:docMk/>
            <pc:sldMk cId="125909456" sldId="403"/>
            <ac:spMk id="12426" creationId="{FF3D8ECC-F435-A429-7B9F-2302787223DE}"/>
          </ac:spMkLst>
        </pc:spChg>
        <pc:spChg chg="mod">
          <ac:chgData name="Ramy Mohamed" userId="0cc068d6-35f3-41e3-a10d-b98e4c17dcff" providerId="ADAL" clId="{AF453001-A281-4A15-A310-D110B7F86FE8}" dt="2023-02-09T06:26:09.487" v="234"/>
          <ac:spMkLst>
            <pc:docMk/>
            <pc:sldMk cId="125909456" sldId="403"/>
            <ac:spMk id="12427" creationId="{A6AFB707-52AA-69A0-2458-7A8626F70B25}"/>
          </ac:spMkLst>
        </pc:spChg>
        <pc:spChg chg="mod">
          <ac:chgData name="Ramy Mohamed" userId="0cc068d6-35f3-41e3-a10d-b98e4c17dcff" providerId="ADAL" clId="{AF453001-A281-4A15-A310-D110B7F86FE8}" dt="2023-02-09T06:26:09.487" v="234"/>
          <ac:spMkLst>
            <pc:docMk/>
            <pc:sldMk cId="125909456" sldId="403"/>
            <ac:spMk id="12428" creationId="{B536F7CF-43DB-F6C1-5761-6CA43303C208}"/>
          </ac:spMkLst>
        </pc:spChg>
        <pc:spChg chg="mod">
          <ac:chgData name="Ramy Mohamed" userId="0cc068d6-35f3-41e3-a10d-b98e4c17dcff" providerId="ADAL" clId="{AF453001-A281-4A15-A310-D110B7F86FE8}" dt="2023-02-09T06:26:09.487" v="234"/>
          <ac:spMkLst>
            <pc:docMk/>
            <pc:sldMk cId="125909456" sldId="403"/>
            <ac:spMk id="12429" creationId="{176394E2-1F8F-DF7E-71EB-8231CA47AFB3}"/>
          </ac:spMkLst>
        </pc:spChg>
        <pc:spChg chg="mod">
          <ac:chgData name="Ramy Mohamed" userId="0cc068d6-35f3-41e3-a10d-b98e4c17dcff" providerId="ADAL" clId="{AF453001-A281-4A15-A310-D110B7F86FE8}" dt="2023-02-09T06:26:09.487" v="234"/>
          <ac:spMkLst>
            <pc:docMk/>
            <pc:sldMk cId="125909456" sldId="403"/>
            <ac:spMk id="12430" creationId="{5A46FBB2-B4D9-EA09-6292-A9BBCF1A99F6}"/>
          </ac:spMkLst>
        </pc:spChg>
        <pc:spChg chg="mod">
          <ac:chgData name="Ramy Mohamed" userId="0cc068d6-35f3-41e3-a10d-b98e4c17dcff" providerId="ADAL" clId="{AF453001-A281-4A15-A310-D110B7F86FE8}" dt="2023-02-09T06:26:09.487" v="234"/>
          <ac:spMkLst>
            <pc:docMk/>
            <pc:sldMk cId="125909456" sldId="403"/>
            <ac:spMk id="12431" creationId="{A935FCD6-0EF4-1758-7D50-2F02D70BD2A4}"/>
          </ac:spMkLst>
        </pc:spChg>
        <pc:spChg chg="mod">
          <ac:chgData name="Ramy Mohamed" userId="0cc068d6-35f3-41e3-a10d-b98e4c17dcff" providerId="ADAL" clId="{AF453001-A281-4A15-A310-D110B7F86FE8}" dt="2023-02-09T06:26:09.487" v="234"/>
          <ac:spMkLst>
            <pc:docMk/>
            <pc:sldMk cId="125909456" sldId="403"/>
            <ac:spMk id="12432" creationId="{D023333B-8673-7939-682E-6A4D27FAE73D}"/>
          </ac:spMkLst>
        </pc:spChg>
        <pc:spChg chg="mod">
          <ac:chgData name="Ramy Mohamed" userId="0cc068d6-35f3-41e3-a10d-b98e4c17dcff" providerId="ADAL" clId="{AF453001-A281-4A15-A310-D110B7F86FE8}" dt="2023-02-09T06:26:09.487" v="234"/>
          <ac:spMkLst>
            <pc:docMk/>
            <pc:sldMk cId="125909456" sldId="403"/>
            <ac:spMk id="12433" creationId="{6F372537-CB4C-4DC2-A3AA-59D758812311}"/>
          </ac:spMkLst>
        </pc:spChg>
        <pc:spChg chg="mod">
          <ac:chgData name="Ramy Mohamed" userId="0cc068d6-35f3-41e3-a10d-b98e4c17dcff" providerId="ADAL" clId="{AF453001-A281-4A15-A310-D110B7F86FE8}" dt="2023-02-09T06:26:09.487" v="234"/>
          <ac:spMkLst>
            <pc:docMk/>
            <pc:sldMk cId="125909456" sldId="403"/>
            <ac:spMk id="12434" creationId="{7A28D5E6-4F33-0E9C-D766-AABDE0045C2B}"/>
          </ac:spMkLst>
        </pc:spChg>
        <pc:spChg chg="mod">
          <ac:chgData name="Ramy Mohamed" userId="0cc068d6-35f3-41e3-a10d-b98e4c17dcff" providerId="ADAL" clId="{AF453001-A281-4A15-A310-D110B7F86FE8}" dt="2023-02-09T06:26:09.487" v="234"/>
          <ac:spMkLst>
            <pc:docMk/>
            <pc:sldMk cId="125909456" sldId="403"/>
            <ac:spMk id="12435" creationId="{FDF9BAF9-624A-4B37-8780-654F000E7375}"/>
          </ac:spMkLst>
        </pc:spChg>
        <pc:spChg chg="mod">
          <ac:chgData name="Ramy Mohamed" userId="0cc068d6-35f3-41e3-a10d-b98e4c17dcff" providerId="ADAL" clId="{AF453001-A281-4A15-A310-D110B7F86FE8}" dt="2023-02-09T06:26:09.487" v="234"/>
          <ac:spMkLst>
            <pc:docMk/>
            <pc:sldMk cId="125909456" sldId="403"/>
            <ac:spMk id="12436" creationId="{B5E93010-EC00-980E-BAFB-3932578F44C6}"/>
          </ac:spMkLst>
        </pc:spChg>
        <pc:spChg chg="mod">
          <ac:chgData name="Ramy Mohamed" userId="0cc068d6-35f3-41e3-a10d-b98e4c17dcff" providerId="ADAL" clId="{AF453001-A281-4A15-A310-D110B7F86FE8}" dt="2023-02-09T06:26:09.487" v="234"/>
          <ac:spMkLst>
            <pc:docMk/>
            <pc:sldMk cId="125909456" sldId="403"/>
            <ac:spMk id="12437" creationId="{717A7435-1492-5621-0833-08F67702299C}"/>
          </ac:spMkLst>
        </pc:spChg>
        <pc:spChg chg="mod">
          <ac:chgData name="Ramy Mohamed" userId="0cc068d6-35f3-41e3-a10d-b98e4c17dcff" providerId="ADAL" clId="{AF453001-A281-4A15-A310-D110B7F86FE8}" dt="2023-02-09T06:26:09.487" v="234"/>
          <ac:spMkLst>
            <pc:docMk/>
            <pc:sldMk cId="125909456" sldId="403"/>
            <ac:spMk id="12438" creationId="{0739422A-4FA8-4899-4FA4-9B22D86D2714}"/>
          </ac:spMkLst>
        </pc:spChg>
        <pc:spChg chg="mod">
          <ac:chgData name="Ramy Mohamed" userId="0cc068d6-35f3-41e3-a10d-b98e4c17dcff" providerId="ADAL" clId="{AF453001-A281-4A15-A310-D110B7F86FE8}" dt="2023-02-09T06:26:09.487" v="234"/>
          <ac:spMkLst>
            <pc:docMk/>
            <pc:sldMk cId="125909456" sldId="403"/>
            <ac:spMk id="12439" creationId="{7A180811-D150-2AD1-AC7E-A31E74B61DA3}"/>
          </ac:spMkLst>
        </pc:spChg>
        <pc:spChg chg="mod">
          <ac:chgData name="Ramy Mohamed" userId="0cc068d6-35f3-41e3-a10d-b98e4c17dcff" providerId="ADAL" clId="{AF453001-A281-4A15-A310-D110B7F86FE8}" dt="2023-02-09T06:26:09.487" v="234"/>
          <ac:spMkLst>
            <pc:docMk/>
            <pc:sldMk cId="125909456" sldId="403"/>
            <ac:spMk id="12440" creationId="{186880E7-FFC0-7A94-A7E4-E509EF23DA77}"/>
          </ac:spMkLst>
        </pc:spChg>
        <pc:spChg chg="mod">
          <ac:chgData name="Ramy Mohamed" userId="0cc068d6-35f3-41e3-a10d-b98e4c17dcff" providerId="ADAL" clId="{AF453001-A281-4A15-A310-D110B7F86FE8}" dt="2023-02-09T06:26:09.487" v="234"/>
          <ac:spMkLst>
            <pc:docMk/>
            <pc:sldMk cId="125909456" sldId="403"/>
            <ac:spMk id="12441" creationId="{F1798E37-A241-D83F-9111-23014563123C}"/>
          </ac:spMkLst>
        </pc:spChg>
        <pc:spChg chg="mod">
          <ac:chgData name="Ramy Mohamed" userId="0cc068d6-35f3-41e3-a10d-b98e4c17dcff" providerId="ADAL" clId="{AF453001-A281-4A15-A310-D110B7F86FE8}" dt="2023-02-09T06:26:09.487" v="234"/>
          <ac:spMkLst>
            <pc:docMk/>
            <pc:sldMk cId="125909456" sldId="403"/>
            <ac:spMk id="12442" creationId="{31BC9EF9-70C9-FA8E-704F-A346A604D5FE}"/>
          </ac:spMkLst>
        </pc:spChg>
        <pc:spChg chg="mod">
          <ac:chgData name="Ramy Mohamed" userId="0cc068d6-35f3-41e3-a10d-b98e4c17dcff" providerId="ADAL" clId="{AF453001-A281-4A15-A310-D110B7F86FE8}" dt="2023-02-09T06:26:09.487" v="234"/>
          <ac:spMkLst>
            <pc:docMk/>
            <pc:sldMk cId="125909456" sldId="403"/>
            <ac:spMk id="12443" creationId="{8D303DDC-0401-FA73-7BCD-AB06B2C410D7}"/>
          </ac:spMkLst>
        </pc:spChg>
        <pc:spChg chg="mod">
          <ac:chgData name="Ramy Mohamed" userId="0cc068d6-35f3-41e3-a10d-b98e4c17dcff" providerId="ADAL" clId="{AF453001-A281-4A15-A310-D110B7F86FE8}" dt="2023-02-09T06:26:09.487" v="234"/>
          <ac:spMkLst>
            <pc:docMk/>
            <pc:sldMk cId="125909456" sldId="403"/>
            <ac:spMk id="12444" creationId="{2EF1E370-7449-7C84-C1A9-7B30D81318D8}"/>
          </ac:spMkLst>
        </pc:spChg>
        <pc:spChg chg="mod">
          <ac:chgData name="Ramy Mohamed" userId="0cc068d6-35f3-41e3-a10d-b98e4c17dcff" providerId="ADAL" clId="{AF453001-A281-4A15-A310-D110B7F86FE8}" dt="2023-02-09T06:26:09.487" v="234"/>
          <ac:spMkLst>
            <pc:docMk/>
            <pc:sldMk cId="125909456" sldId="403"/>
            <ac:spMk id="12445" creationId="{43C3012B-362D-4C69-B82B-F487E6371D30}"/>
          </ac:spMkLst>
        </pc:spChg>
        <pc:spChg chg="mod">
          <ac:chgData name="Ramy Mohamed" userId="0cc068d6-35f3-41e3-a10d-b98e4c17dcff" providerId="ADAL" clId="{AF453001-A281-4A15-A310-D110B7F86FE8}" dt="2023-02-09T06:26:09.487" v="234"/>
          <ac:spMkLst>
            <pc:docMk/>
            <pc:sldMk cId="125909456" sldId="403"/>
            <ac:spMk id="12446" creationId="{3058213E-3342-F602-A4E3-03173689AFFA}"/>
          </ac:spMkLst>
        </pc:spChg>
        <pc:spChg chg="mod">
          <ac:chgData name="Ramy Mohamed" userId="0cc068d6-35f3-41e3-a10d-b98e4c17dcff" providerId="ADAL" clId="{AF453001-A281-4A15-A310-D110B7F86FE8}" dt="2023-02-09T06:26:09.487" v="234"/>
          <ac:spMkLst>
            <pc:docMk/>
            <pc:sldMk cId="125909456" sldId="403"/>
            <ac:spMk id="12447" creationId="{554C3A2A-0491-B5F9-C8E8-A3C7FB6CDAC7}"/>
          </ac:spMkLst>
        </pc:spChg>
        <pc:spChg chg="mod">
          <ac:chgData name="Ramy Mohamed" userId="0cc068d6-35f3-41e3-a10d-b98e4c17dcff" providerId="ADAL" clId="{AF453001-A281-4A15-A310-D110B7F86FE8}" dt="2023-02-09T06:26:09.487" v="234"/>
          <ac:spMkLst>
            <pc:docMk/>
            <pc:sldMk cId="125909456" sldId="403"/>
            <ac:spMk id="12448" creationId="{C08B69D1-8BBE-6FF3-E6EF-0B727C6A9F12}"/>
          </ac:spMkLst>
        </pc:spChg>
        <pc:spChg chg="mod">
          <ac:chgData name="Ramy Mohamed" userId="0cc068d6-35f3-41e3-a10d-b98e4c17dcff" providerId="ADAL" clId="{AF453001-A281-4A15-A310-D110B7F86FE8}" dt="2023-02-09T06:26:09.487" v="234"/>
          <ac:spMkLst>
            <pc:docMk/>
            <pc:sldMk cId="125909456" sldId="403"/>
            <ac:spMk id="12449" creationId="{1D4F2692-9F5C-19D6-1C87-726B626E6A6D}"/>
          </ac:spMkLst>
        </pc:spChg>
        <pc:spChg chg="mod">
          <ac:chgData name="Ramy Mohamed" userId="0cc068d6-35f3-41e3-a10d-b98e4c17dcff" providerId="ADAL" clId="{AF453001-A281-4A15-A310-D110B7F86FE8}" dt="2023-02-09T06:26:09.487" v="234"/>
          <ac:spMkLst>
            <pc:docMk/>
            <pc:sldMk cId="125909456" sldId="403"/>
            <ac:spMk id="12450" creationId="{0B08B937-C7B7-C079-3298-08DEBE631323}"/>
          </ac:spMkLst>
        </pc:spChg>
        <pc:spChg chg="mod">
          <ac:chgData name="Ramy Mohamed" userId="0cc068d6-35f3-41e3-a10d-b98e4c17dcff" providerId="ADAL" clId="{AF453001-A281-4A15-A310-D110B7F86FE8}" dt="2023-02-09T06:26:09.487" v="234"/>
          <ac:spMkLst>
            <pc:docMk/>
            <pc:sldMk cId="125909456" sldId="403"/>
            <ac:spMk id="12451" creationId="{206F5598-A203-2DA3-EC45-9B00E4194283}"/>
          </ac:spMkLst>
        </pc:spChg>
        <pc:spChg chg="mod">
          <ac:chgData name="Ramy Mohamed" userId="0cc068d6-35f3-41e3-a10d-b98e4c17dcff" providerId="ADAL" clId="{AF453001-A281-4A15-A310-D110B7F86FE8}" dt="2023-02-09T06:26:09.487" v="234"/>
          <ac:spMkLst>
            <pc:docMk/>
            <pc:sldMk cId="125909456" sldId="403"/>
            <ac:spMk id="12452" creationId="{9765379A-BF4C-C856-7918-C00FAED6F8D9}"/>
          </ac:spMkLst>
        </pc:spChg>
        <pc:spChg chg="mod">
          <ac:chgData name="Ramy Mohamed" userId="0cc068d6-35f3-41e3-a10d-b98e4c17dcff" providerId="ADAL" clId="{AF453001-A281-4A15-A310-D110B7F86FE8}" dt="2023-02-09T06:26:09.487" v="234"/>
          <ac:spMkLst>
            <pc:docMk/>
            <pc:sldMk cId="125909456" sldId="403"/>
            <ac:spMk id="12453" creationId="{CB5C4662-362A-3040-CBC2-01604BDB8167}"/>
          </ac:spMkLst>
        </pc:spChg>
        <pc:spChg chg="mod">
          <ac:chgData name="Ramy Mohamed" userId="0cc068d6-35f3-41e3-a10d-b98e4c17dcff" providerId="ADAL" clId="{AF453001-A281-4A15-A310-D110B7F86FE8}" dt="2023-02-09T06:26:09.487" v="234"/>
          <ac:spMkLst>
            <pc:docMk/>
            <pc:sldMk cId="125909456" sldId="403"/>
            <ac:spMk id="12454" creationId="{55E60D90-5FA4-0E35-7FEE-EF004899BBCD}"/>
          </ac:spMkLst>
        </pc:spChg>
        <pc:spChg chg="mod">
          <ac:chgData name="Ramy Mohamed" userId="0cc068d6-35f3-41e3-a10d-b98e4c17dcff" providerId="ADAL" clId="{AF453001-A281-4A15-A310-D110B7F86FE8}" dt="2023-02-09T06:26:09.487" v="234"/>
          <ac:spMkLst>
            <pc:docMk/>
            <pc:sldMk cId="125909456" sldId="403"/>
            <ac:spMk id="12455" creationId="{386DF89E-52BC-797F-3AFF-7C7977B0FDD7}"/>
          </ac:spMkLst>
        </pc:spChg>
        <pc:spChg chg="mod">
          <ac:chgData name="Ramy Mohamed" userId="0cc068d6-35f3-41e3-a10d-b98e4c17dcff" providerId="ADAL" clId="{AF453001-A281-4A15-A310-D110B7F86FE8}" dt="2023-02-09T06:26:09.487" v="234"/>
          <ac:spMkLst>
            <pc:docMk/>
            <pc:sldMk cId="125909456" sldId="403"/>
            <ac:spMk id="12456" creationId="{8A8D669C-ECC1-6A96-F255-9B46A84183E9}"/>
          </ac:spMkLst>
        </pc:spChg>
        <pc:spChg chg="mod">
          <ac:chgData name="Ramy Mohamed" userId="0cc068d6-35f3-41e3-a10d-b98e4c17dcff" providerId="ADAL" clId="{AF453001-A281-4A15-A310-D110B7F86FE8}" dt="2023-02-09T06:26:09.487" v="234"/>
          <ac:spMkLst>
            <pc:docMk/>
            <pc:sldMk cId="125909456" sldId="403"/>
            <ac:spMk id="12457" creationId="{C9D98349-A989-C9D2-5D08-E7782574682E}"/>
          </ac:spMkLst>
        </pc:spChg>
        <pc:spChg chg="mod">
          <ac:chgData name="Ramy Mohamed" userId="0cc068d6-35f3-41e3-a10d-b98e4c17dcff" providerId="ADAL" clId="{AF453001-A281-4A15-A310-D110B7F86FE8}" dt="2023-02-09T06:26:09.487" v="234"/>
          <ac:spMkLst>
            <pc:docMk/>
            <pc:sldMk cId="125909456" sldId="403"/>
            <ac:spMk id="12458" creationId="{8A7FCB88-6610-53A0-7377-281A0EBF0DF0}"/>
          </ac:spMkLst>
        </pc:spChg>
        <pc:spChg chg="mod">
          <ac:chgData name="Ramy Mohamed" userId="0cc068d6-35f3-41e3-a10d-b98e4c17dcff" providerId="ADAL" clId="{AF453001-A281-4A15-A310-D110B7F86FE8}" dt="2023-02-09T06:26:09.487" v="234"/>
          <ac:spMkLst>
            <pc:docMk/>
            <pc:sldMk cId="125909456" sldId="403"/>
            <ac:spMk id="12459" creationId="{9848DEDA-F0C4-8DE3-6408-13008ABF17F5}"/>
          </ac:spMkLst>
        </pc:spChg>
        <pc:spChg chg="mod">
          <ac:chgData name="Ramy Mohamed" userId="0cc068d6-35f3-41e3-a10d-b98e4c17dcff" providerId="ADAL" clId="{AF453001-A281-4A15-A310-D110B7F86FE8}" dt="2023-02-09T06:26:09.487" v="234"/>
          <ac:spMkLst>
            <pc:docMk/>
            <pc:sldMk cId="125909456" sldId="403"/>
            <ac:spMk id="12460" creationId="{D4940DB6-ADFD-CFF9-5673-A838C06FE1AE}"/>
          </ac:spMkLst>
        </pc:spChg>
        <pc:spChg chg="mod">
          <ac:chgData name="Ramy Mohamed" userId="0cc068d6-35f3-41e3-a10d-b98e4c17dcff" providerId="ADAL" clId="{AF453001-A281-4A15-A310-D110B7F86FE8}" dt="2023-02-09T06:26:09.487" v="234"/>
          <ac:spMkLst>
            <pc:docMk/>
            <pc:sldMk cId="125909456" sldId="403"/>
            <ac:spMk id="12461" creationId="{DA7B3A70-A5B2-2B23-F932-5CAD291A2978}"/>
          </ac:spMkLst>
        </pc:spChg>
        <pc:spChg chg="mod">
          <ac:chgData name="Ramy Mohamed" userId="0cc068d6-35f3-41e3-a10d-b98e4c17dcff" providerId="ADAL" clId="{AF453001-A281-4A15-A310-D110B7F86FE8}" dt="2023-02-09T06:26:09.487" v="234"/>
          <ac:spMkLst>
            <pc:docMk/>
            <pc:sldMk cId="125909456" sldId="403"/>
            <ac:spMk id="12462" creationId="{8CA2543F-A0E7-A216-4E95-179FEBB0C497}"/>
          </ac:spMkLst>
        </pc:spChg>
        <pc:spChg chg="mod">
          <ac:chgData name="Ramy Mohamed" userId="0cc068d6-35f3-41e3-a10d-b98e4c17dcff" providerId="ADAL" clId="{AF453001-A281-4A15-A310-D110B7F86FE8}" dt="2023-02-09T06:26:09.487" v="234"/>
          <ac:spMkLst>
            <pc:docMk/>
            <pc:sldMk cId="125909456" sldId="403"/>
            <ac:spMk id="12463" creationId="{5D8DCC13-A7AE-1CCE-D535-D1C23D81A545}"/>
          </ac:spMkLst>
        </pc:spChg>
        <pc:spChg chg="mod">
          <ac:chgData name="Ramy Mohamed" userId="0cc068d6-35f3-41e3-a10d-b98e4c17dcff" providerId="ADAL" clId="{AF453001-A281-4A15-A310-D110B7F86FE8}" dt="2023-02-09T06:26:09.487" v="234"/>
          <ac:spMkLst>
            <pc:docMk/>
            <pc:sldMk cId="125909456" sldId="403"/>
            <ac:spMk id="12464" creationId="{7680468F-BBE4-8E25-A849-677036AAAD55}"/>
          </ac:spMkLst>
        </pc:spChg>
        <pc:spChg chg="mod">
          <ac:chgData name="Ramy Mohamed" userId="0cc068d6-35f3-41e3-a10d-b98e4c17dcff" providerId="ADAL" clId="{AF453001-A281-4A15-A310-D110B7F86FE8}" dt="2023-02-09T06:26:09.487" v="234"/>
          <ac:spMkLst>
            <pc:docMk/>
            <pc:sldMk cId="125909456" sldId="403"/>
            <ac:spMk id="12465" creationId="{58010FFB-2D95-B1F3-DA82-BC4E5B230CCE}"/>
          </ac:spMkLst>
        </pc:spChg>
        <pc:spChg chg="mod">
          <ac:chgData name="Ramy Mohamed" userId="0cc068d6-35f3-41e3-a10d-b98e4c17dcff" providerId="ADAL" clId="{AF453001-A281-4A15-A310-D110B7F86FE8}" dt="2023-02-09T06:26:09.487" v="234"/>
          <ac:spMkLst>
            <pc:docMk/>
            <pc:sldMk cId="125909456" sldId="403"/>
            <ac:spMk id="12466" creationId="{D7C12945-4EA8-BE06-100A-EDCBE772C97A}"/>
          </ac:spMkLst>
        </pc:spChg>
        <pc:spChg chg="mod">
          <ac:chgData name="Ramy Mohamed" userId="0cc068d6-35f3-41e3-a10d-b98e4c17dcff" providerId="ADAL" clId="{AF453001-A281-4A15-A310-D110B7F86FE8}" dt="2023-02-09T06:26:09.487" v="234"/>
          <ac:spMkLst>
            <pc:docMk/>
            <pc:sldMk cId="125909456" sldId="403"/>
            <ac:spMk id="12467" creationId="{7B3813C3-3637-FF56-EEB0-C54F5B0338AD}"/>
          </ac:spMkLst>
        </pc:spChg>
        <pc:spChg chg="mod">
          <ac:chgData name="Ramy Mohamed" userId="0cc068d6-35f3-41e3-a10d-b98e4c17dcff" providerId="ADAL" clId="{AF453001-A281-4A15-A310-D110B7F86FE8}" dt="2023-02-09T06:26:09.487" v="234"/>
          <ac:spMkLst>
            <pc:docMk/>
            <pc:sldMk cId="125909456" sldId="403"/>
            <ac:spMk id="12468" creationId="{84F707D5-39F4-6028-A577-05D5B8925744}"/>
          </ac:spMkLst>
        </pc:spChg>
        <pc:spChg chg="mod">
          <ac:chgData name="Ramy Mohamed" userId="0cc068d6-35f3-41e3-a10d-b98e4c17dcff" providerId="ADAL" clId="{AF453001-A281-4A15-A310-D110B7F86FE8}" dt="2023-02-09T06:26:09.487" v="234"/>
          <ac:spMkLst>
            <pc:docMk/>
            <pc:sldMk cId="125909456" sldId="403"/>
            <ac:spMk id="12469" creationId="{1ACBCDEB-4253-F59F-4672-DA7410914C2A}"/>
          </ac:spMkLst>
        </pc:spChg>
        <pc:spChg chg="mod">
          <ac:chgData name="Ramy Mohamed" userId="0cc068d6-35f3-41e3-a10d-b98e4c17dcff" providerId="ADAL" clId="{AF453001-A281-4A15-A310-D110B7F86FE8}" dt="2023-02-09T06:26:09.487" v="234"/>
          <ac:spMkLst>
            <pc:docMk/>
            <pc:sldMk cId="125909456" sldId="403"/>
            <ac:spMk id="12470" creationId="{97040DB7-AEC4-0D96-E372-7D11433000AC}"/>
          </ac:spMkLst>
        </pc:spChg>
        <pc:spChg chg="mod">
          <ac:chgData name="Ramy Mohamed" userId="0cc068d6-35f3-41e3-a10d-b98e4c17dcff" providerId="ADAL" clId="{AF453001-A281-4A15-A310-D110B7F86FE8}" dt="2023-02-09T06:26:09.487" v="234"/>
          <ac:spMkLst>
            <pc:docMk/>
            <pc:sldMk cId="125909456" sldId="403"/>
            <ac:spMk id="12471" creationId="{B9969B9D-0667-8FD3-4237-954705156C20}"/>
          </ac:spMkLst>
        </pc:spChg>
        <pc:spChg chg="mod">
          <ac:chgData name="Ramy Mohamed" userId="0cc068d6-35f3-41e3-a10d-b98e4c17dcff" providerId="ADAL" clId="{AF453001-A281-4A15-A310-D110B7F86FE8}" dt="2023-02-09T06:26:09.487" v="234"/>
          <ac:spMkLst>
            <pc:docMk/>
            <pc:sldMk cId="125909456" sldId="403"/>
            <ac:spMk id="12472" creationId="{14CE1036-1AFE-26AA-757B-A39D2F2352AF}"/>
          </ac:spMkLst>
        </pc:spChg>
        <pc:spChg chg="mod">
          <ac:chgData name="Ramy Mohamed" userId="0cc068d6-35f3-41e3-a10d-b98e4c17dcff" providerId="ADAL" clId="{AF453001-A281-4A15-A310-D110B7F86FE8}" dt="2023-02-09T06:26:09.487" v="234"/>
          <ac:spMkLst>
            <pc:docMk/>
            <pc:sldMk cId="125909456" sldId="403"/>
            <ac:spMk id="12473" creationId="{CA86A07A-26A6-67EC-384E-87DA3FEC9025}"/>
          </ac:spMkLst>
        </pc:spChg>
        <pc:spChg chg="mod">
          <ac:chgData name="Ramy Mohamed" userId="0cc068d6-35f3-41e3-a10d-b98e4c17dcff" providerId="ADAL" clId="{AF453001-A281-4A15-A310-D110B7F86FE8}" dt="2023-02-09T06:26:09.487" v="234"/>
          <ac:spMkLst>
            <pc:docMk/>
            <pc:sldMk cId="125909456" sldId="403"/>
            <ac:spMk id="12474" creationId="{605BEAAB-D857-C025-2429-7F791C2BDFDF}"/>
          </ac:spMkLst>
        </pc:spChg>
        <pc:spChg chg="mod">
          <ac:chgData name="Ramy Mohamed" userId="0cc068d6-35f3-41e3-a10d-b98e4c17dcff" providerId="ADAL" clId="{AF453001-A281-4A15-A310-D110B7F86FE8}" dt="2023-02-09T06:26:09.487" v="234"/>
          <ac:spMkLst>
            <pc:docMk/>
            <pc:sldMk cId="125909456" sldId="403"/>
            <ac:spMk id="12475" creationId="{36CA4713-F00E-7187-35E5-400CDCD4EE35}"/>
          </ac:spMkLst>
        </pc:spChg>
        <pc:spChg chg="mod">
          <ac:chgData name="Ramy Mohamed" userId="0cc068d6-35f3-41e3-a10d-b98e4c17dcff" providerId="ADAL" clId="{AF453001-A281-4A15-A310-D110B7F86FE8}" dt="2023-02-09T06:26:09.487" v="234"/>
          <ac:spMkLst>
            <pc:docMk/>
            <pc:sldMk cId="125909456" sldId="403"/>
            <ac:spMk id="12476" creationId="{3041142E-901B-5900-CA98-F9E31F0E2A48}"/>
          </ac:spMkLst>
        </pc:spChg>
        <pc:spChg chg="mod">
          <ac:chgData name="Ramy Mohamed" userId="0cc068d6-35f3-41e3-a10d-b98e4c17dcff" providerId="ADAL" clId="{AF453001-A281-4A15-A310-D110B7F86FE8}" dt="2023-02-09T06:26:09.487" v="234"/>
          <ac:spMkLst>
            <pc:docMk/>
            <pc:sldMk cId="125909456" sldId="403"/>
            <ac:spMk id="12477" creationId="{9F02E06A-4FE2-9997-E4F6-8606F67EB36A}"/>
          </ac:spMkLst>
        </pc:spChg>
        <pc:spChg chg="mod">
          <ac:chgData name="Ramy Mohamed" userId="0cc068d6-35f3-41e3-a10d-b98e4c17dcff" providerId="ADAL" clId="{AF453001-A281-4A15-A310-D110B7F86FE8}" dt="2023-02-09T06:26:09.487" v="234"/>
          <ac:spMkLst>
            <pc:docMk/>
            <pc:sldMk cId="125909456" sldId="403"/>
            <ac:spMk id="12478" creationId="{F5B02673-6FCB-788C-9D24-DA9295FF10F5}"/>
          </ac:spMkLst>
        </pc:spChg>
        <pc:spChg chg="mod">
          <ac:chgData name="Ramy Mohamed" userId="0cc068d6-35f3-41e3-a10d-b98e4c17dcff" providerId="ADAL" clId="{AF453001-A281-4A15-A310-D110B7F86FE8}" dt="2023-02-09T06:26:09.487" v="234"/>
          <ac:spMkLst>
            <pc:docMk/>
            <pc:sldMk cId="125909456" sldId="403"/>
            <ac:spMk id="12479" creationId="{DED0A292-BB5E-525F-34A3-7CFC17875E86}"/>
          </ac:spMkLst>
        </pc:spChg>
        <pc:spChg chg="mod">
          <ac:chgData name="Ramy Mohamed" userId="0cc068d6-35f3-41e3-a10d-b98e4c17dcff" providerId="ADAL" clId="{AF453001-A281-4A15-A310-D110B7F86FE8}" dt="2023-02-09T06:26:09.487" v="234"/>
          <ac:spMkLst>
            <pc:docMk/>
            <pc:sldMk cId="125909456" sldId="403"/>
            <ac:spMk id="12480" creationId="{BD5C8EEC-03CF-D456-0EAD-3BBD3BE0B7F7}"/>
          </ac:spMkLst>
        </pc:spChg>
        <pc:spChg chg="mod">
          <ac:chgData name="Ramy Mohamed" userId="0cc068d6-35f3-41e3-a10d-b98e4c17dcff" providerId="ADAL" clId="{AF453001-A281-4A15-A310-D110B7F86FE8}" dt="2023-02-09T06:26:09.487" v="234"/>
          <ac:spMkLst>
            <pc:docMk/>
            <pc:sldMk cId="125909456" sldId="403"/>
            <ac:spMk id="12481" creationId="{1D933D20-025F-C129-9C75-86373A4F463B}"/>
          </ac:spMkLst>
        </pc:spChg>
        <pc:spChg chg="mod">
          <ac:chgData name="Ramy Mohamed" userId="0cc068d6-35f3-41e3-a10d-b98e4c17dcff" providerId="ADAL" clId="{AF453001-A281-4A15-A310-D110B7F86FE8}" dt="2023-02-09T06:26:09.487" v="234"/>
          <ac:spMkLst>
            <pc:docMk/>
            <pc:sldMk cId="125909456" sldId="403"/>
            <ac:spMk id="12482" creationId="{73FF544C-17A6-DAB4-8424-D63702F6CE0D}"/>
          </ac:spMkLst>
        </pc:spChg>
        <pc:spChg chg="mod">
          <ac:chgData name="Ramy Mohamed" userId="0cc068d6-35f3-41e3-a10d-b98e4c17dcff" providerId="ADAL" clId="{AF453001-A281-4A15-A310-D110B7F86FE8}" dt="2023-02-09T06:26:09.487" v="234"/>
          <ac:spMkLst>
            <pc:docMk/>
            <pc:sldMk cId="125909456" sldId="403"/>
            <ac:spMk id="12483" creationId="{265840B5-2D76-17D0-31CD-713FC65AC88F}"/>
          </ac:spMkLst>
        </pc:spChg>
        <pc:spChg chg="mod">
          <ac:chgData name="Ramy Mohamed" userId="0cc068d6-35f3-41e3-a10d-b98e4c17dcff" providerId="ADAL" clId="{AF453001-A281-4A15-A310-D110B7F86FE8}" dt="2023-02-09T06:26:09.487" v="234"/>
          <ac:spMkLst>
            <pc:docMk/>
            <pc:sldMk cId="125909456" sldId="403"/>
            <ac:spMk id="12484" creationId="{1A59A577-0480-F742-205D-7C11C3AD36FC}"/>
          </ac:spMkLst>
        </pc:spChg>
        <pc:spChg chg="mod">
          <ac:chgData name="Ramy Mohamed" userId="0cc068d6-35f3-41e3-a10d-b98e4c17dcff" providerId="ADAL" clId="{AF453001-A281-4A15-A310-D110B7F86FE8}" dt="2023-02-09T06:26:09.487" v="234"/>
          <ac:spMkLst>
            <pc:docMk/>
            <pc:sldMk cId="125909456" sldId="403"/>
            <ac:spMk id="12485" creationId="{2EC924E5-2319-8F69-D525-ADC048CAEEA6}"/>
          </ac:spMkLst>
        </pc:spChg>
        <pc:spChg chg="mod">
          <ac:chgData name="Ramy Mohamed" userId="0cc068d6-35f3-41e3-a10d-b98e4c17dcff" providerId="ADAL" clId="{AF453001-A281-4A15-A310-D110B7F86FE8}" dt="2023-02-09T06:26:09.487" v="234"/>
          <ac:spMkLst>
            <pc:docMk/>
            <pc:sldMk cId="125909456" sldId="403"/>
            <ac:spMk id="12486" creationId="{92829B1B-3D64-B3B3-443F-826A4B06EA18}"/>
          </ac:spMkLst>
        </pc:spChg>
        <pc:spChg chg="mod">
          <ac:chgData name="Ramy Mohamed" userId="0cc068d6-35f3-41e3-a10d-b98e4c17dcff" providerId="ADAL" clId="{AF453001-A281-4A15-A310-D110B7F86FE8}" dt="2023-02-09T06:26:09.487" v="234"/>
          <ac:spMkLst>
            <pc:docMk/>
            <pc:sldMk cId="125909456" sldId="403"/>
            <ac:spMk id="12487" creationId="{99F8C978-7EE4-DF03-2B24-C6DFC16354EF}"/>
          </ac:spMkLst>
        </pc:spChg>
        <pc:spChg chg="mod">
          <ac:chgData name="Ramy Mohamed" userId="0cc068d6-35f3-41e3-a10d-b98e4c17dcff" providerId="ADAL" clId="{AF453001-A281-4A15-A310-D110B7F86FE8}" dt="2023-02-09T06:26:09.487" v="234"/>
          <ac:spMkLst>
            <pc:docMk/>
            <pc:sldMk cId="125909456" sldId="403"/>
            <ac:spMk id="12488" creationId="{057292A5-4BAA-7A01-D2B7-733B7BC33F72}"/>
          </ac:spMkLst>
        </pc:spChg>
        <pc:spChg chg="mod">
          <ac:chgData name="Ramy Mohamed" userId="0cc068d6-35f3-41e3-a10d-b98e4c17dcff" providerId="ADAL" clId="{AF453001-A281-4A15-A310-D110B7F86FE8}" dt="2023-02-09T06:26:09.487" v="234"/>
          <ac:spMkLst>
            <pc:docMk/>
            <pc:sldMk cId="125909456" sldId="403"/>
            <ac:spMk id="12489" creationId="{DE78873C-DB6F-7353-BE46-B11F2882FEF6}"/>
          </ac:spMkLst>
        </pc:spChg>
        <pc:spChg chg="mod">
          <ac:chgData name="Ramy Mohamed" userId="0cc068d6-35f3-41e3-a10d-b98e4c17dcff" providerId="ADAL" clId="{AF453001-A281-4A15-A310-D110B7F86FE8}" dt="2023-02-09T06:26:09.487" v="234"/>
          <ac:spMkLst>
            <pc:docMk/>
            <pc:sldMk cId="125909456" sldId="403"/>
            <ac:spMk id="12490" creationId="{88140DC8-1AE7-5263-A11E-1F89A9E7B634}"/>
          </ac:spMkLst>
        </pc:spChg>
        <pc:spChg chg="mod">
          <ac:chgData name="Ramy Mohamed" userId="0cc068d6-35f3-41e3-a10d-b98e4c17dcff" providerId="ADAL" clId="{AF453001-A281-4A15-A310-D110B7F86FE8}" dt="2023-02-09T06:26:09.487" v="234"/>
          <ac:spMkLst>
            <pc:docMk/>
            <pc:sldMk cId="125909456" sldId="403"/>
            <ac:spMk id="12491" creationId="{B0A5FA65-2B71-CBC7-E58C-F25DCE5B6D2A}"/>
          </ac:spMkLst>
        </pc:spChg>
        <pc:spChg chg="mod">
          <ac:chgData name="Ramy Mohamed" userId="0cc068d6-35f3-41e3-a10d-b98e4c17dcff" providerId="ADAL" clId="{AF453001-A281-4A15-A310-D110B7F86FE8}" dt="2023-02-09T06:26:09.487" v="234"/>
          <ac:spMkLst>
            <pc:docMk/>
            <pc:sldMk cId="125909456" sldId="403"/>
            <ac:spMk id="12492" creationId="{DBC6F68D-B722-2CA8-1BA2-EEF1F6EA165C}"/>
          </ac:spMkLst>
        </pc:spChg>
        <pc:spChg chg="mod">
          <ac:chgData name="Ramy Mohamed" userId="0cc068d6-35f3-41e3-a10d-b98e4c17dcff" providerId="ADAL" clId="{AF453001-A281-4A15-A310-D110B7F86FE8}" dt="2023-02-09T06:26:09.487" v="234"/>
          <ac:spMkLst>
            <pc:docMk/>
            <pc:sldMk cId="125909456" sldId="403"/>
            <ac:spMk id="12493" creationId="{633601EE-F2C7-D84A-6F13-2F18B87CA12B}"/>
          </ac:spMkLst>
        </pc:spChg>
        <pc:spChg chg="mod">
          <ac:chgData name="Ramy Mohamed" userId="0cc068d6-35f3-41e3-a10d-b98e4c17dcff" providerId="ADAL" clId="{AF453001-A281-4A15-A310-D110B7F86FE8}" dt="2023-02-09T06:26:09.487" v="234"/>
          <ac:spMkLst>
            <pc:docMk/>
            <pc:sldMk cId="125909456" sldId="403"/>
            <ac:spMk id="12494" creationId="{CB228A65-9DE9-4440-23EA-4DB332F37A02}"/>
          </ac:spMkLst>
        </pc:spChg>
        <pc:spChg chg="mod">
          <ac:chgData name="Ramy Mohamed" userId="0cc068d6-35f3-41e3-a10d-b98e4c17dcff" providerId="ADAL" clId="{AF453001-A281-4A15-A310-D110B7F86FE8}" dt="2023-02-09T06:26:09.487" v="234"/>
          <ac:spMkLst>
            <pc:docMk/>
            <pc:sldMk cId="125909456" sldId="403"/>
            <ac:spMk id="12495" creationId="{634E6625-7394-BA4C-B7A6-522F820FDCCF}"/>
          </ac:spMkLst>
        </pc:spChg>
        <pc:spChg chg="mod">
          <ac:chgData name="Ramy Mohamed" userId="0cc068d6-35f3-41e3-a10d-b98e4c17dcff" providerId="ADAL" clId="{AF453001-A281-4A15-A310-D110B7F86FE8}" dt="2023-02-09T06:26:09.487" v="234"/>
          <ac:spMkLst>
            <pc:docMk/>
            <pc:sldMk cId="125909456" sldId="403"/>
            <ac:spMk id="12496" creationId="{34856A00-6C69-5974-A7A4-54C4C4FBF724}"/>
          </ac:spMkLst>
        </pc:spChg>
        <pc:spChg chg="mod">
          <ac:chgData name="Ramy Mohamed" userId="0cc068d6-35f3-41e3-a10d-b98e4c17dcff" providerId="ADAL" clId="{AF453001-A281-4A15-A310-D110B7F86FE8}" dt="2023-02-09T06:26:09.487" v="234"/>
          <ac:spMkLst>
            <pc:docMk/>
            <pc:sldMk cId="125909456" sldId="403"/>
            <ac:spMk id="12497" creationId="{C443067D-5E7D-BD45-057B-ED55077C3ABF}"/>
          </ac:spMkLst>
        </pc:spChg>
        <pc:spChg chg="mod">
          <ac:chgData name="Ramy Mohamed" userId="0cc068d6-35f3-41e3-a10d-b98e4c17dcff" providerId="ADAL" clId="{AF453001-A281-4A15-A310-D110B7F86FE8}" dt="2023-02-09T06:26:09.487" v="234"/>
          <ac:spMkLst>
            <pc:docMk/>
            <pc:sldMk cId="125909456" sldId="403"/>
            <ac:spMk id="12498" creationId="{2EE96FCE-C027-5C14-1595-7EF0799AB204}"/>
          </ac:spMkLst>
        </pc:spChg>
        <pc:spChg chg="mod">
          <ac:chgData name="Ramy Mohamed" userId="0cc068d6-35f3-41e3-a10d-b98e4c17dcff" providerId="ADAL" clId="{AF453001-A281-4A15-A310-D110B7F86FE8}" dt="2023-02-09T06:26:09.487" v="234"/>
          <ac:spMkLst>
            <pc:docMk/>
            <pc:sldMk cId="125909456" sldId="403"/>
            <ac:spMk id="12499" creationId="{EF30E963-25F7-4FF2-9551-FD18F105EEFD}"/>
          </ac:spMkLst>
        </pc:spChg>
        <pc:spChg chg="mod">
          <ac:chgData name="Ramy Mohamed" userId="0cc068d6-35f3-41e3-a10d-b98e4c17dcff" providerId="ADAL" clId="{AF453001-A281-4A15-A310-D110B7F86FE8}" dt="2023-02-09T06:26:09.487" v="234"/>
          <ac:spMkLst>
            <pc:docMk/>
            <pc:sldMk cId="125909456" sldId="403"/>
            <ac:spMk id="12500" creationId="{36CE10A1-0B44-427B-BD8B-6CB39F7D0919}"/>
          </ac:spMkLst>
        </pc:spChg>
        <pc:spChg chg="mod">
          <ac:chgData name="Ramy Mohamed" userId="0cc068d6-35f3-41e3-a10d-b98e4c17dcff" providerId="ADAL" clId="{AF453001-A281-4A15-A310-D110B7F86FE8}" dt="2023-02-09T06:26:09.487" v="234"/>
          <ac:spMkLst>
            <pc:docMk/>
            <pc:sldMk cId="125909456" sldId="403"/>
            <ac:spMk id="12501" creationId="{BABA1947-F6ED-9CE4-0F93-93E4F8006F21}"/>
          </ac:spMkLst>
        </pc:spChg>
        <pc:spChg chg="mod">
          <ac:chgData name="Ramy Mohamed" userId="0cc068d6-35f3-41e3-a10d-b98e4c17dcff" providerId="ADAL" clId="{AF453001-A281-4A15-A310-D110B7F86FE8}" dt="2023-02-09T06:26:09.487" v="234"/>
          <ac:spMkLst>
            <pc:docMk/>
            <pc:sldMk cId="125909456" sldId="403"/>
            <ac:spMk id="12502" creationId="{AF4F25AD-6184-4716-D104-0FB80EF28040}"/>
          </ac:spMkLst>
        </pc:spChg>
        <pc:spChg chg="mod">
          <ac:chgData name="Ramy Mohamed" userId="0cc068d6-35f3-41e3-a10d-b98e4c17dcff" providerId="ADAL" clId="{AF453001-A281-4A15-A310-D110B7F86FE8}" dt="2023-02-09T06:26:09.487" v="234"/>
          <ac:spMkLst>
            <pc:docMk/>
            <pc:sldMk cId="125909456" sldId="403"/>
            <ac:spMk id="12503" creationId="{0629A14D-CA1C-3909-2E4E-E062AA86DA84}"/>
          </ac:spMkLst>
        </pc:spChg>
        <pc:spChg chg="mod">
          <ac:chgData name="Ramy Mohamed" userId="0cc068d6-35f3-41e3-a10d-b98e4c17dcff" providerId="ADAL" clId="{AF453001-A281-4A15-A310-D110B7F86FE8}" dt="2023-02-09T06:26:09.487" v="234"/>
          <ac:spMkLst>
            <pc:docMk/>
            <pc:sldMk cId="125909456" sldId="403"/>
            <ac:spMk id="12504" creationId="{750033E2-1CA1-529D-E499-C939EF6AEBCD}"/>
          </ac:spMkLst>
        </pc:spChg>
        <pc:spChg chg="mod">
          <ac:chgData name="Ramy Mohamed" userId="0cc068d6-35f3-41e3-a10d-b98e4c17dcff" providerId="ADAL" clId="{AF453001-A281-4A15-A310-D110B7F86FE8}" dt="2023-02-09T06:26:09.487" v="234"/>
          <ac:spMkLst>
            <pc:docMk/>
            <pc:sldMk cId="125909456" sldId="403"/>
            <ac:spMk id="12505" creationId="{F8AD1B46-CCBA-0735-46CC-7AEB61C897DC}"/>
          </ac:spMkLst>
        </pc:spChg>
        <pc:spChg chg="mod">
          <ac:chgData name="Ramy Mohamed" userId="0cc068d6-35f3-41e3-a10d-b98e4c17dcff" providerId="ADAL" clId="{AF453001-A281-4A15-A310-D110B7F86FE8}" dt="2023-02-09T06:26:09.487" v="234"/>
          <ac:spMkLst>
            <pc:docMk/>
            <pc:sldMk cId="125909456" sldId="403"/>
            <ac:spMk id="12506" creationId="{C448E46A-BC9D-5AE0-1704-DA00ADF4AF0B}"/>
          </ac:spMkLst>
        </pc:spChg>
        <pc:spChg chg="mod">
          <ac:chgData name="Ramy Mohamed" userId="0cc068d6-35f3-41e3-a10d-b98e4c17dcff" providerId="ADAL" clId="{AF453001-A281-4A15-A310-D110B7F86FE8}" dt="2023-02-09T06:26:09.487" v="234"/>
          <ac:spMkLst>
            <pc:docMk/>
            <pc:sldMk cId="125909456" sldId="403"/>
            <ac:spMk id="12507" creationId="{99E49630-9909-18A1-13CB-BACB2D6D4EF6}"/>
          </ac:spMkLst>
        </pc:spChg>
        <pc:spChg chg="mod">
          <ac:chgData name="Ramy Mohamed" userId="0cc068d6-35f3-41e3-a10d-b98e4c17dcff" providerId="ADAL" clId="{AF453001-A281-4A15-A310-D110B7F86FE8}" dt="2023-02-09T06:26:09.487" v="234"/>
          <ac:spMkLst>
            <pc:docMk/>
            <pc:sldMk cId="125909456" sldId="403"/>
            <ac:spMk id="12508" creationId="{F7F4873A-93D6-972C-90D0-9788CB0B0542}"/>
          </ac:spMkLst>
        </pc:spChg>
        <pc:spChg chg="mod">
          <ac:chgData name="Ramy Mohamed" userId="0cc068d6-35f3-41e3-a10d-b98e4c17dcff" providerId="ADAL" clId="{AF453001-A281-4A15-A310-D110B7F86FE8}" dt="2023-02-09T06:26:09.487" v="234"/>
          <ac:spMkLst>
            <pc:docMk/>
            <pc:sldMk cId="125909456" sldId="403"/>
            <ac:spMk id="12509" creationId="{DA91A23A-1193-524E-DEE7-563A7C2D15A9}"/>
          </ac:spMkLst>
        </pc:spChg>
        <pc:spChg chg="mod">
          <ac:chgData name="Ramy Mohamed" userId="0cc068d6-35f3-41e3-a10d-b98e4c17dcff" providerId="ADAL" clId="{AF453001-A281-4A15-A310-D110B7F86FE8}" dt="2023-02-09T06:26:09.487" v="234"/>
          <ac:spMkLst>
            <pc:docMk/>
            <pc:sldMk cId="125909456" sldId="403"/>
            <ac:spMk id="12510" creationId="{A3501972-FCA8-E157-50F7-443990D4E0F0}"/>
          </ac:spMkLst>
        </pc:spChg>
        <pc:spChg chg="mod">
          <ac:chgData name="Ramy Mohamed" userId="0cc068d6-35f3-41e3-a10d-b98e4c17dcff" providerId="ADAL" clId="{AF453001-A281-4A15-A310-D110B7F86FE8}" dt="2023-02-09T06:26:09.487" v="234"/>
          <ac:spMkLst>
            <pc:docMk/>
            <pc:sldMk cId="125909456" sldId="403"/>
            <ac:spMk id="12511" creationId="{BC78ABAF-4DAA-662F-A911-7D9C8BF50E3E}"/>
          </ac:spMkLst>
        </pc:spChg>
        <pc:spChg chg="mod">
          <ac:chgData name="Ramy Mohamed" userId="0cc068d6-35f3-41e3-a10d-b98e4c17dcff" providerId="ADAL" clId="{AF453001-A281-4A15-A310-D110B7F86FE8}" dt="2023-02-09T06:26:09.487" v="234"/>
          <ac:spMkLst>
            <pc:docMk/>
            <pc:sldMk cId="125909456" sldId="403"/>
            <ac:spMk id="12512" creationId="{8617F949-CBEA-7C72-1EBE-82CC3A8058A4}"/>
          </ac:spMkLst>
        </pc:spChg>
        <pc:spChg chg="mod">
          <ac:chgData name="Ramy Mohamed" userId="0cc068d6-35f3-41e3-a10d-b98e4c17dcff" providerId="ADAL" clId="{AF453001-A281-4A15-A310-D110B7F86FE8}" dt="2023-02-09T06:26:09.487" v="234"/>
          <ac:spMkLst>
            <pc:docMk/>
            <pc:sldMk cId="125909456" sldId="403"/>
            <ac:spMk id="12513" creationId="{FA4C2DF5-EBC8-43F3-1C3C-EFF5C9A3E6FA}"/>
          </ac:spMkLst>
        </pc:spChg>
        <pc:spChg chg="mod">
          <ac:chgData name="Ramy Mohamed" userId="0cc068d6-35f3-41e3-a10d-b98e4c17dcff" providerId="ADAL" clId="{AF453001-A281-4A15-A310-D110B7F86FE8}" dt="2023-02-09T06:26:09.487" v="234"/>
          <ac:spMkLst>
            <pc:docMk/>
            <pc:sldMk cId="125909456" sldId="403"/>
            <ac:spMk id="12514" creationId="{97FDA206-819A-BDEA-EF23-9E6FBBCF9A2B}"/>
          </ac:spMkLst>
        </pc:spChg>
        <pc:spChg chg="mod">
          <ac:chgData name="Ramy Mohamed" userId="0cc068d6-35f3-41e3-a10d-b98e4c17dcff" providerId="ADAL" clId="{AF453001-A281-4A15-A310-D110B7F86FE8}" dt="2023-02-09T06:26:09.487" v="234"/>
          <ac:spMkLst>
            <pc:docMk/>
            <pc:sldMk cId="125909456" sldId="403"/>
            <ac:spMk id="12515" creationId="{F5F64BE5-D171-2DDA-4828-AD9D0B778991}"/>
          </ac:spMkLst>
        </pc:spChg>
        <pc:spChg chg="mod">
          <ac:chgData name="Ramy Mohamed" userId="0cc068d6-35f3-41e3-a10d-b98e4c17dcff" providerId="ADAL" clId="{AF453001-A281-4A15-A310-D110B7F86FE8}" dt="2023-02-09T06:26:09.487" v="234"/>
          <ac:spMkLst>
            <pc:docMk/>
            <pc:sldMk cId="125909456" sldId="403"/>
            <ac:spMk id="12516" creationId="{1C456FFB-1177-E52D-629A-7C2FDBDDC330}"/>
          </ac:spMkLst>
        </pc:spChg>
        <pc:spChg chg="mod">
          <ac:chgData name="Ramy Mohamed" userId="0cc068d6-35f3-41e3-a10d-b98e4c17dcff" providerId="ADAL" clId="{AF453001-A281-4A15-A310-D110B7F86FE8}" dt="2023-02-09T06:26:09.487" v="234"/>
          <ac:spMkLst>
            <pc:docMk/>
            <pc:sldMk cId="125909456" sldId="403"/>
            <ac:spMk id="12517" creationId="{E24CD59C-D8E2-D73F-329B-662E12BAEDE1}"/>
          </ac:spMkLst>
        </pc:spChg>
        <pc:spChg chg="mod">
          <ac:chgData name="Ramy Mohamed" userId="0cc068d6-35f3-41e3-a10d-b98e4c17dcff" providerId="ADAL" clId="{AF453001-A281-4A15-A310-D110B7F86FE8}" dt="2023-02-09T06:26:09.487" v="234"/>
          <ac:spMkLst>
            <pc:docMk/>
            <pc:sldMk cId="125909456" sldId="403"/>
            <ac:spMk id="12518" creationId="{B75DE246-5770-E1F8-6088-6A06F9B5E9DC}"/>
          </ac:spMkLst>
        </pc:spChg>
        <pc:spChg chg="mod">
          <ac:chgData name="Ramy Mohamed" userId="0cc068d6-35f3-41e3-a10d-b98e4c17dcff" providerId="ADAL" clId="{AF453001-A281-4A15-A310-D110B7F86FE8}" dt="2023-02-09T06:26:09.487" v="234"/>
          <ac:spMkLst>
            <pc:docMk/>
            <pc:sldMk cId="125909456" sldId="403"/>
            <ac:spMk id="12519" creationId="{ED4906DD-E54E-CFFB-A1D7-8B1FF77B2124}"/>
          </ac:spMkLst>
        </pc:spChg>
        <pc:spChg chg="mod">
          <ac:chgData name="Ramy Mohamed" userId="0cc068d6-35f3-41e3-a10d-b98e4c17dcff" providerId="ADAL" clId="{AF453001-A281-4A15-A310-D110B7F86FE8}" dt="2023-02-09T06:26:09.487" v="234"/>
          <ac:spMkLst>
            <pc:docMk/>
            <pc:sldMk cId="125909456" sldId="403"/>
            <ac:spMk id="12520" creationId="{4B81C98D-73E6-B6BB-2DDA-0846543E4B55}"/>
          </ac:spMkLst>
        </pc:spChg>
        <pc:spChg chg="mod">
          <ac:chgData name="Ramy Mohamed" userId="0cc068d6-35f3-41e3-a10d-b98e4c17dcff" providerId="ADAL" clId="{AF453001-A281-4A15-A310-D110B7F86FE8}" dt="2023-02-09T06:26:09.487" v="234"/>
          <ac:spMkLst>
            <pc:docMk/>
            <pc:sldMk cId="125909456" sldId="403"/>
            <ac:spMk id="12521" creationId="{C9309C33-9EA0-A979-EAA4-25B2B1BE87AE}"/>
          </ac:spMkLst>
        </pc:spChg>
        <pc:spChg chg="mod">
          <ac:chgData name="Ramy Mohamed" userId="0cc068d6-35f3-41e3-a10d-b98e4c17dcff" providerId="ADAL" clId="{AF453001-A281-4A15-A310-D110B7F86FE8}" dt="2023-02-09T06:26:09.487" v="234"/>
          <ac:spMkLst>
            <pc:docMk/>
            <pc:sldMk cId="125909456" sldId="403"/>
            <ac:spMk id="12522" creationId="{5F51A41F-4D68-B31E-7648-68916FF83BB7}"/>
          </ac:spMkLst>
        </pc:spChg>
        <pc:spChg chg="mod">
          <ac:chgData name="Ramy Mohamed" userId="0cc068d6-35f3-41e3-a10d-b98e4c17dcff" providerId="ADAL" clId="{AF453001-A281-4A15-A310-D110B7F86FE8}" dt="2023-02-09T06:26:09.487" v="234"/>
          <ac:spMkLst>
            <pc:docMk/>
            <pc:sldMk cId="125909456" sldId="403"/>
            <ac:spMk id="12523" creationId="{516E72CD-EEC1-6A83-6161-B94E1AE4D6CA}"/>
          </ac:spMkLst>
        </pc:spChg>
        <pc:spChg chg="mod">
          <ac:chgData name="Ramy Mohamed" userId="0cc068d6-35f3-41e3-a10d-b98e4c17dcff" providerId="ADAL" clId="{AF453001-A281-4A15-A310-D110B7F86FE8}" dt="2023-02-09T06:26:09.487" v="234"/>
          <ac:spMkLst>
            <pc:docMk/>
            <pc:sldMk cId="125909456" sldId="403"/>
            <ac:spMk id="12524" creationId="{D289C608-032F-0AD9-F030-AA49C8480F5F}"/>
          </ac:spMkLst>
        </pc:spChg>
        <pc:spChg chg="mod">
          <ac:chgData name="Ramy Mohamed" userId="0cc068d6-35f3-41e3-a10d-b98e4c17dcff" providerId="ADAL" clId="{AF453001-A281-4A15-A310-D110B7F86FE8}" dt="2023-02-09T06:26:09.487" v="234"/>
          <ac:spMkLst>
            <pc:docMk/>
            <pc:sldMk cId="125909456" sldId="403"/>
            <ac:spMk id="12525" creationId="{4AF5F581-D517-CA50-F3B9-BFCAFB74DEFC}"/>
          </ac:spMkLst>
        </pc:spChg>
        <pc:spChg chg="mod">
          <ac:chgData name="Ramy Mohamed" userId="0cc068d6-35f3-41e3-a10d-b98e4c17dcff" providerId="ADAL" clId="{AF453001-A281-4A15-A310-D110B7F86FE8}" dt="2023-02-09T06:26:09.487" v="234"/>
          <ac:spMkLst>
            <pc:docMk/>
            <pc:sldMk cId="125909456" sldId="403"/>
            <ac:spMk id="12526" creationId="{1870265D-1776-542C-E105-46539B5EC2C4}"/>
          </ac:spMkLst>
        </pc:spChg>
        <pc:spChg chg="mod">
          <ac:chgData name="Ramy Mohamed" userId="0cc068d6-35f3-41e3-a10d-b98e4c17dcff" providerId="ADAL" clId="{AF453001-A281-4A15-A310-D110B7F86FE8}" dt="2023-02-09T06:26:09.487" v="234"/>
          <ac:spMkLst>
            <pc:docMk/>
            <pc:sldMk cId="125909456" sldId="403"/>
            <ac:spMk id="12527" creationId="{B10CE349-1CF9-C108-F435-E134806B0B49}"/>
          </ac:spMkLst>
        </pc:spChg>
        <pc:spChg chg="mod">
          <ac:chgData name="Ramy Mohamed" userId="0cc068d6-35f3-41e3-a10d-b98e4c17dcff" providerId="ADAL" clId="{AF453001-A281-4A15-A310-D110B7F86FE8}" dt="2023-02-09T06:26:09.487" v="234"/>
          <ac:spMkLst>
            <pc:docMk/>
            <pc:sldMk cId="125909456" sldId="403"/>
            <ac:spMk id="12528" creationId="{0A65158D-BEAD-2686-768A-E09ACEFF4E55}"/>
          </ac:spMkLst>
        </pc:spChg>
        <pc:spChg chg="mod">
          <ac:chgData name="Ramy Mohamed" userId="0cc068d6-35f3-41e3-a10d-b98e4c17dcff" providerId="ADAL" clId="{AF453001-A281-4A15-A310-D110B7F86FE8}" dt="2023-02-09T06:26:09.487" v="234"/>
          <ac:spMkLst>
            <pc:docMk/>
            <pc:sldMk cId="125909456" sldId="403"/>
            <ac:spMk id="12529" creationId="{D635413B-A561-1CBD-EA73-B42449FB392E}"/>
          </ac:spMkLst>
        </pc:spChg>
        <pc:spChg chg="mod">
          <ac:chgData name="Ramy Mohamed" userId="0cc068d6-35f3-41e3-a10d-b98e4c17dcff" providerId="ADAL" clId="{AF453001-A281-4A15-A310-D110B7F86FE8}" dt="2023-02-09T06:26:09.487" v="234"/>
          <ac:spMkLst>
            <pc:docMk/>
            <pc:sldMk cId="125909456" sldId="403"/>
            <ac:spMk id="12530" creationId="{C0751DF1-6ACD-849F-1138-54A39CE0271E}"/>
          </ac:spMkLst>
        </pc:spChg>
        <pc:spChg chg="mod">
          <ac:chgData name="Ramy Mohamed" userId="0cc068d6-35f3-41e3-a10d-b98e4c17dcff" providerId="ADAL" clId="{AF453001-A281-4A15-A310-D110B7F86FE8}" dt="2023-02-09T06:26:09.487" v="234"/>
          <ac:spMkLst>
            <pc:docMk/>
            <pc:sldMk cId="125909456" sldId="403"/>
            <ac:spMk id="12531" creationId="{012DD616-FFB9-19B1-716B-90C2025B360F}"/>
          </ac:spMkLst>
        </pc:spChg>
        <pc:spChg chg="mod">
          <ac:chgData name="Ramy Mohamed" userId="0cc068d6-35f3-41e3-a10d-b98e4c17dcff" providerId="ADAL" clId="{AF453001-A281-4A15-A310-D110B7F86FE8}" dt="2023-02-09T06:26:09.487" v="234"/>
          <ac:spMkLst>
            <pc:docMk/>
            <pc:sldMk cId="125909456" sldId="403"/>
            <ac:spMk id="12532" creationId="{8F48BAEF-FEC6-0C00-3896-8FAEE7994FFE}"/>
          </ac:spMkLst>
        </pc:spChg>
        <pc:spChg chg="mod">
          <ac:chgData name="Ramy Mohamed" userId="0cc068d6-35f3-41e3-a10d-b98e4c17dcff" providerId="ADAL" clId="{AF453001-A281-4A15-A310-D110B7F86FE8}" dt="2023-02-09T06:26:09.487" v="234"/>
          <ac:spMkLst>
            <pc:docMk/>
            <pc:sldMk cId="125909456" sldId="403"/>
            <ac:spMk id="12533" creationId="{0A0FD441-A6B2-7E63-4EDF-337BF53E13C6}"/>
          </ac:spMkLst>
        </pc:spChg>
        <pc:spChg chg="mod">
          <ac:chgData name="Ramy Mohamed" userId="0cc068d6-35f3-41e3-a10d-b98e4c17dcff" providerId="ADAL" clId="{AF453001-A281-4A15-A310-D110B7F86FE8}" dt="2023-02-09T06:26:09.487" v="234"/>
          <ac:spMkLst>
            <pc:docMk/>
            <pc:sldMk cId="125909456" sldId="403"/>
            <ac:spMk id="12534" creationId="{AE4375CF-0ABA-7311-87A8-58AE33C7464E}"/>
          </ac:spMkLst>
        </pc:spChg>
        <pc:spChg chg="mod">
          <ac:chgData name="Ramy Mohamed" userId="0cc068d6-35f3-41e3-a10d-b98e4c17dcff" providerId="ADAL" clId="{AF453001-A281-4A15-A310-D110B7F86FE8}" dt="2023-02-09T06:26:09.487" v="234"/>
          <ac:spMkLst>
            <pc:docMk/>
            <pc:sldMk cId="125909456" sldId="403"/>
            <ac:spMk id="12535" creationId="{371EFA41-BA6D-3B4B-A4F1-2B89A8CF3669}"/>
          </ac:spMkLst>
        </pc:spChg>
        <pc:spChg chg="mod">
          <ac:chgData name="Ramy Mohamed" userId="0cc068d6-35f3-41e3-a10d-b98e4c17dcff" providerId="ADAL" clId="{AF453001-A281-4A15-A310-D110B7F86FE8}" dt="2023-02-09T06:26:09.487" v="234"/>
          <ac:spMkLst>
            <pc:docMk/>
            <pc:sldMk cId="125909456" sldId="403"/>
            <ac:spMk id="12536" creationId="{1FF7270F-8883-22FA-EEAD-47B237B19F55}"/>
          </ac:spMkLst>
        </pc:spChg>
        <pc:spChg chg="mod">
          <ac:chgData name="Ramy Mohamed" userId="0cc068d6-35f3-41e3-a10d-b98e4c17dcff" providerId="ADAL" clId="{AF453001-A281-4A15-A310-D110B7F86FE8}" dt="2023-02-09T06:26:09.487" v="234"/>
          <ac:spMkLst>
            <pc:docMk/>
            <pc:sldMk cId="125909456" sldId="403"/>
            <ac:spMk id="12537" creationId="{E7E7A916-3D5B-DBED-5AC5-BB74EFD788DC}"/>
          </ac:spMkLst>
        </pc:spChg>
        <pc:spChg chg="mod">
          <ac:chgData name="Ramy Mohamed" userId="0cc068d6-35f3-41e3-a10d-b98e4c17dcff" providerId="ADAL" clId="{AF453001-A281-4A15-A310-D110B7F86FE8}" dt="2023-02-09T06:26:09.487" v="234"/>
          <ac:spMkLst>
            <pc:docMk/>
            <pc:sldMk cId="125909456" sldId="403"/>
            <ac:spMk id="12538" creationId="{409F56F3-AFFC-9EE3-D7C5-2464F783AF05}"/>
          </ac:spMkLst>
        </pc:spChg>
        <pc:spChg chg="mod">
          <ac:chgData name="Ramy Mohamed" userId="0cc068d6-35f3-41e3-a10d-b98e4c17dcff" providerId="ADAL" clId="{AF453001-A281-4A15-A310-D110B7F86FE8}" dt="2023-02-09T06:26:09.487" v="234"/>
          <ac:spMkLst>
            <pc:docMk/>
            <pc:sldMk cId="125909456" sldId="403"/>
            <ac:spMk id="12539" creationId="{720455BB-FE05-D8B6-52D1-68C80D964DA9}"/>
          </ac:spMkLst>
        </pc:spChg>
        <pc:spChg chg="mod">
          <ac:chgData name="Ramy Mohamed" userId="0cc068d6-35f3-41e3-a10d-b98e4c17dcff" providerId="ADAL" clId="{AF453001-A281-4A15-A310-D110B7F86FE8}" dt="2023-02-09T06:26:09.487" v="234"/>
          <ac:spMkLst>
            <pc:docMk/>
            <pc:sldMk cId="125909456" sldId="403"/>
            <ac:spMk id="12540" creationId="{BB19644F-66F3-894B-3F0F-6CEC090E40BB}"/>
          </ac:spMkLst>
        </pc:spChg>
        <pc:spChg chg="mod">
          <ac:chgData name="Ramy Mohamed" userId="0cc068d6-35f3-41e3-a10d-b98e4c17dcff" providerId="ADAL" clId="{AF453001-A281-4A15-A310-D110B7F86FE8}" dt="2023-02-09T06:26:09.487" v="234"/>
          <ac:spMkLst>
            <pc:docMk/>
            <pc:sldMk cId="125909456" sldId="403"/>
            <ac:spMk id="12541" creationId="{A33C3DC0-28E8-4EEE-09B1-8CE578CA86ED}"/>
          </ac:spMkLst>
        </pc:spChg>
        <pc:spChg chg="mod">
          <ac:chgData name="Ramy Mohamed" userId="0cc068d6-35f3-41e3-a10d-b98e4c17dcff" providerId="ADAL" clId="{AF453001-A281-4A15-A310-D110B7F86FE8}" dt="2023-02-09T06:26:09.487" v="234"/>
          <ac:spMkLst>
            <pc:docMk/>
            <pc:sldMk cId="125909456" sldId="403"/>
            <ac:spMk id="12542" creationId="{815F964A-729B-4699-60E0-802A042460FC}"/>
          </ac:spMkLst>
        </pc:spChg>
        <pc:spChg chg="mod">
          <ac:chgData name="Ramy Mohamed" userId="0cc068d6-35f3-41e3-a10d-b98e4c17dcff" providerId="ADAL" clId="{AF453001-A281-4A15-A310-D110B7F86FE8}" dt="2023-02-09T06:26:09.487" v="234"/>
          <ac:spMkLst>
            <pc:docMk/>
            <pc:sldMk cId="125909456" sldId="403"/>
            <ac:spMk id="12543" creationId="{899C4355-7575-96C3-D071-05F0F53328FE}"/>
          </ac:spMkLst>
        </pc:spChg>
        <pc:spChg chg="mod">
          <ac:chgData name="Ramy Mohamed" userId="0cc068d6-35f3-41e3-a10d-b98e4c17dcff" providerId="ADAL" clId="{AF453001-A281-4A15-A310-D110B7F86FE8}" dt="2023-02-09T06:26:09.487" v="234"/>
          <ac:spMkLst>
            <pc:docMk/>
            <pc:sldMk cId="125909456" sldId="403"/>
            <ac:spMk id="12544" creationId="{7CF0CED1-71FB-89F9-D14E-00780312C237}"/>
          </ac:spMkLst>
        </pc:spChg>
        <pc:spChg chg="mod">
          <ac:chgData name="Ramy Mohamed" userId="0cc068d6-35f3-41e3-a10d-b98e4c17dcff" providerId="ADAL" clId="{AF453001-A281-4A15-A310-D110B7F86FE8}" dt="2023-02-09T06:26:09.487" v="234"/>
          <ac:spMkLst>
            <pc:docMk/>
            <pc:sldMk cId="125909456" sldId="403"/>
            <ac:spMk id="12545" creationId="{D07F60A3-0323-777C-F8ED-AE2C684D1613}"/>
          </ac:spMkLst>
        </pc:spChg>
        <pc:spChg chg="mod">
          <ac:chgData name="Ramy Mohamed" userId="0cc068d6-35f3-41e3-a10d-b98e4c17dcff" providerId="ADAL" clId="{AF453001-A281-4A15-A310-D110B7F86FE8}" dt="2023-02-09T06:26:09.487" v="234"/>
          <ac:spMkLst>
            <pc:docMk/>
            <pc:sldMk cId="125909456" sldId="403"/>
            <ac:spMk id="12546" creationId="{4CE98544-B0F6-9EDD-E267-86B048D48201}"/>
          </ac:spMkLst>
        </pc:spChg>
        <pc:spChg chg="mod">
          <ac:chgData name="Ramy Mohamed" userId="0cc068d6-35f3-41e3-a10d-b98e4c17dcff" providerId="ADAL" clId="{AF453001-A281-4A15-A310-D110B7F86FE8}" dt="2023-02-09T06:26:09.487" v="234"/>
          <ac:spMkLst>
            <pc:docMk/>
            <pc:sldMk cId="125909456" sldId="403"/>
            <ac:spMk id="12547" creationId="{B6F841CC-DA69-8E49-617C-E4DD71933BEA}"/>
          </ac:spMkLst>
        </pc:spChg>
        <pc:spChg chg="mod">
          <ac:chgData name="Ramy Mohamed" userId="0cc068d6-35f3-41e3-a10d-b98e4c17dcff" providerId="ADAL" clId="{AF453001-A281-4A15-A310-D110B7F86FE8}" dt="2023-02-09T06:26:09.487" v="234"/>
          <ac:spMkLst>
            <pc:docMk/>
            <pc:sldMk cId="125909456" sldId="403"/>
            <ac:spMk id="12548" creationId="{73FEE040-E949-441F-CD5F-0C9FB74F723F}"/>
          </ac:spMkLst>
        </pc:spChg>
        <pc:spChg chg="mod">
          <ac:chgData name="Ramy Mohamed" userId="0cc068d6-35f3-41e3-a10d-b98e4c17dcff" providerId="ADAL" clId="{AF453001-A281-4A15-A310-D110B7F86FE8}" dt="2023-02-09T06:26:09.487" v="234"/>
          <ac:spMkLst>
            <pc:docMk/>
            <pc:sldMk cId="125909456" sldId="403"/>
            <ac:spMk id="12549" creationId="{BD2D6DED-716F-1144-2A6A-B3CF77562FE6}"/>
          </ac:spMkLst>
        </pc:spChg>
        <pc:spChg chg="mod">
          <ac:chgData name="Ramy Mohamed" userId="0cc068d6-35f3-41e3-a10d-b98e4c17dcff" providerId="ADAL" clId="{AF453001-A281-4A15-A310-D110B7F86FE8}" dt="2023-02-09T06:26:09.487" v="234"/>
          <ac:spMkLst>
            <pc:docMk/>
            <pc:sldMk cId="125909456" sldId="403"/>
            <ac:spMk id="12550" creationId="{F4AABEA7-D8DE-6B73-4BEB-0237E9240E5B}"/>
          </ac:spMkLst>
        </pc:spChg>
        <pc:spChg chg="mod">
          <ac:chgData name="Ramy Mohamed" userId="0cc068d6-35f3-41e3-a10d-b98e4c17dcff" providerId="ADAL" clId="{AF453001-A281-4A15-A310-D110B7F86FE8}" dt="2023-02-09T06:26:09.487" v="234"/>
          <ac:spMkLst>
            <pc:docMk/>
            <pc:sldMk cId="125909456" sldId="403"/>
            <ac:spMk id="12551" creationId="{F7EAF01A-C6BC-B803-E38D-170C2F7D679C}"/>
          </ac:spMkLst>
        </pc:spChg>
        <pc:spChg chg="mod">
          <ac:chgData name="Ramy Mohamed" userId="0cc068d6-35f3-41e3-a10d-b98e4c17dcff" providerId="ADAL" clId="{AF453001-A281-4A15-A310-D110B7F86FE8}" dt="2023-02-09T06:26:09.487" v="234"/>
          <ac:spMkLst>
            <pc:docMk/>
            <pc:sldMk cId="125909456" sldId="403"/>
            <ac:spMk id="12552" creationId="{26A0671B-DA88-7023-49C8-835AAF9E6C61}"/>
          </ac:spMkLst>
        </pc:spChg>
        <pc:spChg chg="mod">
          <ac:chgData name="Ramy Mohamed" userId="0cc068d6-35f3-41e3-a10d-b98e4c17dcff" providerId="ADAL" clId="{AF453001-A281-4A15-A310-D110B7F86FE8}" dt="2023-02-09T06:26:09.487" v="234"/>
          <ac:spMkLst>
            <pc:docMk/>
            <pc:sldMk cId="125909456" sldId="403"/>
            <ac:spMk id="12553" creationId="{8F05B44D-F8CA-191A-18D4-31DBB39725B6}"/>
          </ac:spMkLst>
        </pc:spChg>
        <pc:spChg chg="mod">
          <ac:chgData name="Ramy Mohamed" userId="0cc068d6-35f3-41e3-a10d-b98e4c17dcff" providerId="ADAL" clId="{AF453001-A281-4A15-A310-D110B7F86FE8}" dt="2023-02-09T06:26:09.487" v="234"/>
          <ac:spMkLst>
            <pc:docMk/>
            <pc:sldMk cId="125909456" sldId="403"/>
            <ac:spMk id="12554" creationId="{2D591DB4-166F-ED17-C2BD-2DB6CDCEB5C4}"/>
          </ac:spMkLst>
        </pc:spChg>
        <pc:spChg chg="mod">
          <ac:chgData name="Ramy Mohamed" userId="0cc068d6-35f3-41e3-a10d-b98e4c17dcff" providerId="ADAL" clId="{AF453001-A281-4A15-A310-D110B7F86FE8}" dt="2023-02-09T06:26:09.487" v="234"/>
          <ac:spMkLst>
            <pc:docMk/>
            <pc:sldMk cId="125909456" sldId="403"/>
            <ac:spMk id="12555" creationId="{0B3E0258-2BF3-E6A5-7372-83EF5D79DFD5}"/>
          </ac:spMkLst>
        </pc:spChg>
        <pc:spChg chg="mod">
          <ac:chgData name="Ramy Mohamed" userId="0cc068d6-35f3-41e3-a10d-b98e4c17dcff" providerId="ADAL" clId="{AF453001-A281-4A15-A310-D110B7F86FE8}" dt="2023-02-09T06:26:09.487" v="234"/>
          <ac:spMkLst>
            <pc:docMk/>
            <pc:sldMk cId="125909456" sldId="403"/>
            <ac:spMk id="12556" creationId="{A90FE813-C265-AA1A-E9A6-9908DCC1D339}"/>
          </ac:spMkLst>
        </pc:spChg>
        <pc:spChg chg="mod">
          <ac:chgData name="Ramy Mohamed" userId="0cc068d6-35f3-41e3-a10d-b98e4c17dcff" providerId="ADAL" clId="{AF453001-A281-4A15-A310-D110B7F86FE8}" dt="2023-02-09T06:26:09.487" v="234"/>
          <ac:spMkLst>
            <pc:docMk/>
            <pc:sldMk cId="125909456" sldId="403"/>
            <ac:spMk id="12557" creationId="{8AF6EC42-B4D0-D426-3A3C-E1CE79F2B43B}"/>
          </ac:spMkLst>
        </pc:spChg>
        <pc:spChg chg="mod">
          <ac:chgData name="Ramy Mohamed" userId="0cc068d6-35f3-41e3-a10d-b98e4c17dcff" providerId="ADAL" clId="{AF453001-A281-4A15-A310-D110B7F86FE8}" dt="2023-02-09T06:26:09.487" v="234"/>
          <ac:spMkLst>
            <pc:docMk/>
            <pc:sldMk cId="125909456" sldId="403"/>
            <ac:spMk id="12558" creationId="{49CDD9D2-EDD2-B1BE-4C96-8F07B1375666}"/>
          </ac:spMkLst>
        </pc:spChg>
        <pc:spChg chg="mod">
          <ac:chgData name="Ramy Mohamed" userId="0cc068d6-35f3-41e3-a10d-b98e4c17dcff" providerId="ADAL" clId="{AF453001-A281-4A15-A310-D110B7F86FE8}" dt="2023-02-09T06:26:09.487" v="234"/>
          <ac:spMkLst>
            <pc:docMk/>
            <pc:sldMk cId="125909456" sldId="403"/>
            <ac:spMk id="12559" creationId="{0750327A-B232-0853-E883-CF82A8552628}"/>
          </ac:spMkLst>
        </pc:spChg>
        <pc:spChg chg="mod">
          <ac:chgData name="Ramy Mohamed" userId="0cc068d6-35f3-41e3-a10d-b98e4c17dcff" providerId="ADAL" clId="{AF453001-A281-4A15-A310-D110B7F86FE8}" dt="2023-02-09T06:26:09.487" v="234"/>
          <ac:spMkLst>
            <pc:docMk/>
            <pc:sldMk cId="125909456" sldId="403"/>
            <ac:spMk id="12560" creationId="{521991ED-6588-D232-FFD4-BF95422DAF59}"/>
          </ac:spMkLst>
        </pc:spChg>
        <pc:spChg chg="mod">
          <ac:chgData name="Ramy Mohamed" userId="0cc068d6-35f3-41e3-a10d-b98e4c17dcff" providerId="ADAL" clId="{AF453001-A281-4A15-A310-D110B7F86FE8}" dt="2023-02-09T06:26:09.487" v="234"/>
          <ac:spMkLst>
            <pc:docMk/>
            <pc:sldMk cId="125909456" sldId="403"/>
            <ac:spMk id="12561" creationId="{570D4063-4416-E416-21A8-FE919F16BC81}"/>
          </ac:spMkLst>
        </pc:spChg>
        <pc:spChg chg="mod">
          <ac:chgData name="Ramy Mohamed" userId="0cc068d6-35f3-41e3-a10d-b98e4c17dcff" providerId="ADAL" clId="{AF453001-A281-4A15-A310-D110B7F86FE8}" dt="2023-02-09T06:26:09.487" v="234"/>
          <ac:spMkLst>
            <pc:docMk/>
            <pc:sldMk cId="125909456" sldId="403"/>
            <ac:spMk id="12562" creationId="{038EEEDD-0593-FF83-0FC7-F5362D47BAB2}"/>
          </ac:spMkLst>
        </pc:spChg>
        <pc:spChg chg="mod">
          <ac:chgData name="Ramy Mohamed" userId="0cc068d6-35f3-41e3-a10d-b98e4c17dcff" providerId="ADAL" clId="{AF453001-A281-4A15-A310-D110B7F86FE8}" dt="2023-02-09T06:26:09.487" v="234"/>
          <ac:spMkLst>
            <pc:docMk/>
            <pc:sldMk cId="125909456" sldId="403"/>
            <ac:spMk id="12563" creationId="{0067D893-01A1-129B-A9F7-367E02BB6F7D}"/>
          </ac:spMkLst>
        </pc:spChg>
        <pc:spChg chg="mod">
          <ac:chgData name="Ramy Mohamed" userId="0cc068d6-35f3-41e3-a10d-b98e4c17dcff" providerId="ADAL" clId="{AF453001-A281-4A15-A310-D110B7F86FE8}" dt="2023-02-09T06:26:09.487" v="234"/>
          <ac:spMkLst>
            <pc:docMk/>
            <pc:sldMk cId="125909456" sldId="403"/>
            <ac:spMk id="12564" creationId="{545CBAC4-C36E-132C-C486-C55CD341DE4D}"/>
          </ac:spMkLst>
        </pc:spChg>
        <pc:spChg chg="mod">
          <ac:chgData name="Ramy Mohamed" userId="0cc068d6-35f3-41e3-a10d-b98e4c17dcff" providerId="ADAL" clId="{AF453001-A281-4A15-A310-D110B7F86FE8}" dt="2023-02-09T06:26:09.487" v="234"/>
          <ac:spMkLst>
            <pc:docMk/>
            <pc:sldMk cId="125909456" sldId="403"/>
            <ac:spMk id="12565" creationId="{564415B3-EF4D-2020-DAA7-2E620721E61B}"/>
          </ac:spMkLst>
        </pc:spChg>
        <pc:spChg chg="mod">
          <ac:chgData name="Ramy Mohamed" userId="0cc068d6-35f3-41e3-a10d-b98e4c17dcff" providerId="ADAL" clId="{AF453001-A281-4A15-A310-D110B7F86FE8}" dt="2023-02-09T06:26:09.487" v="234"/>
          <ac:spMkLst>
            <pc:docMk/>
            <pc:sldMk cId="125909456" sldId="403"/>
            <ac:spMk id="12566" creationId="{1BEB0107-FCBC-EA99-BCEF-31B501CCEEBA}"/>
          </ac:spMkLst>
        </pc:spChg>
        <pc:spChg chg="mod">
          <ac:chgData name="Ramy Mohamed" userId="0cc068d6-35f3-41e3-a10d-b98e4c17dcff" providerId="ADAL" clId="{AF453001-A281-4A15-A310-D110B7F86FE8}" dt="2023-02-09T06:26:09.487" v="234"/>
          <ac:spMkLst>
            <pc:docMk/>
            <pc:sldMk cId="125909456" sldId="403"/>
            <ac:spMk id="12567" creationId="{F97110EF-C2DB-61F4-68E9-F9CA3E11F8FA}"/>
          </ac:spMkLst>
        </pc:spChg>
        <pc:spChg chg="mod">
          <ac:chgData name="Ramy Mohamed" userId="0cc068d6-35f3-41e3-a10d-b98e4c17dcff" providerId="ADAL" clId="{AF453001-A281-4A15-A310-D110B7F86FE8}" dt="2023-02-09T06:26:09.487" v="234"/>
          <ac:spMkLst>
            <pc:docMk/>
            <pc:sldMk cId="125909456" sldId="403"/>
            <ac:spMk id="12568" creationId="{E2040642-74E8-AAB8-68D3-0CC36B2D469F}"/>
          </ac:spMkLst>
        </pc:spChg>
        <pc:spChg chg="mod">
          <ac:chgData name="Ramy Mohamed" userId="0cc068d6-35f3-41e3-a10d-b98e4c17dcff" providerId="ADAL" clId="{AF453001-A281-4A15-A310-D110B7F86FE8}" dt="2023-02-09T06:26:09.487" v="234"/>
          <ac:spMkLst>
            <pc:docMk/>
            <pc:sldMk cId="125909456" sldId="403"/>
            <ac:spMk id="12569" creationId="{C0EC4CE5-A2BB-B334-B6D6-E64859AE63CF}"/>
          </ac:spMkLst>
        </pc:spChg>
        <pc:spChg chg="mod">
          <ac:chgData name="Ramy Mohamed" userId="0cc068d6-35f3-41e3-a10d-b98e4c17dcff" providerId="ADAL" clId="{AF453001-A281-4A15-A310-D110B7F86FE8}" dt="2023-02-09T06:26:09.487" v="234"/>
          <ac:spMkLst>
            <pc:docMk/>
            <pc:sldMk cId="125909456" sldId="403"/>
            <ac:spMk id="12570" creationId="{4486C233-1000-D979-6FB3-CBDD398334C7}"/>
          </ac:spMkLst>
        </pc:spChg>
        <pc:spChg chg="mod">
          <ac:chgData name="Ramy Mohamed" userId="0cc068d6-35f3-41e3-a10d-b98e4c17dcff" providerId="ADAL" clId="{AF453001-A281-4A15-A310-D110B7F86FE8}" dt="2023-02-09T06:26:09.487" v="234"/>
          <ac:spMkLst>
            <pc:docMk/>
            <pc:sldMk cId="125909456" sldId="403"/>
            <ac:spMk id="12571" creationId="{4075A184-7ED3-9F34-04CC-8016CAEE35B8}"/>
          </ac:spMkLst>
        </pc:spChg>
        <pc:spChg chg="mod">
          <ac:chgData name="Ramy Mohamed" userId="0cc068d6-35f3-41e3-a10d-b98e4c17dcff" providerId="ADAL" clId="{AF453001-A281-4A15-A310-D110B7F86FE8}" dt="2023-02-09T06:26:09.487" v="234"/>
          <ac:spMkLst>
            <pc:docMk/>
            <pc:sldMk cId="125909456" sldId="403"/>
            <ac:spMk id="12572" creationId="{7F16399B-961E-8DED-8181-135FBF523AA4}"/>
          </ac:spMkLst>
        </pc:spChg>
        <pc:spChg chg="mod">
          <ac:chgData name="Ramy Mohamed" userId="0cc068d6-35f3-41e3-a10d-b98e4c17dcff" providerId="ADAL" clId="{AF453001-A281-4A15-A310-D110B7F86FE8}" dt="2023-02-09T06:26:09.487" v="234"/>
          <ac:spMkLst>
            <pc:docMk/>
            <pc:sldMk cId="125909456" sldId="403"/>
            <ac:spMk id="12573" creationId="{F42954E7-888E-E246-4229-F76367120D54}"/>
          </ac:spMkLst>
        </pc:spChg>
        <pc:spChg chg="mod">
          <ac:chgData name="Ramy Mohamed" userId="0cc068d6-35f3-41e3-a10d-b98e4c17dcff" providerId="ADAL" clId="{AF453001-A281-4A15-A310-D110B7F86FE8}" dt="2023-02-09T06:26:09.487" v="234"/>
          <ac:spMkLst>
            <pc:docMk/>
            <pc:sldMk cId="125909456" sldId="403"/>
            <ac:spMk id="12574" creationId="{EA84B403-EB5A-81F2-A754-45AA6A7853FB}"/>
          </ac:spMkLst>
        </pc:spChg>
        <pc:spChg chg="mod">
          <ac:chgData name="Ramy Mohamed" userId="0cc068d6-35f3-41e3-a10d-b98e4c17dcff" providerId="ADAL" clId="{AF453001-A281-4A15-A310-D110B7F86FE8}" dt="2023-02-09T06:26:09.487" v="234"/>
          <ac:spMkLst>
            <pc:docMk/>
            <pc:sldMk cId="125909456" sldId="403"/>
            <ac:spMk id="12575" creationId="{3AEBE106-538B-4293-323B-31DAB8EE74C8}"/>
          </ac:spMkLst>
        </pc:spChg>
        <pc:spChg chg="mod">
          <ac:chgData name="Ramy Mohamed" userId="0cc068d6-35f3-41e3-a10d-b98e4c17dcff" providerId="ADAL" clId="{AF453001-A281-4A15-A310-D110B7F86FE8}" dt="2023-02-09T06:26:09.487" v="234"/>
          <ac:spMkLst>
            <pc:docMk/>
            <pc:sldMk cId="125909456" sldId="403"/>
            <ac:spMk id="12576" creationId="{FC173B32-08C0-AB2B-A585-08B632B07052}"/>
          </ac:spMkLst>
        </pc:spChg>
        <pc:spChg chg="mod">
          <ac:chgData name="Ramy Mohamed" userId="0cc068d6-35f3-41e3-a10d-b98e4c17dcff" providerId="ADAL" clId="{AF453001-A281-4A15-A310-D110B7F86FE8}" dt="2023-02-09T06:26:09.487" v="234"/>
          <ac:spMkLst>
            <pc:docMk/>
            <pc:sldMk cId="125909456" sldId="403"/>
            <ac:spMk id="12577" creationId="{2A247315-F768-A4D6-E395-E6955D8DB389}"/>
          </ac:spMkLst>
        </pc:spChg>
        <pc:spChg chg="mod">
          <ac:chgData name="Ramy Mohamed" userId="0cc068d6-35f3-41e3-a10d-b98e4c17dcff" providerId="ADAL" clId="{AF453001-A281-4A15-A310-D110B7F86FE8}" dt="2023-02-09T06:26:09.487" v="234"/>
          <ac:spMkLst>
            <pc:docMk/>
            <pc:sldMk cId="125909456" sldId="403"/>
            <ac:spMk id="12578" creationId="{C6DD4DCD-BCA7-4701-1C5C-09879B7BC440}"/>
          </ac:spMkLst>
        </pc:spChg>
        <pc:spChg chg="mod">
          <ac:chgData name="Ramy Mohamed" userId="0cc068d6-35f3-41e3-a10d-b98e4c17dcff" providerId="ADAL" clId="{AF453001-A281-4A15-A310-D110B7F86FE8}" dt="2023-02-09T06:26:09.487" v="234"/>
          <ac:spMkLst>
            <pc:docMk/>
            <pc:sldMk cId="125909456" sldId="403"/>
            <ac:spMk id="12579" creationId="{F298E311-EAF4-D580-6906-D2B849FA02E9}"/>
          </ac:spMkLst>
        </pc:spChg>
        <pc:spChg chg="mod">
          <ac:chgData name="Ramy Mohamed" userId="0cc068d6-35f3-41e3-a10d-b98e4c17dcff" providerId="ADAL" clId="{AF453001-A281-4A15-A310-D110B7F86FE8}" dt="2023-02-09T06:26:09.487" v="234"/>
          <ac:spMkLst>
            <pc:docMk/>
            <pc:sldMk cId="125909456" sldId="403"/>
            <ac:spMk id="12580" creationId="{59695E4B-1448-A1EB-95B5-1DA358288362}"/>
          </ac:spMkLst>
        </pc:spChg>
        <pc:spChg chg="mod">
          <ac:chgData name="Ramy Mohamed" userId="0cc068d6-35f3-41e3-a10d-b98e4c17dcff" providerId="ADAL" clId="{AF453001-A281-4A15-A310-D110B7F86FE8}" dt="2023-02-09T06:26:09.487" v="234"/>
          <ac:spMkLst>
            <pc:docMk/>
            <pc:sldMk cId="125909456" sldId="403"/>
            <ac:spMk id="12581" creationId="{6C8F98BA-2183-2E01-4825-8A4018880FD1}"/>
          </ac:spMkLst>
        </pc:spChg>
        <pc:spChg chg="mod">
          <ac:chgData name="Ramy Mohamed" userId="0cc068d6-35f3-41e3-a10d-b98e4c17dcff" providerId="ADAL" clId="{AF453001-A281-4A15-A310-D110B7F86FE8}" dt="2023-02-09T06:26:09.487" v="234"/>
          <ac:spMkLst>
            <pc:docMk/>
            <pc:sldMk cId="125909456" sldId="403"/>
            <ac:spMk id="12582" creationId="{CB569CE7-C653-65BA-891E-9399AA58BAFD}"/>
          </ac:spMkLst>
        </pc:spChg>
        <pc:spChg chg="mod">
          <ac:chgData name="Ramy Mohamed" userId="0cc068d6-35f3-41e3-a10d-b98e4c17dcff" providerId="ADAL" clId="{AF453001-A281-4A15-A310-D110B7F86FE8}" dt="2023-02-09T06:26:09.487" v="234"/>
          <ac:spMkLst>
            <pc:docMk/>
            <pc:sldMk cId="125909456" sldId="403"/>
            <ac:spMk id="12583" creationId="{52D09807-21CF-4204-4E34-A0E656FCD47E}"/>
          </ac:spMkLst>
        </pc:spChg>
        <pc:spChg chg="mod">
          <ac:chgData name="Ramy Mohamed" userId="0cc068d6-35f3-41e3-a10d-b98e4c17dcff" providerId="ADAL" clId="{AF453001-A281-4A15-A310-D110B7F86FE8}" dt="2023-02-09T06:26:09.487" v="234"/>
          <ac:spMkLst>
            <pc:docMk/>
            <pc:sldMk cId="125909456" sldId="403"/>
            <ac:spMk id="12584" creationId="{9140D503-AF9F-137E-9985-DEE46C016E59}"/>
          </ac:spMkLst>
        </pc:spChg>
        <pc:spChg chg="mod">
          <ac:chgData name="Ramy Mohamed" userId="0cc068d6-35f3-41e3-a10d-b98e4c17dcff" providerId="ADAL" clId="{AF453001-A281-4A15-A310-D110B7F86FE8}" dt="2023-02-09T06:26:09.487" v="234"/>
          <ac:spMkLst>
            <pc:docMk/>
            <pc:sldMk cId="125909456" sldId="403"/>
            <ac:spMk id="12585" creationId="{E3615D2D-16EC-05B6-E57D-6E3FF7ECE350}"/>
          </ac:spMkLst>
        </pc:spChg>
        <pc:spChg chg="mod">
          <ac:chgData name="Ramy Mohamed" userId="0cc068d6-35f3-41e3-a10d-b98e4c17dcff" providerId="ADAL" clId="{AF453001-A281-4A15-A310-D110B7F86FE8}" dt="2023-02-09T06:26:09.487" v="234"/>
          <ac:spMkLst>
            <pc:docMk/>
            <pc:sldMk cId="125909456" sldId="403"/>
            <ac:spMk id="12586" creationId="{7E871EEF-CCFC-8362-B30E-5940BD4E2C48}"/>
          </ac:spMkLst>
        </pc:spChg>
        <pc:spChg chg="mod">
          <ac:chgData name="Ramy Mohamed" userId="0cc068d6-35f3-41e3-a10d-b98e4c17dcff" providerId="ADAL" clId="{AF453001-A281-4A15-A310-D110B7F86FE8}" dt="2023-02-09T06:26:09.487" v="234"/>
          <ac:spMkLst>
            <pc:docMk/>
            <pc:sldMk cId="125909456" sldId="403"/>
            <ac:spMk id="12587" creationId="{36E314B0-E62B-4A71-53C0-305E3D9A6539}"/>
          </ac:spMkLst>
        </pc:spChg>
        <pc:spChg chg="mod">
          <ac:chgData name="Ramy Mohamed" userId="0cc068d6-35f3-41e3-a10d-b98e4c17dcff" providerId="ADAL" clId="{AF453001-A281-4A15-A310-D110B7F86FE8}" dt="2023-02-09T06:26:09.487" v="234"/>
          <ac:spMkLst>
            <pc:docMk/>
            <pc:sldMk cId="125909456" sldId="403"/>
            <ac:spMk id="12588" creationId="{DCB50BC7-E65B-137E-79F2-D01F021BD19B}"/>
          </ac:spMkLst>
        </pc:spChg>
        <pc:spChg chg="mod">
          <ac:chgData name="Ramy Mohamed" userId="0cc068d6-35f3-41e3-a10d-b98e4c17dcff" providerId="ADAL" clId="{AF453001-A281-4A15-A310-D110B7F86FE8}" dt="2023-02-09T06:26:09.487" v="234"/>
          <ac:spMkLst>
            <pc:docMk/>
            <pc:sldMk cId="125909456" sldId="403"/>
            <ac:spMk id="12589" creationId="{F6780DBB-87C0-1EC1-710C-F1F15C5C2221}"/>
          </ac:spMkLst>
        </pc:spChg>
        <pc:spChg chg="mod">
          <ac:chgData name="Ramy Mohamed" userId="0cc068d6-35f3-41e3-a10d-b98e4c17dcff" providerId="ADAL" clId="{AF453001-A281-4A15-A310-D110B7F86FE8}" dt="2023-02-09T06:26:09.487" v="234"/>
          <ac:spMkLst>
            <pc:docMk/>
            <pc:sldMk cId="125909456" sldId="403"/>
            <ac:spMk id="12590" creationId="{B261BF8E-6D02-5ABD-8BC9-4F410619FA8A}"/>
          </ac:spMkLst>
        </pc:spChg>
        <pc:spChg chg="mod">
          <ac:chgData name="Ramy Mohamed" userId="0cc068d6-35f3-41e3-a10d-b98e4c17dcff" providerId="ADAL" clId="{AF453001-A281-4A15-A310-D110B7F86FE8}" dt="2023-02-09T06:26:09.487" v="234"/>
          <ac:spMkLst>
            <pc:docMk/>
            <pc:sldMk cId="125909456" sldId="403"/>
            <ac:spMk id="12591" creationId="{7A7A380A-E177-572E-3ACA-3A7228B99307}"/>
          </ac:spMkLst>
        </pc:spChg>
        <pc:spChg chg="mod">
          <ac:chgData name="Ramy Mohamed" userId="0cc068d6-35f3-41e3-a10d-b98e4c17dcff" providerId="ADAL" clId="{AF453001-A281-4A15-A310-D110B7F86FE8}" dt="2023-02-09T06:26:09.487" v="234"/>
          <ac:spMkLst>
            <pc:docMk/>
            <pc:sldMk cId="125909456" sldId="403"/>
            <ac:spMk id="12592" creationId="{4CFC3189-7839-CFF9-5C79-4F2510A10C53}"/>
          </ac:spMkLst>
        </pc:spChg>
        <pc:spChg chg="mod">
          <ac:chgData name="Ramy Mohamed" userId="0cc068d6-35f3-41e3-a10d-b98e4c17dcff" providerId="ADAL" clId="{AF453001-A281-4A15-A310-D110B7F86FE8}" dt="2023-02-09T06:26:09.487" v="234"/>
          <ac:spMkLst>
            <pc:docMk/>
            <pc:sldMk cId="125909456" sldId="403"/>
            <ac:spMk id="12593" creationId="{A8CD47A4-21E3-A97C-4923-DCB02DA5E0E2}"/>
          </ac:spMkLst>
        </pc:spChg>
        <pc:spChg chg="mod">
          <ac:chgData name="Ramy Mohamed" userId="0cc068d6-35f3-41e3-a10d-b98e4c17dcff" providerId="ADAL" clId="{AF453001-A281-4A15-A310-D110B7F86FE8}" dt="2023-02-09T06:26:09.487" v="234"/>
          <ac:spMkLst>
            <pc:docMk/>
            <pc:sldMk cId="125909456" sldId="403"/>
            <ac:spMk id="12594" creationId="{B2FC7A9D-F5E1-49BD-19A7-F8D33F7AEAB1}"/>
          </ac:spMkLst>
        </pc:spChg>
        <pc:spChg chg="mod">
          <ac:chgData name="Ramy Mohamed" userId="0cc068d6-35f3-41e3-a10d-b98e4c17dcff" providerId="ADAL" clId="{AF453001-A281-4A15-A310-D110B7F86FE8}" dt="2023-02-09T06:26:09.487" v="234"/>
          <ac:spMkLst>
            <pc:docMk/>
            <pc:sldMk cId="125909456" sldId="403"/>
            <ac:spMk id="12595" creationId="{ADA7DB26-AB1D-E16E-2D25-B4402F4FEC09}"/>
          </ac:spMkLst>
        </pc:spChg>
        <pc:spChg chg="mod">
          <ac:chgData name="Ramy Mohamed" userId="0cc068d6-35f3-41e3-a10d-b98e4c17dcff" providerId="ADAL" clId="{AF453001-A281-4A15-A310-D110B7F86FE8}" dt="2023-02-09T06:26:09.487" v="234"/>
          <ac:spMkLst>
            <pc:docMk/>
            <pc:sldMk cId="125909456" sldId="403"/>
            <ac:spMk id="12596" creationId="{2ADDA381-D2B6-E5B0-727B-D7FF49670EB9}"/>
          </ac:spMkLst>
        </pc:spChg>
        <pc:spChg chg="mod">
          <ac:chgData name="Ramy Mohamed" userId="0cc068d6-35f3-41e3-a10d-b98e4c17dcff" providerId="ADAL" clId="{AF453001-A281-4A15-A310-D110B7F86FE8}" dt="2023-02-09T06:26:09.487" v="234"/>
          <ac:spMkLst>
            <pc:docMk/>
            <pc:sldMk cId="125909456" sldId="403"/>
            <ac:spMk id="12597" creationId="{E05AB8E9-F428-349F-B4F4-042B1464CD7F}"/>
          </ac:spMkLst>
        </pc:spChg>
        <pc:spChg chg="mod">
          <ac:chgData name="Ramy Mohamed" userId="0cc068d6-35f3-41e3-a10d-b98e4c17dcff" providerId="ADAL" clId="{AF453001-A281-4A15-A310-D110B7F86FE8}" dt="2023-02-09T06:26:09.487" v="234"/>
          <ac:spMkLst>
            <pc:docMk/>
            <pc:sldMk cId="125909456" sldId="403"/>
            <ac:spMk id="12598" creationId="{EB6CB50C-8599-5A53-9B8F-19298ECB39B3}"/>
          </ac:spMkLst>
        </pc:spChg>
        <pc:spChg chg="mod">
          <ac:chgData name="Ramy Mohamed" userId="0cc068d6-35f3-41e3-a10d-b98e4c17dcff" providerId="ADAL" clId="{AF453001-A281-4A15-A310-D110B7F86FE8}" dt="2023-02-09T06:26:09.487" v="234"/>
          <ac:spMkLst>
            <pc:docMk/>
            <pc:sldMk cId="125909456" sldId="403"/>
            <ac:spMk id="12599" creationId="{B4513B9C-5C0E-AA94-1485-DAD65DE1D0C8}"/>
          </ac:spMkLst>
        </pc:spChg>
        <pc:spChg chg="mod">
          <ac:chgData name="Ramy Mohamed" userId="0cc068d6-35f3-41e3-a10d-b98e4c17dcff" providerId="ADAL" clId="{AF453001-A281-4A15-A310-D110B7F86FE8}" dt="2023-02-09T06:26:09.487" v="234"/>
          <ac:spMkLst>
            <pc:docMk/>
            <pc:sldMk cId="125909456" sldId="403"/>
            <ac:spMk id="12600" creationId="{0823D721-7E29-CFE7-2424-15864F117FCF}"/>
          </ac:spMkLst>
        </pc:spChg>
        <pc:spChg chg="mod">
          <ac:chgData name="Ramy Mohamed" userId="0cc068d6-35f3-41e3-a10d-b98e4c17dcff" providerId="ADAL" clId="{AF453001-A281-4A15-A310-D110B7F86FE8}" dt="2023-02-09T06:26:09.487" v="234"/>
          <ac:spMkLst>
            <pc:docMk/>
            <pc:sldMk cId="125909456" sldId="403"/>
            <ac:spMk id="12601" creationId="{770C8346-883B-E2F7-9E6E-D44B035DCCAB}"/>
          </ac:spMkLst>
        </pc:spChg>
        <pc:spChg chg="mod">
          <ac:chgData name="Ramy Mohamed" userId="0cc068d6-35f3-41e3-a10d-b98e4c17dcff" providerId="ADAL" clId="{AF453001-A281-4A15-A310-D110B7F86FE8}" dt="2023-02-09T06:26:09.487" v="234"/>
          <ac:spMkLst>
            <pc:docMk/>
            <pc:sldMk cId="125909456" sldId="403"/>
            <ac:spMk id="12602" creationId="{37F131BC-0960-7AB6-B837-026325888552}"/>
          </ac:spMkLst>
        </pc:spChg>
        <pc:spChg chg="mod">
          <ac:chgData name="Ramy Mohamed" userId="0cc068d6-35f3-41e3-a10d-b98e4c17dcff" providerId="ADAL" clId="{AF453001-A281-4A15-A310-D110B7F86FE8}" dt="2023-02-09T06:26:09.487" v="234"/>
          <ac:spMkLst>
            <pc:docMk/>
            <pc:sldMk cId="125909456" sldId="403"/>
            <ac:spMk id="12603" creationId="{EAC6B5A8-0574-D3B8-BA50-88B6E54ED6F1}"/>
          </ac:spMkLst>
        </pc:spChg>
        <pc:spChg chg="mod">
          <ac:chgData name="Ramy Mohamed" userId="0cc068d6-35f3-41e3-a10d-b98e4c17dcff" providerId="ADAL" clId="{AF453001-A281-4A15-A310-D110B7F86FE8}" dt="2023-02-09T06:26:09.487" v="234"/>
          <ac:spMkLst>
            <pc:docMk/>
            <pc:sldMk cId="125909456" sldId="403"/>
            <ac:spMk id="12604" creationId="{56CF9771-2CED-EEC7-735A-C65427CFFA03}"/>
          </ac:spMkLst>
        </pc:spChg>
        <pc:spChg chg="mod">
          <ac:chgData name="Ramy Mohamed" userId="0cc068d6-35f3-41e3-a10d-b98e4c17dcff" providerId="ADAL" clId="{AF453001-A281-4A15-A310-D110B7F86FE8}" dt="2023-02-09T06:26:09.487" v="234"/>
          <ac:spMkLst>
            <pc:docMk/>
            <pc:sldMk cId="125909456" sldId="403"/>
            <ac:spMk id="12605" creationId="{4E0692D3-5167-5B28-9EB8-384D2CB2CB6E}"/>
          </ac:spMkLst>
        </pc:spChg>
        <pc:spChg chg="mod">
          <ac:chgData name="Ramy Mohamed" userId="0cc068d6-35f3-41e3-a10d-b98e4c17dcff" providerId="ADAL" clId="{AF453001-A281-4A15-A310-D110B7F86FE8}" dt="2023-02-09T06:26:09.487" v="234"/>
          <ac:spMkLst>
            <pc:docMk/>
            <pc:sldMk cId="125909456" sldId="403"/>
            <ac:spMk id="12606" creationId="{37E80085-C41D-8FFF-A260-C5E95DFB7147}"/>
          </ac:spMkLst>
        </pc:spChg>
        <pc:spChg chg="mod">
          <ac:chgData name="Ramy Mohamed" userId="0cc068d6-35f3-41e3-a10d-b98e4c17dcff" providerId="ADAL" clId="{AF453001-A281-4A15-A310-D110B7F86FE8}" dt="2023-02-09T06:26:09.487" v="234"/>
          <ac:spMkLst>
            <pc:docMk/>
            <pc:sldMk cId="125909456" sldId="403"/>
            <ac:spMk id="12607" creationId="{01D0255B-AF95-ECB5-0184-19C0F5D48824}"/>
          </ac:spMkLst>
        </pc:spChg>
        <pc:spChg chg="mod">
          <ac:chgData name="Ramy Mohamed" userId="0cc068d6-35f3-41e3-a10d-b98e4c17dcff" providerId="ADAL" clId="{AF453001-A281-4A15-A310-D110B7F86FE8}" dt="2023-02-09T06:26:09.487" v="234"/>
          <ac:spMkLst>
            <pc:docMk/>
            <pc:sldMk cId="125909456" sldId="403"/>
            <ac:spMk id="12608" creationId="{5F3DEB4B-EF57-5AF0-3608-3C4F7AAF66C9}"/>
          </ac:spMkLst>
        </pc:spChg>
        <pc:spChg chg="mod">
          <ac:chgData name="Ramy Mohamed" userId="0cc068d6-35f3-41e3-a10d-b98e4c17dcff" providerId="ADAL" clId="{AF453001-A281-4A15-A310-D110B7F86FE8}" dt="2023-02-09T06:26:09.487" v="234"/>
          <ac:spMkLst>
            <pc:docMk/>
            <pc:sldMk cId="125909456" sldId="403"/>
            <ac:spMk id="12609" creationId="{3BEE99E9-DB20-991C-1E79-B48219A2A964}"/>
          </ac:spMkLst>
        </pc:spChg>
        <pc:spChg chg="mod">
          <ac:chgData name="Ramy Mohamed" userId="0cc068d6-35f3-41e3-a10d-b98e4c17dcff" providerId="ADAL" clId="{AF453001-A281-4A15-A310-D110B7F86FE8}" dt="2023-02-09T06:26:09.487" v="234"/>
          <ac:spMkLst>
            <pc:docMk/>
            <pc:sldMk cId="125909456" sldId="403"/>
            <ac:spMk id="12610" creationId="{8A2F4DD8-09FD-E274-7BE1-5A0561BD093B}"/>
          </ac:spMkLst>
        </pc:spChg>
        <pc:spChg chg="mod">
          <ac:chgData name="Ramy Mohamed" userId="0cc068d6-35f3-41e3-a10d-b98e4c17dcff" providerId="ADAL" clId="{AF453001-A281-4A15-A310-D110B7F86FE8}" dt="2023-02-09T06:26:09.487" v="234"/>
          <ac:spMkLst>
            <pc:docMk/>
            <pc:sldMk cId="125909456" sldId="403"/>
            <ac:spMk id="12611" creationId="{F1ECB4A9-CD49-59C9-9EF4-8E9D0ED624F3}"/>
          </ac:spMkLst>
        </pc:spChg>
        <pc:spChg chg="mod">
          <ac:chgData name="Ramy Mohamed" userId="0cc068d6-35f3-41e3-a10d-b98e4c17dcff" providerId="ADAL" clId="{AF453001-A281-4A15-A310-D110B7F86FE8}" dt="2023-02-09T06:26:09.487" v="234"/>
          <ac:spMkLst>
            <pc:docMk/>
            <pc:sldMk cId="125909456" sldId="403"/>
            <ac:spMk id="12612" creationId="{74A311E0-525F-A141-E111-A79261D3AACD}"/>
          </ac:spMkLst>
        </pc:spChg>
        <pc:spChg chg="mod">
          <ac:chgData name="Ramy Mohamed" userId="0cc068d6-35f3-41e3-a10d-b98e4c17dcff" providerId="ADAL" clId="{AF453001-A281-4A15-A310-D110B7F86FE8}" dt="2023-02-09T06:26:09.487" v="234"/>
          <ac:spMkLst>
            <pc:docMk/>
            <pc:sldMk cId="125909456" sldId="403"/>
            <ac:spMk id="12613" creationId="{F8DA415C-3108-C058-65E7-06E0A982E93E}"/>
          </ac:spMkLst>
        </pc:spChg>
        <pc:spChg chg="mod">
          <ac:chgData name="Ramy Mohamed" userId="0cc068d6-35f3-41e3-a10d-b98e4c17dcff" providerId="ADAL" clId="{AF453001-A281-4A15-A310-D110B7F86FE8}" dt="2023-02-09T06:26:09.487" v="234"/>
          <ac:spMkLst>
            <pc:docMk/>
            <pc:sldMk cId="125909456" sldId="403"/>
            <ac:spMk id="12614" creationId="{A98B1AF7-347B-17AA-13A2-F4192C922170}"/>
          </ac:spMkLst>
        </pc:spChg>
        <pc:spChg chg="mod">
          <ac:chgData name="Ramy Mohamed" userId="0cc068d6-35f3-41e3-a10d-b98e4c17dcff" providerId="ADAL" clId="{AF453001-A281-4A15-A310-D110B7F86FE8}" dt="2023-02-09T06:26:09.487" v="234"/>
          <ac:spMkLst>
            <pc:docMk/>
            <pc:sldMk cId="125909456" sldId="403"/>
            <ac:spMk id="12615" creationId="{9865555E-D17A-F3BC-97E9-CEA5FCF28567}"/>
          </ac:spMkLst>
        </pc:spChg>
        <pc:spChg chg="mod">
          <ac:chgData name="Ramy Mohamed" userId="0cc068d6-35f3-41e3-a10d-b98e4c17dcff" providerId="ADAL" clId="{AF453001-A281-4A15-A310-D110B7F86FE8}" dt="2023-02-09T06:26:09.487" v="234"/>
          <ac:spMkLst>
            <pc:docMk/>
            <pc:sldMk cId="125909456" sldId="403"/>
            <ac:spMk id="12616" creationId="{385EA07B-84C4-65E2-7214-161B3C66638B}"/>
          </ac:spMkLst>
        </pc:spChg>
        <pc:spChg chg="mod">
          <ac:chgData name="Ramy Mohamed" userId="0cc068d6-35f3-41e3-a10d-b98e4c17dcff" providerId="ADAL" clId="{AF453001-A281-4A15-A310-D110B7F86FE8}" dt="2023-02-09T06:26:09.487" v="234"/>
          <ac:spMkLst>
            <pc:docMk/>
            <pc:sldMk cId="125909456" sldId="403"/>
            <ac:spMk id="12617" creationId="{ECFEE019-0500-E8FB-4C7E-5B9382959664}"/>
          </ac:spMkLst>
        </pc:spChg>
        <pc:spChg chg="mod">
          <ac:chgData name="Ramy Mohamed" userId="0cc068d6-35f3-41e3-a10d-b98e4c17dcff" providerId="ADAL" clId="{AF453001-A281-4A15-A310-D110B7F86FE8}" dt="2023-02-09T06:26:09.487" v="234"/>
          <ac:spMkLst>
            <pc:docMk/>
            <pc:sldMk cId="125909456" sldId="403"/>
            <ac:spMk id="12618" creationId="{F64EB5BA-8DDA-34BE-4939-94E87A02D493}"/>
          </ac:spMkLst>
        </pc:spChg>
        <pc:spChg chg="mod">
          <ac:chgData name="Ramy Mohamed" userId="0cc068d6-35f3-41e3-a10d-b98e4c17dcff" providerId="ADAL" clId="{AF453001-A281-4A15-A310-D110B7F86FE8}" dt="2023-02-09T06:26:09.487" v="234"/>
          <ac:spMkLst>
            <pc:docMk/>
            <pc:sldMk cId="125909456" sldId="403"/>
            <ac:spMk id="12619" creationId="{CD6E921C-4652-CA75-03CD-D302D8281056}"/>
          </ac:spMkLst>
        </pc:spChg>
        <pc:spChg chg="mod">
          <ac:chgData name="Ramy Mohamed" userId="0cc068d6-35f3-41e3-a10d-b98e4c17dcff" providerId="ADAL" clId="{AF453001-A281-4A15-A310-D110B7F86FE8}" dt="2023-02-09T06:26:09.487" v="234"/>
          <ac:spMkLst>
            <pc:docMk/>
            <pc:sldMk cId="125909456" sldId="403"/>
            <ac:spMk id="12620" creationId="{36CE4AB6-3099-3C94-621B-179C64F800C0}"/>
          </ac:spMkLst>
        </pc:spChg>
        <pc:spChg chg="mod">
          <ac:chgData name="Ramy Mohamed" userId="0cc068d6-35f3-41e3-a10d-b98e4c17dcff" providerId="ADAL" clId="{AF453001-A281-4A15-A310-D110B7F86FE8}" dt="2023-02-09T06:26:09.487" v="234"/>
          <ac:spMkLst>
            <pc:docMk/>
            <pc:sldMk cId="125909456" sldId="403"/>
            <ac:spMk id="12621" creationId="{4C409DD7-F6E1-B4BF-2402-DA84BBB65A33}"/>
          </ac:spMkLst>
        </pc:spChg>
        <pc:spChg chg="mod">
          <ac:chgData name="Ramy Mohamed" userId="0cc068d6-35f3-41e3-a10d-b98e4c17dcff" providerId="ADAL" clId="{AF453001-A281-4A15-A310-D110B7F86FE8}" dt="2023-02-09T06:26:09.487" v="234"/>
          <ac:spMkLst>
            <pc:docMk/>
            <pc:sldMk cId="125909456" sldId="403"/>
            <ac:spMk id="12622" creationId="{55297174-93CE-1B84-8490-9E90CBC58271}"/>
          </ac:spMkLst>
        </pc:spChg>
        <pc:spChg chg="mod">
          <ac:chgData name="Ramy Mohamed" userId="0cc068d6-35f3-41e3-a10d-b98e4c17dcff" providerId="ADAL" clId="{AF453001-A281-4A15-A310-D110B7F86FE8}" dt="2023-02-09T06:26:09.487" v="234"/>
          <ac:spMkLst>
            <pc:docMk/>
            <pc:sldMk cId="125909456" sldId="403"/>
            <ac:spMk id="12623" creationId="{08BA934D-438E-6761-3D8F-6CC2F2226C9D}"/>
          </ac:spMkLst>
        </pc:spChg>
        <pc:spChg chg="mod">
          <ac:chgData name="Ramy Mohamed" userId="0cc068d6-35f3-41e3-a10d-b98e4c17dcff" providerId="ADAL" clId="{AF453001-A281-4A15-A310-D110B7F86FE8}" dt="2023-02-09T06:26:09.487" v="234"/>
          <ac:spMkLst>
            <pc:docMk/>
            <pc:sldMk cId="125909456" sldId="403"/>
            <ac:spMk id="12624" creationId="{837F40AC-08F8-0DE3-C23B-22EF9159D629}"/>
          </ac:spMkLst>
        </pc:spChg>
        <pc:spChg chg="mod">
          <ac:chgData name="Ramy Mohamed" userId="0cc068d6-35f3-41e3-a10d-b98e4c17dcff" providerId="ADAL" clId="{AF453001-A281-4A15-A310-D110B7F86FE8}" dt="2023-02-09T06:26:09.487" v="234"/>
          <ac:spMkLst>
            <pc:docMk/>
            <pc:sldMk cId="125909456" sldId="403"/>
            <ac:spMk id="12625" creationId="{1FC5C483-11A9-506D-C82E-1544768F0ABD}"/>
          </ac:spMkLst>
        </pc:spChg>
        <pc:spChg chg="mod">
          <ac:chgData name="Ramy Mohamed" userId="0cc068d6-35f3-41e3-a10d-b98e4c17dcff" providerId="ADAL" clId="{AF453001-A281-4A15-A310-D110B7F86FE8}" dt="2023-02-09T06:26:09.487" v="234"/>
          <ac:spMkLst>
            <pc:docMk/>
            <pc:sldMk cId="125909456" sldId="403"/>
            <ac:spMk id="12626" creationId="{194D13AC-3EA3-3F01-ECF5-36F1DABD21E8}"/>
          </ac:spMkLst>
        </pc:spChg>
        <pc:spChg chg="mod">
          <ac:chgData name="Ramy Mohamed" userId="0cc068d6-35f3-41e3-a10d-b98e4c17dcff" providerId="ADAL" clId="{AF453001-A281-4A15-A310-D110B7F86FE8}" dt="2023-02-09T06:26:09.487" v="234"/>
          <ac:spMkLst>
            <pc:docMk/>
            <pc:sldMk cId="125909456" sldId="403"/>
            <ac:spMk id="12627" creationId="{00DDC118-F7F2-FB7C-0DF9-57A9CE4B1CAC}"/>
          </ac:spMkLst>
        </pc:spChg>
        <pc:spChg chg="mod">
          <ac:chgData name="Ramy Mohamed" userId="0cc068d6-35f3-41e3-a10d-b98e4c17dcff" providerId="ADAL" clId="{AF453001-A281-4A15-A310-D110B7F86FE8}" dt="2023-02-09T06:26:09.487" v="234"/>
          <ac:spMkLst>
            <pc:docMk/>
            <pc:sldMk cId="125909456" sldId="403"/>
            <ac:spMk id="12628" creationId="{1CF351CF-DF1C-C4AA-C7D2-6E1AC6D2BE4D}"/>
          </ac:spMkLst>
        </pc:spChg>
        <pc:spChg chg="mod">
          <ac:chgData name="Ramy Mohamed" userId="0cc068d6-35f3-41e3-a10d-b98e4c17dcff" providerId="ADAL" clId="{AF453001-A281-4A15-A310-D110B7F86FE8}" dt="2023-02-09T06:26:09.487" v="234"/>
          <ac:spMkLst>
            <pc:docMk/>
            <pc:sldMk cId="125909456" sldId="403"/>
            <ac:spMk id="12629" creationId="{C6F8104F-4533-21E1-F753-71FAA6144B12}"/>
          </ac:spMkLst>
        </pc:spChg>
        <pc:spChg chg="mod">
          <ac:chgData name="Ramy Mohamed" userId="0cc068d6-35f3-41e3-a10d-b98e4c17dcff" providerId="ADAL" clId="{AF453001-A281-4A15-A310-D110B7F86FE8}" dt="2023-02-09T06:26:09.487" v="234"/>
          <ac:spMkLst>
            <pc:docMk/>
            <pc:sldMk cId="125909456" sldId="403"/>
            <ac:spMk id="12630" creationId="{94915CDF-0947-4BEA-A4C5-74A399EEF530}"/>
          </ac:spMkLst>
        </pc:spChg>
        <pc:spChg chg="mod">
          <ac:chgData name="Ramy Mohamed" userId="0cc068d6-35f3-41e3-a10d-b98e4c17dcff" providerId="ADAL" clId="{AF453001-A281-4A15-A310-D110B7F86FE8}" dt="2023-02-09T06:26:09.487" v="234"/>
          <ac:spMkLst>
            <pc:docMk/>
            <pc:sldMk cId="125909456" sldId="403"/>
            <ac:spMk id="12631" creationId="{BB01A7BC-A56B-910D-99D9-1C2ABDF1B1DB}"/>
          </ac:spMkLst>
        </pc:spChg>
        <pc:spChg chg="mod">
          <ac:chgData name="Ramy Mohamed" userId="0cc068d6-35f3-41e3-a10d-b98e4c17dcff" providerId="ADAL" clId="{AF453001-A281-4A15-A310-D110B7F86FE8}" dt="2023-02-09T06:26:09.487" v="234"/>
          <ac:spMkLst>
            <pc:docMk/>
            <pc:sldMk cId="125909456" sldId="403"/>
            <ac:spMk id="12632" creationId="{5A57A32A-65A1-1A5F-F449-0A1DD34907B1}"/>
          </ac:spMkLst>
        </pc:spChg>
        <pc:spChg chg="mod">
          <ac:chgData name="Ramy Mohamed" userId="0cc068d6-35f3-41e3-a10d-b98e4c17dcff" providerId="ADAL" clId="{AF453001-A281-4A15-A310-D110B7F86FE8}" dt="2023-02-09T06:26:09.487" v="234"/>
          <ac:spMkLst>
            <pc:docMk/>
            <pc:sldMk cId="125909456" sldId="403"/>
            <ac:spMk id="12633" creationId="{37E936C7-8821-719C-F411-7AFA14384CCF}"/>
          </ac:spMkLst>
        </pc:spChg>
        <pc:spChg chg="mod">
          <ac:chgData name="Ramy Mohamed" userId="0cc068d6-35f3-41e3-a10d-b98e4c17dcff" providerId="ADAL" clId="{AF453001-A281-4A15-A310-D110B7F86FE8}" dt="2023-02-09T06:26:09.487" v="234"/>
          <ac:spMkLst>
            <pc:docMk/>
            <pc:sldMk cId="125909456" sldId="403"/>
            <ac:spMk id="12634" creationId="{2F792F77-288B-14BE-40AA-3D9181F55CD5}"/>
          </ac:spMkLst>
        </pc:spChg>
        <pc:spChg chg="mod">
          <ac:chgData name="Ramy Mohamed" userId="0cc068d6-35f3-41e3-a10d-b98e4c17dcff" providerId="ADAL" clId="{AF453001-A281-4A15-A310-D110B7F86FE8}" dt="2023-02-09T06:26:09.487" v="234"/>
          <ac:spMkLst>
            <pc:docMk/>
            <pc:sldMk cId="125909456" sldId="403"/>
            <ac:spMk id="12635" creationId="{9AF73168-0F5A-8C70-3C7B-D2D7BB450C57}"/>
          </ac:spMkLst>
        </pc:spChg>
        <pc:spChg chg="mod">
          <ac:chgData name="Ramy Mohamed" userId="0cc068d6-35f3-41e3-a10d-b98e4c17dcff" providerId="ADAL" clId="{AF453001-A281-4A15-A310-D110B7F86FE8}" dt="2023-02-09T06:26:09.487" v="234"/>
          <ac:spMkLst>
            <pc:docMk/>
            <pc:sldMk cId="125909456" sldId="403"/>
            <ac:spMk id="12636" creationId="{A6931786-ECF3-DF44-3F71-9F1C78D05724}"/>
          </ac:spMkLst>
        </pc:spChg>
        <pc:spChg chg="mod">
          <ac:chgData name="Ramy Mohamed" userId="0cc068d6-35f3-41e3-a10d-b98e4c17dcff" providerId="ADAL" clId="{AF453001-A281-4A15-A310-D110B7F86FE8}" dt="2023-02-09T06:26:09.487" v="234"/>
          <ac:spMkLst>
            <pc:docMk/>
            <pc:sldMk cId="125909456" sldId="403"/>
            <ac:spMk id="12637" creationId="{6E839AFF-B4C0-8403-545E-A414705934E6}"/>
          </ac:spMkLst>
        </pc:spChg>
        <pc:spChg chg="mod">
          <ac:chgData name="Ramy Mohamed" userId="0cc068d6-35f3-41e3-a10d-b98e4c17dcff" providerId="ADAL" clId="{AF453001-A281-4A15-A310-D110B7F86FE8}" dt="2023-02-09T06:26:09.487" v="234"/>
          <ac:spMkLst>
            <pc:docMk/>
            <pc:sldMk cId="125909456" sldId="403"/>
            <ac:spMk id="12638" creationId="{8119CEB7-A198-CEFA-E970-A5E94EC98AB5}"/>
          </ac:spMkLst>
        </pc:spChg>
        <pc:spChg chg="mod">
          <ac:chgData name="Ramy Mohamed" userId="0cc068d6-35f3-41e3-a10d-b98e4c17dcff" providerId="ADAL" clId="{AF453001-A281-4A15-A310-D110B7F86FE8}" dt="2023-02-09T06:26:09.487" v="234"/>
          <ac:spMkLst>
            <pc:docMk/>
            <pc:sldMk cId="125909456" sldId="403"/>
            <ac:spMk id="12639" creationId="{8D3F0977-8FDE-DE1A-9BA6-B5A8536BC3A5}"/>
          </ac:spMkLst>
        </pc:spChg>
        <pc:spChg chg="mod">
          <ac:chgData name="Ramy Mohamed" userId="0cc068d6-35f3-41e3-a10d-b98e4c17dcff" providerId="ADAL" clId="{AF453001-A281-4A15-A310-D110B7F86FE8}" dt="2023-02-09T06:26:09.487" v="234"/>
          <ac:spMkLst>
            <pc:docMk/>
            <pc:sldMk cId="125909456" sldId="403"/>
            <ac:spMk id="12640" creationId="{8EE79BCC-BDF4-405D-E85C-16247E868F46}"/>
          </ac:spMkLst>
        </pc:spChg>
        <pc:spChg chg="mod">
          <ac:chgData name="Ramy Mohamed" userId="0cc068d6-35f3-41e3-a10d-b98e4c17dcff" providerId="ADAL" clId="{AF453001-A281-4A15-A310-D110B7F86FE8}" dt="2023-02-09T06:26:09.487" v="234"/>
          <ac:spMkLst>
            <pc:docMk/>
            <pc:sldMk cId="125909456" sldId="403"/>
            <ac:spMk id="12641" creationId="{4C411888-761B-7D88-A439-0F6827C53200}"/>
          </ac:spMkLst>
        </pc:spChg>
        <pc:spChg chg="mod">
          <ac:chgData name="Ramy Mohamed" userId="0cc068d6-35f3-41e3-a10d-b98e4c17dcff" providerId="ADAL" clId="{AF453001-A281-4A15-A310-D110B7F86FE8}" dt="2023-02-09T06:26:09.487" v="234"/>
          <ac:spMkLst>
            <pc:docMk/>
            <pc:sldMk cId="125909456" sldId="403"/>
            <ac:spMk id="12642" creationId="{511CAB7C-1FC3-EC85-A9A5-646EC2FECA40}"/>
          </ac:spMkLst>
        </pc:spChg>
        <pc:spChg chg="mod">
          <ac:chgData name="Ramy Mohamed" userId="0cc068d6-35f3-41e3-a10d-b98e4c17dcff" providerId="ADAL" clId="{AF453001-A281-4A15-A310-D110B7F86FE8}" dt="2023-02-09T06:26:09.487" v="234"/>
          <ac:spMkLst>
            <pc:docMk/>
            <pc:sldMk cId="125909456" sldId="403"/>
            <ac:spMk id="12643" creationId="{C91B4C4B-FC60-A355-B373-698DB2000C16}"/>
          </ac:spMkLst>
        </pc:spChg>
        <pc:spChg chg="mod">
          <ac:chgData name="Ramy Mohamed" userId="0cc068d6-35f3-41e3-a10d-b98e4c17dcff" providerId="ADAL" clId="{AF453001-A281-4A15-A310-D110B7F86FE8}" dt="2023-02-09T06:26:09.487" v="234"/>
          <ac:spMkLst>
            <pc:docMk/>
            <pc:sldMk cId="125909456" sldId="403"/>
            <ac:spMk id="12644" creationId="{C847FEB2-D4F4-C183-CB86-F192ADE4D9BC}"/>
          </ac:spMkLst>
        </pc:spChg>
        <pc:spChg chg="mod">
          <ac:chgData name="Ramy Mohamed" userId="0cc068d6-35f3-41e3-a10d-b98e4c17dcff" providerId="ADAL" clId="{AF453001-A281-4A15-A310-D110B7F86FE8}" dt="2023-02-09T06:26:09.487" v="234"/>
          <ac:spMkLst>
            <pc:docMk/>
            <pc:sldMk cId="125909456" sldId="403"/>
            <ac:spMk id="12645" creationId="{0B7E1681-D4B6-91E8-0E52-FB2E32F48759}"/>
          </ac:spMkLst>
        </pc:spChg>
        <pc:spChg chg="mod">
          <ac:chgData name="Ramy Mohamed" userId="0cc068d6-35f3-41e3-a10d-b98e4c17dcff" providerId="ADAL" clId="{AF453001-A281-4A15-A310-D110B7F86FE8}" dt="2023-02-09T06:26:09.487" v="234"/>
          <ac:spMkLst>
            <pc:docMk/>
            <pc:sldMk cId="125909456" sldId="403"/>
            <ac:spMk id="12646" creationId="{75E18021-55FB-49C4-7A20-191A0432F99E}"/>
          </ac:spMkLst>
        </pc:spChg>
        <pc:spChg chg="mod">
          <ac:chgData name="Ramy Mohamed" userId="0cc068d6-35f3-41e3-a10d-b98e4c17dcff" providerId="ADAL" clId="{AF453001-A281-4A15-A310-D110B7F86FE8}" dt="2023-02-09T06:26:09.487" v="234"/>
          <ac:spMkLst>
            <pc:docMk/>
            <pc:sldMk cId="125909456" sldId="403"/>
            <ac:spMk id="12647" creationId="{DC2FBC74-72BF-2CEA-3DC4-ADC95FBA2ABA}"/>
          </ac:spMkLst>
        </pc:spChg>
        <pc:spChg chg="mod">
          <ac:chgData name="Ramy Mohamed" userId="0cc068d6-35f3-41e3-a10d-b98e4c17dcff" providerId="ADAL" clId="{AF453001-A281-4A15-A310-D110B7F86FE8}" dt="2023-02-09T06:26:09.487" v="234"/>
          <ac:spMkLst>
            <pc:docMk/>
            <pc:sldMk cId="125909456" sldId="403"/>
            <ac:spMk id="12648" creationId="{3FA752A0-2BAF-204F-09E9-8B85A7345659}"/>
          </ac:spMkLst>
        </pc:spChg>
        <pc:spChg chg="mod">
          <ac:chgData name="Ramy Mohamed" userId="0cc068d6-35f3-41e3-a10d-b98e4c17dcff" providerId="ADAL" clId="{AF453001-A281-4A15-A310-D110B7F86FE8}" dt="2023-02-09T06:26:09.487" v="234"/>
          <ac:spMkLst>
            <pc:docMk/>
            <pc:sldMk cId="125909456" sldId="403"/>
            <ac:spMk id="12649" creationId="{AC37B5BB-0900-CFDD-A01A-D454C14F0352}"/>
          </ac:spMkLst>
        </pc:spChg>
        <pc:spChg chg="mod">
          <ac:chgData name="Ramy Mohamed" userId="0cc068d6-35f3-41e3-a10d-b98e4c17dcff" providerId="ADAL" clId="{AF453001-A281-4A15-A310-D110B7F86FE8}" dt="2023-02-09T06:26:09.487" v="234"/>
          <ac:spMkLst>
            <pc:docMk/>
            <pc:sldMk cId="125909456" sldId="403"/>
            <ac:spMk id="12650" creationId="{09AD0EA0-3344-9A21-0F52-F61B4CADCCEF}"/>
          </ac:spMkLst>
        </pc:spChg>
        <pc:spChg chg="mod">
          <ac:chgData name="Ramy Mohamed" userId="0cc068d6-35f3-41e3-a10d-b98e4c17dcff" providerId="ADAL" clId="{AF453001-A281-4A15-A310-D110B7F86FE8}" dt="2023-02-09T06:26:09.487" v="234"/>
          <ac:spMkLst>
            <pc:docMk/>
            <pc:sldMk cId="125909456" sldId="403"/>
            <ac:spMk id="12651" creationId="{F87970CE-1386-E489-9D3B-B11E6DCFFFEE}"/>
          </ac:spMkLst>
        </pc:spChg>
        <pc:spChg chg="mod">
          <ac:chgData name="Ramy Mohamed" userId="0cc068d6-35f3-41e3-a10d-b98e4c17dcff" providerId="ADAL" clId="{AF453001-A281-4A15-A310-D110B7F86FE8}" dt="2023-02-09T06:26:09.487" v="234"/>
          <ac:spMkLst>
            <pc:docMk/>
            <pc:sldMk cId="125909456" sldId="403"/>
            <ac:spMk id="12652" creationId="{29A520D7-6682-C7EF-DB14-A90E52D3DD13}"/>
          </ac:spMkLst>
        </pc:spChg>
        <pc:spChg chg="mod">
          <ac:chgData name="Ramy Mohamed" userId="0cc068d6-35f3-41e3-a10d-b98e4c17dcff" providerId="ADAL" clId="{AF453001-A281-4A15-A310-D110B7F86FE8}" dt="2023-02-09T06:26:09.487" v="234"/>
          <ac:spMkLst>
            <pc:docMk/>
            <pc:sldMk cId="125909456" sldId="403"/>
            <ac:spMk id="12653" creationId="{7FB3D2B5-82A0-703E-C9EF-41FF0A2562DB}"/>
          </ac:spMkLst>
        </pc:spChg>
        <pc:spChg chg="mod">
          <ac:chgData name="Ramy Mohamed" userId="0cc068d6-35f3-41e3-a10d-b98e4c17dcff" providerId="ADAL" clId="{AF453001-A281-4A15-A310-D110B7F86FE8}" dt="2023-02-09T06:26:09.487" v="234"/>
          <ac:spMkLst>
            <pc:docMk/>
            <pc:sldMk cId="125909456" sldId="403"/>
            <ac:spMk id="12654" creationId="{66D8D170-C06F-FAEB-E5AA-B172167E9776}"/>
          </ac:spMkLst>
        </pc:spChg>
        <pc:spChg chg="mod">
          <ac:chgData name="Ramy Mohamed" userId="0cc068d6-35f3-41e3-a10d-b98e4c17dcff" providerId="ADAL" clId="{AF453001-A281-4A15-A310-D110B7F86FE8}" dt="2023-02-09T06:26:09.487" v="234"/>
          <ac:spMkLst>
            <pc:docMk/>
            <pc:sldMk cId="125909456" sldId="403"/>
            <ac:spMk id="12655" creationId="{83A97B91-1696-0A07-153C-138FB239A1E9}"/>
          </ac:spMkLst>
        </pc:spChg>
        <pc:spChg chg="mod">
          <ac:chgData name="Ramy Mohamed" userId="0cc068d6-35f3-41e3-a10d-b98e4c17dcff" providerId="ADAL" clId="{AF453001-A281-4A15-A310-D110B7F86FE8}" dt="2023-02-09T06:26:09.487" v="234"/>
          <ac:spMkLst>
            <pc:docMk/>
            <pc:sldMk cId="125909456" sldId="403"/>
            <ac:spMk id="12656" creationId="{FA8BA53C-E901-F533-D86F-3B5780A4BC83}"/>
          </ac:spMkLst>
        </pc:spChg>
        <pc:spChg chg="mod">
          <ac:chgData name="Ramy Mohamed" userId="0cc068d6-35f3-41e3-a10d-b98e4c17dcff" providerId="ADAL" clId="{AF453001-A281-4A15-A310-D110B7F86FE8}" dt="2023-02-09T06:26:09.487" v="234"/>
          <ac:spMkLst>
            <pc:docMk/>
            <pc:sldMk cId="125909456" sldId="403"/>
            <ac:spMk id="12657" creationId="{3C0200F9-D0D4-2629-C507-A9CEAF088E55}"/>
          </ac:spMkLst>
        </pc:spChg>
        <pc:spChg chg="mod">
          <ac:chgData name="Ramy Mohamed" userId="0cc068d6-35f3-41e3-a10d-b98e4c17dcff" providerId="ADAL" clId="{AF453001-A281-4A15-A310-D110B7F86FE8}" dt="2023-02-09T06:26:09.487" v="234"/>
          <ac:spMkLst>
            <pc:docMk/>
            <pc:sldMk cId="125909456" sldId="403"/>
            <ac:spMk id="12658" creationId="{53D33F62-CF52-D1FA-90DA-5D7AB245EF4D}"/>
          </ac:spMkLst>
        </pc:spChg>
        <pc:spChg chg="mod">
          <ac:chgData name="Ramy Mohamed" userId="0cc068d6-35f3-41e3-a10d-b98e4c17dcff" providerId="ADAL" clId="{AF453001-A281-4A15-A310-D110B7F86FE8}" dt="2023-02-09T06:26:09.487" v="234"/>
          <ac:spMkLst>
            <pc:docMk/>
            <pc:sldMk cId="125909456" sldId="403"/>
            <ac:spMk id="12659" creationId="{38300142-0649-FE2E-9425-7A7852A74179}"/>
          </ac:spMkLst>
        </pc:spChg>
        <pc:grpChg chg="add mod">
          <ac:chgData name="Ramy Mohamed" userId="0cc068d6-35f3-41e3-a10d-b98e4c17dcff" providerId="ADAL" clId="{AF453001-A281-4A15-A310-D110B7F86FE8}" dt="2023-02-09T06:25:17.749" v="233" actId="1076"/>
          <ac:grpSpMkLst>
            <pc:docMk/>
            <pc:sldMk cId="125909456" sldId="403"/>
            <ac:grpSpMk id="4" creationId="{8B32C823-BE93-D620-00BC-CE97F8DB8698}"/>
          </ac:grpSpMkLst>
        </pc:grpChg>
        <pc:grpChg chg="add del mod">
          <ac:chgData name="Ramy Mohamed" userId="0cc068d6-35f3-41e3-a10d-b98e4c17dcff" providerId="ADAL" clId="{AF453001-A281-4A15-A310-D110B7F86FE8}" dt="2023-02-09T06:26:10.406" v="235"/>
          <ac:grpSpMkLst>
            <pc:docMk/>
            <pc:sldMk cId="125909456" sldId="403"/>
            <ac:grpSpMk id="13" creationId="{E3F585C1-47D9-7DD4-D23E-1D58435A01F0}"/>
          </ac:grpSpMkLst>
        </pc:grpChg>
        <pc:grpChg chg="mod">
          <ac:chgData name="Ramy Mohamed" userId="0cc068d6-35f3-41e3-a10d-b98e4c17dcff" providerId="ADAL" clId="{AF453001-A281-4A15-A310-D110B7F86FE8}" dt="2023-02-09T06:26:09.487" v="234"/>
          <ac:grpSpMkLst>
            <pc:docMk/>
            <pc:sldMk cId="125909456" sldId="403"/>
            <ac:grpSpMk id="15" creationId="{EC75ABAD-BC5C-4404-105E-0308F6F6CA0B}"/>
          </ac:grpSpMkLst>
        </pc:grpChg>
        <pc:grpChg chg="mod">
          <ac:chgData name="Ramy Mohamed" userId="0cc068d6-35f3-41e3-a10d-b98e4c17dcff" providerId="ADAL" clId="{AF453001-A281-4A15-A310-D110B7F86FE8}" dt="2023-02-09T06:26:09.487" v="234"/>
          <ac:grpSpMkLst>
            <pc:docMk/>
            <pc:sldMk cId="125909456" sldId="403"/>
            <ac:grpSpMk id="16" creationId="{01A880C9-9D30-CF7C-A1DB-A5EADA83B7E5}"/>
          </ac:grpSpMkLst>
        </pc:grpChg>
        <pc:grpChg chg="mod">
          <ac:chgData name="Ramy Mohamed" userId="0cc068d6-35f3-41e3-a10d-b98e4c17dcff" providerId="ADAL" clId="{AF453001-A281-4A15-A310-D110B7F86FE8}" dt="2023-02-09T06:26:09.487" v="234"/>
          <ac:grpSpMkLst>
            <pc:docMk/>
            <pc:sldMk cId="125909456" sldId="403"/>
            <ac:grpSpMk id="17" creationId="{DCCAA9BC-6F0A-0372-8CBA-9F90942D41CB}"/>
          </ac:grpSpMkLst>
        </pc:grpChg>
        <pc:grpChg chg="mod">
          <ac:chgData name="Ramy Mohamed" userId="0cc068d6-35f3-41e3-a10d-b98e4c17dcff" providerId="ADAL" clId="{AF453001-A281-4A15-A310-D110B7F86FE8}" dt="2023-02-09T06:26:09.487" v="234"/>
          <ac:grpSpMkLst>
            <pc:docMk/>
            <pc:sldMk cId="125909456" sldId="403"/>
            <ac:grpSpMk id="18" creationId="{8E238258-A9E8-DBBD-BA40-C1ABA025FE8D}"/>
          </ac:grpSpMkLst>
        </pc:grpChg>
        <pc:grpChg chg="mod">
          <ac:chgData name="Ramy Mohamed" userId="0cc068d6-35f3-41e3-a10d-b98e4c17dcff" providerId="ADAL" clId="{AF453001-A281-4A15-A310-D110B7F86FE8}" dt="2023-02-09T06:26:09.487" v="234"/>
          <ac:grpSpMkLst>
            <pc:docMk/>
            <pc:sldMk cId="125909456" sldId="403"/>
            <ac:grpSpMk id="19" creationId="{D55781E7-662D-B01E-C817-24639FEB898A}"/>
          </ac:grpSpMkLst>
        </pc:grpChg>
        <pc:grpChg chg="mod">
          <ac:chgData name="Ramy Mohamed" userId="0cc068d6-35f3-41e3-a10d-b98e4c17dcff" providerId="ADAL" clId="{AF453001-A281-4A15-A310-D110B7F86FE8}" dt="2023-02-09T06:26:09.487" v="234"/>
          <ac:grpSpMkLst>
            <pc:docMk/>
            <pc:sldMk cId="125909456" sldId="403"/>
            <ac:grpSpMk id="20" creationId="{A7FA0F81-DAFA-810F-D601-9724F2789820}"/>
          </ac:grpSpMkLst>
        </pc:grpChg>
        <pc:grpChg chg="mod">
          <ac:chgData name="Ramy Mohamed" userId="0cc068d6-35f3-41e3-a10d-b98e4c17dcff" providerId="ADAL" clId="{AF453001-A281-4A15-A310-D110B7F86FE8}" dt="2023-02-09T06:26:09.487" v="234"/>
          <ac:grpSpMkLst>
            <pc:docMk/>
            <pc:sldMk cId="125909456" sldId="403"/>
            <ac:grpSpMk id="21" creationId="{83E0C6AF-E7B2-F706-A398-3BA3B9A630FE}"/>
          </ac:grpSpMkLst>
        </pc:grpChg>
        <pc:grpChg chg="mod">
          <ac:chgData name="Ramy Mohamed" userId="0cc068d6-35f3-41e3-a10d-b98e4c17dcff" providerId="ADAL" clId="{AF453001-A281-4A15-A310-D110B7F86FE8}" dt="2023-02-09T06:26:09.487" v="234"/>
          <ac:grpSpMkLst>
            <pc:docMk/>
            <pc:sldMk cId="125909456" sldId="403"/>
            <ac:grpSpMk id="22" creationId="{8BB2439B-5D17-381F-1486-E46115E68B5E}"/>
          </ac:grpSpMkLst>
        </pc:grpChg>
        <pc:grpChg chg="mod">
          <ac:chgData name="Ramy Mohamed" userId="0cc068d6-35f3-41e3-a10d-b98e4c17dcff" providerId="ADAL" clId="{AF453001-A281-4A15-A310-D110B7F86FE8}" dt="2023-02-09T06:26:09.487" v="234"/>
          <ac:grpSpMkLst>
            <pc:docMk/>
            <pc:sldMk cId="125909456" sldId="403"/>
            <ac:grpSpMk id="23" creationId="{5FCA32BB-9444-7DBB-B656-119F674F3515}"/>
          </ac:grpSpMkLst>
        </pc:grpChg>
        <pc:grpChg chg="mod">
          <ac:chgData name="Ramy Mohamed" userId="0cc068d6-35f3-41e3-a10d-b98e4c17dcff" providerId="ADAL" clId="{AF453001-A281-4A15-A310-D110B7F86FE8}" dt="2023-02-09T06:26:09.487" v="234"/>
          <ac:grpSpMkLst>
            <pc:docMk/>
            <pc:sldMk cId="125909456" sldId="403"/>
            <ac:grpSpMk id="24" creationId="{54338DC8-1AA7-A3CC-D9A8-F76851F85977}"/>
          </ac:grpSpMkLst>
        </pc:grpChg>
        <pc:grpChg chg="mod">
          <ac:chgData name="Ramy Mohamed" userId="0cc068d6-35f3-41e3-a10d-b98e4c17dcff" providerId="ADAL" clId="{AF453001-A281-4A15-A310-D110B7F86FE8}" dt="2023-02-09T06:26:09.487" v="234"/>
          <ac:grpSpMkLst>
            <pc:docMk/>
            <pc:sldMk cId="125909456" sldId="403"/>
            <ac:grpSpMk id="25" creationId="{BE387CC2-2B88-6A40-8A95-D9DB6323213E}"/>
          </ac:grpSpMkLst>
        </pc:grpChg>
        <pc:grpChg chg="mod">
          <ac:chgData name="Ramy Mohamed" userId="0cc068d6-35f3-41e3-a10d-b98e4c17dcff" providerId="ADAL" clId="{AF453001-A281-4A15-A310-D110B7F86FE8}" dt="2023-02-09T06:26:09.487" v="234"/>
          <ac:grpSpMkLst>
            <pc:docMk/>
            <pc:sldMk cId="125909456" sldId="403"/>
            <ac:grpSpMk id="26" creationId="{D274DFE9-8F65-EA94-F373-81AF546764C9}"/>
          </ac:grpSpMkLst>
        </pc:grpChg>
        <pc:grpChg chg="mod">
          <ac:chgData name="Ramy Mohamed" userId="0cc068d6-35f3-41e3-a10d-b98e4c17dcff" providerId="ADAL" clId="{AF453001-A281-4A15-A310-D110B7F86FE8}" dt="2023-02-09T06:26:09.487" v="234"/>
          <ac:grpSpMkLst>
            <pc:docMk/>
            <pc:sldMk cId="125909456" sldId="403"/>
            <ac:grpSpMk id="27" creationId="{02B0E642-0F2E-0951-E5C0-81ACFAF7123E}"/>
          </ac:grpSpMkLst>
        </pc:grpChg>
        <pc:grpChg chg="mod">
          <ac:chgData name="Ramy Mohamed" userId="0cc068d6-35f3-41e3-a10d-b98e4c17dcff" providerId="ADAL" clId="{AF453001-A281-4A15-A310-D110B7F86FE8}" dt="2023-02-09T06:26:09.487" v="234"/>
          <ac:grpSpMkLst>
            <pc:docMk/>
            <pc:sldMk cId="125909456" sldId="403"/>
            <ac:grpSpMk id="28" creationId="{41BE0CD7-079F-6B8B-DB6F-0DA7358435FF}"/>
          </ac:grpSpMkLst>
        </pc:grpChg>
        <pc:grpChg chg="mod">
          <ac:chgData name="Ramy Mohamed" userId="0cc068d6-35f3-41e3-a10d-b98e4c17dcff" providerId="ADAL" clId="{AF453001-A281-4A15-A310-D110B7F86FE8}" dt="2023-02-09T06:26:09.487" v="234"/>
          <ac:grpSpMkLst>
            <pc:docMk/>
            <pc:sldMk cId="125909456" sldId="403"/>
            <ac:grpSpMk id="29" creationId="{1C0D0803-E29F-332A-40ED-321ABD8F2293}"/>
          </ac:grpSpMkLst>
        </pc:grpChg>
        <pc:grpChg chg="mod">
          <ac:chgData name="Ramy Mohamed" userId="0cc068d6-35f3-41e3-a10d-b98e4c17dcff" providerId="ADAL" clId="{AF453001-A281-4A15-A310-D110B7F86FE8}" dt="2023-02-09T06:26:09.487" v="234"/>
          <ac:grpSpMkLst>
            <pc:docMk/>
            <pc:sldMk cId="125909456" sldId="403"/>
            <ac:grpSpMk id="30" creationId="{33B680C1-3D4B-9D2B-E4FB-A162E47FA68C}"/>
          </ac:grpSpMkLst>
        </pc:grpChg>
        <pc:grpChg chg="mod">
          <ac:chgData name="Ramy Mohamed" userId="0cc068d6-35f3-41e3-a10d-b98e4c17dcff" providerId="ADAL" clId="{AF453001-A281-4A15-A310-D110B7F86FE8}" dt="2023-02-09T06:26:09.487" v="234"/>
          <ac:grpSpMkLst>
            <pc:docMk/>
            <pc:sldMk cId="125909456" sldId="403"/>
            <ac:grpSpMk id="31" creationId="{136317B8-497C-5629-77C9-E6C6C96571D8}"/>
          </ac:grpSpMkLst>
        </pc:grpChg>
        <pc:grpChg chg="mod">
          <ac:chgData name="Ramy Mohamed" userId="0cc068d6-35f3-41e3-a10d-b98e4c17dcff" providerId="ADAL" clId="{AF453001-A281-4A15-A310-D110B7F86FE8}" dt="2023-02-09T06:26:09.487" v="234"/>
          <ac:grpSpMkLst>
            <pc:docMk/>
            <pc:sldMk cId="125909456" sldId="403"/>
            <ac:grpSpMk id="32" creationId="{061FBD7A-7124-03E2-7428-FED05F74B913}"/>
          </ac:grpSpMkLst>
        </pc:grpChg>
        <pc:grpChg chg="mod">
          <ac:chgData name="Ramy Mohamed" userId="0cc068d6-35f3-41e3-a10d-b98e4c17dcff" providerId="ADAL" clId="{AF453001-A281-4A15-A310-D110B7F86FE8}" dt="2023-02-09T06:26:09.487" v="234"/>
          <ac:grpSpMkLst>
            <pc:docMk/>
            <pc:sldMk cId="125909456" sldId="403"/>
            <ac:grpSpMk id="33" creationId="{339C2A61-79FD-C71D-98D9-C9FBDBCB4C6D}"/>
          </ac:grpSpMkLst>
        </pc:grpChg>
        <pc:grpChg chg="mod">
          <ac:chgData name="Ramy Mohamed" userId="0cc068d6-35f3-41e3-a10d-b98e4c17dcff" providerId="ADAL" clId="{AF453001-A281-4A15-A310-D110B7F86FE8}" dt="2023-02-09T06:26:09.487" v="234"/>
          <ac:grpSpMkLst>
            <pc:docMk/>
            <pc:sldMk cId="125909456" sldId="403"/>
            <ac:grpSpMk id="34" creationId="{6729BDBD-0EC7-1331-E4C6-6AAEE88C6CA1}"/>
          </ac:grpSpMkLst>
        </pc:grpChg>
        <pc:grpChg chg="mod">
          <ac:chgData name="Ramy Mohamed" userId="0cc068d6-35f3-41e3-a10d-b98e4c17dcff" providerId="ADAL" clId="{AF453001-A281-4A15-A310-D110B7F86FE8}" dt="2023-02-09T06:26:09.487" v="234"/>
          <ac:grpSpMkLst>
            <pc:docMk/>
            <pc:sldMk cId="125909456" sldId="403"/>
            <ac:grpSpMk id="35" creationId="{270662CE-38B5-627F-6F0B-E46146F7259C}"/>
          </ac:grpSpMkLst>
        </pc:grpChg>
        <pc:grpChg chg="mod">
          <ac:chgData name="Ramy Mohamed" userId="0cc068d6-35f3-41e3-a10d-b98e4c17dcff" providerId="ADAL" clId="{AF453001-A281-4A15-A310-D110B7F86FE8}" dt="2023-02-09T06:26:09.487" v="234"/>
          <ac:grpSpMkLst>
            <pc:docMk/>
            <pc:sldMk cId="125909456" sldId="403"/>
            <ac:grpSpMk id="36" creationId="{B5C5A82B-3F29-A751-B372-6B0B9679D345}"/>
          </ac:grpSpMkLst>
        </pc:grpChg>
        <pc:grpChg chg="mod">
          <ac:chgData name="Ramy Mohamed" userId="0cc068d6-35f3-41e3-a10d-b98e4c17dcff" providerId="ADAL" clId="{AF453001-A281-4A15-A310-D110B7F86FE8}" dt="2023-02-09T06:26:09.487" v="234"/>
          <ac:grpSpMkLst>
            <pc:docMk/>
            <pc:sldMk cId="125909456" sldId="403"/>
            <ac:grpSpMk id="37" creationId="{CCEB33F7-821F-D4FA-9946-40DA1A2CF689}"/>
          </ac:grpSpMkLst>
        </pc:grpChg>
        <pc:grpChg chg="mod">
          <ac:chgData name="Ramy Mohamed" userId="0cc068d6-35f3-41e3-a10d-b98e4c17dcff" providerId="ADAL" clId="{AF453001-A281-4A15-A310-D110B7F86FE8}" dt="2023-02-09T06:26:09.487" v="234"/>
          <ac:grpSpMkLst>
            <pc:docMk/>
            <pc:sldMk cId="125909456" sldId="403"/>
            <ac:grpSpMk id="38" creationId="{F18D5803-323E-710F-4654-F5E93F227EF6}"/>
          </ac:grpSpMkLst>
        </pc:grpChg>
        <pc:grpChg chg="mod">
          <ac:chgData name="Ramy Mohamed" userId="0cc068d6-35f3-41e3-a10d-b98e4c17dcff" providerId="ADAL" clId="{AF453001-A281-4A15-A310-D110B7F86FE8}" dt="2023-02-09T06:26:09.487" v="234"/>
          <ac:grpSpMkLst>
            <pc:docMk/>
            <pc:sldMk cId="125909456" sldId="403"/>
            <ac:grpSpMk id="39" creationId="{13B34CB9-8DBF-CEEF-4747-1C6A8011EB12}"/>
          </ac:grpSpMkLst>
        </pc:grpChg>
        <pc:grpChg chg="mod">
          <ac:chgData name="Ramy Mohamed" userId="0cc068d6-35f3-41e3-a10d-b98e4c17dcff" providerId="ADAL" clId="{AF453001-A281-4A15-A310-D110B7F86FE8}" dt="2023-02-09T06:26:09.487" v="234"/>
          <ac:grpSpMkLst>
            <pc:docMk/>
            <pc:sldMk cId="125909456" sldId="403"/>
            <ac:grpSpMk id="40" creationId="{C6EFCDE2-DF11-2CC8-5519-E365AD60A485}"/>
          </ac:grpSpMkLst>
        </pc:grpChg>
        <pc:grpChg chg="mod">
          <ac:chgData name="Ramy Mohamed" userId="0cc068d6-35f3-41e3-a10d-b98e4c17dcff" providerId="ADAL" clId="{AF453001-A281-4A15-A310-D110B7F86FE8}" dt="2023-02-09T06:26:09.487" v="234"/>
          <ac:grpSpMkLst>
            <pc:docMk/>
            <pc:sldMk cId="125909456" sldId="403"/>
            <ac:grpSpMk id="41" creationId="{C9A5BAE3-3920-1C66-D641-12AE6B760764}"/>
          </ac:grpSpMkLst>
        </pc:grpChg>
        <pc:grpChg chg="mod">
          <ac:chgData name="Ramy Mohamed" userId="0cc068d6-35f3-41e3-a10d-b98e4c17dcff" providerId="ADAL" clId="{AF453001-A281-4A15-A310-D110B7F86FE8}" dt="2023-02-09T06:26:09.487" v="234"/>
          <ac:grpSpMkLst>
            <pc:docMk/>
            <pc:sldMk cId="125909456" sldId="403"/>
            <ac:grpSpMk id="42" creationId="{08DC3FCD-AD17-4AB3-2573-9396F3B287F9}"/>
          </ac:grpSpMkLst>
        </pc:grpChg>
        <pc:grpChg chg="mod">
          <ac:chgData name="Ramy Mohamed" userId="0cc068d6-35f3-41e3-a10d-b98e4c17dcff" providerId="ADAL" clId="{AF453001-A281-4A15-A310-D110B7F86FE8}" dt="2023-02-09T06:26:09.487" v="234"/>
          <ac:grpSpMkLst>
            <pc:docMk/>
            <pc:sldMk cId="125909456" sldId="403"/>
            <ac:grpSpMk id="43" creationId="{91450D0B-4C52-E3AD-AEC0-7742ADC43CC0}"/>
          </ac:grpSpMkLst>
        </pc:grpChg>
        <pc:grpChg chg="mod">
          <ac:chgData name="Ramy Mohamed" userId="0cc068d6-35f3-41e3-a10d-b98e4c17dcff" providerId="ADAL" clId="{AF453001-A281-4A15-A310-D110B7F86FE8}" dt="2023-02-09T06:26:09.487" v="234"/>
          <ac:grpSpMkLst>
            <pc:docMk/>
            <pc:sldMk cId="125909456" sldId="403"/>
            <ac:grpSpMk id="44" creationId="{8780B7C6-2EAF-0079-23A4-42866A2D8811}"/>
          </ac:grpSpMkLst>
        </pc:grpChg>
        <pc:grpChg chg="mod">
          <ac:chgData name="Ramy Mohamed" userId="0cc068d6-35f3-41e3-a10d-b98e4c17dcff" providerId="ADAL" clId="{AF453001-A281-4A15-A310-D110B7F86FE8}" dt="2023-02-09T06:26:09.487" v="234"/>
          <ac:grpSpMkLst>
            <pc:docMk/>
            <pc:sldMk cId="125909456" sldId="403"/>
            <ac:grpSpMk id="45" creationId="{15D15F2B-4F13-EE7F-8419-20D221FE12CC}"/>
          </ac:grpSpMkLst>
        </pc:grpChg>
        <pc:grpChg chg="mod">
          <ac:chgData name="Ramy Mohamed" userId="0cc068d6-35f3-41e3-a10d-b98e4c17dcff" providerId="ADAL" clId="{AF453001-A281-4A15-A310-D110B7F86FE8}" dt="2023-02-09T06:26:09.487" v="234"/>
          <ac:grpSpMkLst>
            <pc:docMk/>
            <pc:sldMk cId="125909456" sldId="403"/>
            <ac:grpSpMk id="46" creationId="{E38F0934-B9C8-46BB-33FC-02EA31151E6D}"/>
          </ac:grpSpMkLst>
        </pc:grpChg>
        <pc:grpChg chg="mod">
          <ac:chgData name="Ramy Mohamed" userId="0cc068d6-35f3-41e3-a10d-b98e4c17dcff" providerId="ADAL" clId="{AF453001-A281-4A15-A310-D110B7F86FE8}" dt="2023-02-09T06:26:09.487" v="234"/>
          <ac:grpSpMkLst>
            <pc:docMk/>
            <pc:sldMk cId="125909456" sldId="403"/>
            <ac:grpSpMk id="47" creationId="{8031AEBD-DF40-4AB9-5091-B1F62FD2A398}"/>
          </ac:grpSpMkLst>
        </pc:grpChg>
        <pc:grpChg chg="mod">
          <ac:chgData name="Ramy Mohamed" userId="0cc068d6-35f3-41e3-a10d-b98e4c17dcff" providerId="ADAL" clId="{AF453001-A281-4A15-A310-D110B7F86FE8}" dt="2023-02-09T06:26:09.487" v="234"/>
          <ac:grpSpMkLst>
            <pc:docMk/>
            <pc:sldMk cId="125909456" sldId="403"/>
            <ac:grpSpMk id="48" creationId="{B8C5B7EE-C9BD-E8B9-18E2-2EDEFC8787C3}"/>
          </ac:grpSpMkLst>
        </pc:grpChg>
        <pc:grpChg chg="mod">
          <ac:chgData name="Ramy Mohamed" userId="0cc068d6-35f3-41e3-a10d-b98e4c17dcff" providerId="ADAL" clId="{AF453001-A281-4A15-A310-D110B7F86FE8}" dt="2023-02-09T06:26:09.487" v="234"/>
          <ac:grpSpMkLst>
            <pc:docMk/>
            <pc:sldMk cId="125909456" sldId="403"/>
            <ac:grpSpMk id="49" creationId="{46755F4A-D9B6-7FEE-87D7-348DE50E8A3B}"/>
          </ac:grpSpMkLst>
        </pc:grpChg>
        <pc:grpChg chg="mod">
          <ac:chgData name="Ramy Mohamed" userId="0cc068d6-35f3-41e3-a10d-b98e4c17dcff" providerId="ADAL" clId="{AF453001-A281-4A15-A310-D110B7F86FE8}" dt="2023-02-09T06:26:09.487" v="234"/>
          <ac:grpSpMkLst>
            <pc:docMk/>
            <pc:sldMk cId="125909456" sldId="403"/>
            <ac:grpSpMk id="50" creationId="{0FBA0494-0509-F00B-EED4-C5D989DE082F}"/>
          </ac:grpSpMkLst>
        </pc:grpChg>
        <pc:grpChg chg="mod">
          <ac:chgData name="Ramy Mohamed" userId="0cc068d6-35f3-41e3-a10d-b98e4c17dcff" providerId="ADAL" clId="{AF453001-A281-4A15-A310-D110B7F86FE8}" dt="2023-02-09T06:26:09.487" v="234"/>
          <ac:grpSpMkLst>
            <pc:docMk/>
            <pc:sldMk cId="125909456" sldId="403"/>
            <ac:grpSpMk id="51" creationId="{44285529-2F14-2B82-9F0F-035A93E990C9}"/>
          </ac:grpSpMkLst>
        </pc:grpChg>
        <pc:grpChg chg="mod">
          <ac:chgData name="Ramy Mohamed" userId="0cc068d6-35f3-41e3-a10d-b98e4c17dcff" providerId="ADAL" clId="{AF453001-A281-4A15-A310-D110B7F86FE8}" dt="2023-02-09T06:26:09.487" v="234"/>
          <ac:grpSpMkLst>
            <pc:docMk/>
            <pc:sldMk cId="125909456" sldId="403"/>
            <ac:grpSpMk id="52" creationId="{3DA97C2F-E8E2-880C-FE54-A4BE70619AD8}"/>
          </ac:grpSpMkLst>
        </pc:grpChg>
        <pc:grpChg chg="mod">
          <ac:chgData name="Ramy Mohamed" userId="0cc068d6-35f3-41e3-a10d-b98e4c17dcff" providerId="ADAL" clId="{AF453001-A281-4A15-A310-D110B7F86FE8}" dt="2023-02-09T06:26:09.487" v="234"/>
          <ac:grpSpMkLst>
            <pc:docMk/>
            <pc:sldMk cId="125909456" sldId="403"/>
            <ac:grpSpMk id="53" creationId="{FFDE4822-26D4-CDCE-E82B-31065EB8AB25}"/>
          </ac:grpSpMkLst>
        </pc:grpChg>
        <pc:grpChg chg="mod">
          <ac:chgData name="Ramy Mohamed" userId="0cc068d6-35f3-41e3-a10d-b98e4c17dcff" providerId="ADAL" clId="{AF453001-A281-4A15-A310-D110B7F86FE8}" dt="2023-02-09T06:26:09.487" v="234"/>
          <ac:grpSpMkLst>
            <pc:docMk/>
            <pc:sldMk cId="125909456" sldId="403"/>
            <ac:grpSpMk id="54" creationId="{431C2638-EAFB-52A9-4F40-873EB1582645}"/>
          </ac:grpSpMkLst>
        </pc:grpChg>
        <pc:grpChg chg="mod">
          <ac:chgData name="Ramy Mohamed" userId="0cc068d6-35f3-41e3-a10d-b98e4c17dcff" providerId="ADAL" clId="{AF453001-A281-4A15-A310-D110B7F86FE8}" dt="2023-02-09T06:26:09.487" v="234"/>
          <ac:grpSpMkLst>
            <pc:docMk/>
            <pc:sldMk cId="125909456" sldId="403"/>
            <ac:grpSpMk id="55" creationId="{F22864F6-747B-835E-220E-A5A8B41CA0E0}"/>
          </ac:grpSpMkLst>
        </pc:grpChg>
        <pc:grpChg chg="mod">
          <ac:chgData name="Ramy Mohamed" userId="0cc068d6-35f3-41e3-a10d-b98e4c17dcff" providerId="ADAL" clId="{AF453001-A281-4A15-A310-D110B7F86FE8}" dt="2023-02-09T06:26:09.487" v="234"/>
          <ac:grpSpMkLst>
            <pc:docMk/>
            <pc:sldMk cId="125909456" sldId="403"/>
            <ac:grpSpMk id="56" creationId="{DB26EE3B-A01E-4293-DF39-2DD79FE975CE}"/>
          </ac:grpSpMkLst>
        </pc:grpChg>
        <pc:grpChg chg="mod">
          <ac:chgData name="Ramy Mohamed" userId="0cc068d6-35f3-41e3-a10d-b98e4c17dcff" providerId="ADAL" clId="{AF453001-A281-4A15-A310-D110B7F86FE8}" dt="2023-02-09T06:26:09.487" v="234"/>
          <ac:grpSpMkLst>
            <pc:docMk/>
            <pc:sldMk cId="125909456" sldId="403"/>
            <ac:grpSpMk id="57" creationId="{495696F6-127E-A48B-04E8-BFE473939F24}"/>
          </ac:grpSpMkLst>
        </pc:grpChg>
        <pc:grpChg chg="mod">
          <ac:chgData name="Ramy Mohamed" userId="0cc068d6-35f3-41e3-a10d-b98e4c17dcff" providerId="ADAL" clId="{AF453001-A281-4A15-A310-D110B7F86FE8}" dt="2023-02-09T06:26:09.487" v="234"/>
          <ac:grpSpMkLst>
            <pc:docMk/>
            <pc:sldMk cId="125909456" sldId="403"/>
            <ac:grpSpMk id="58" creationId="{98F9FB88-F211-FFA9-EBF0-42689D16909C}"/>
          </ac:grpSpMkLst>
        </pc:grpChg>
        <pc:grpChg chg="mod">
          <ac:chgData name="Ramy Mohamed" userId="0cc068d6-35f3-41e3-a10d-b98e4c17dcff" providerId="ADAL" clId="{AF453001-A281-4A15-A310-D110B7F86FE8}" dt="2023-02-09T06:26:09.487" v="234"/>
          <ac:grpSpMkLst>
            <pc:docMk/>
            <pc:sldMk cId="125909456" sldId="403"/>
            <ac:grpSpMk id="59" creationId="{96848441-CBD0-2C1A-81E1-5F27797D7084}"/>
          </ac:grpSpMkLst>
        </pc:grpChg>
        <pc:grpChg chg="mod">
          <ac:chgData name="Ramy Mohamed" userId="0cc068d6-35f3-41e3-a10d-b98e4c17dcff" providerId="ADAL" clId="{AF453001-A281-4A15-A310-D110B7F86FE8}" dt="2023-02-09T06:26:09.487" v="234"/>
          <ac:grpSpMkLst>
            <pc:docMk/>
            <pc:sldMk cId="125909456" sldId="403"/>
            <ac:grpSpMk id="60" creationId="{6F181BA6-0D31-2605-54D1-74C051E5A855}"/>
          </ac:grpSpMkLst>
        </pc:grpChg>
        <pc:grpChg chg="mod">
          <ac:chgData name="Ramy Mohamed" userId="0cc068d6-35f3-41e3-a10d-b98e4c17dcff" providerId="ADAL" clId="{AF453001-A281-4A15-A310-D110B7F86FE8}" dt="2023-02-09T06:26:09.487" v="234"/>
          <ac:grpSpMkLst>
            <pc:docMk/>
            <pc:sldMk cId="125909456" sldId="403"/>
            <ac:grpSpMk id="61" creationId="{A6289D28-231A-011D-5650-DF08942E1A01}"/>
          </ac:grpSpMkLst>
        </pc:grpChg>
        <pc:grpChg chg="mod">
          <ac:chgData name="Ramy Mohamed" userId="0cc068d6-35f3-41e3-a10d-b98e4c17dcff" providerId="ADAL" clId="{AF453001-A281-4A15-A310-D110B7F86FE8}" dt="2023-02-09T06:26:09.487" v="234"/>
          <ac:grpSpMkLst>
            <pc:docMk/>
            <pc:sldMk cId="125909456" sldId="403"/>
            <ac:grpSpMk id="62" creationId="{3D42996A-1280-9E18-469A-A4D7C40F23BE}"/>
          </ac:grpSpMkLst>
        </pc:grpChg>
        <pc:grpChg chg="mod">
          <ac:chgData name="Ramy Mohamed" userId="0cc068d6-35f3-41e3-a10d-b98e4c17dcff" providerId="ADAL" clId="{AF453001-A281-4A15-A310-D110B7F86FE8}" dt="2023-02-09T06:26:09.487" v="234"/>
          <ac:grpSpMkLst>
            <pc:docMk/>
            <pc:sldMk cId="125909456" sldId="403"/>
            <ac:grpSpMk id="63" creationId="{BAD7CB33-956D-820F-3809-84506858B7FE}"/>
          </ac:grpSpMkLst>
        </pc:grpChg>
        <pc:grpChg chg="mod">
          <ac:chgData name="Ramy Mohamed" userId="0cc068d6-35f3-41e3-a10d-b98e4c17dcff" providerId="ADAL" clId="{AF453001-A281-4A15-A310-D110B7F86FE8}" dt="2023-02-09T06:26:09.487" v="234"/>
          <ac:grpSpMkLst>
            <pc:docMk/>
            <pc:sldMk cId="125909456" sldId="403"/>
            <ac:grpSpMk id="12288" creationId="{D667B6DE-1A02-9E52-95E4-9536DF334D97}"/>
          </ac:grpSpMkLst>
        </pc:grpChg>
        <pc:grpChg chg="mod">
          <ac:chgData name="Ramy Mohamed" userId="0cc068d6-35f3-41e3-a10d-b98e4c17dcff" providerId="ADAL" clId="{AF453001-A281-4A15-A310-D110B7F86FE8}" dt="2023-02-09T06:26:09.487" v="234"/>
          <ac:grpSpMkLst>
            <pc:docMk/>
            <pc:sldMk cId="125909456" sldId="403"/>
            <ac:grpSpMk id="12289" creationId="{7151AF4A-1E21-8A8A-C47E-CB62DFC36500}"/>
          </ac:grpSpMkLst>
        </pc:grpChg>
        <pc:grpChg chg="mod">
          <ac:chgData name="Ramy Mohamed" userId="0cc068d6-35f3-41e3-a10d-b98e4c17dcff" providerId="ADAL" clId="{AF453001-A281-4A15-A310-D110B7F86FE8}" dt="2023-02-09T06:26:09.487" v="234"/>
          <ac:grpSpMkLst>
            <pc:docMk/>
            <pc:sldMk cId="125909456" sldId="403"/>
            <ac:grpSpMk id="12291" creationId="{DFD285FA-7EEE-F2B9-2D0C-53F31FC007B0}"/>
          </ac:grpSpMkLst>
        </pc:grpChg>
        <pc:grpChg chg="mod">
          <ac:chgData name="Ramy Mohamed" userId="0cc068d6-35f3-41e3-a10d-b98e4c17dcff" providerId="ADAL" clId="{AF453001-A281-4A15-A310-D110B7F86FE8}" dt="2023-02-09T06:26:09.487" v="234"/>
          <ac:grpSpMkLst>
            <pc:docMk/>
            <pc:sldMk cId="125909456" sldId="403"/>
            <ac:grpSpMk id="12292" creationId="{904882C1-602B-383D-5393-2233052E3CB2}"/>
          </ac:grpSpMkLst>
        </pc:grpChg>
        <pc:grpChg chg="mod">
          <ac:chgData name="Ramy Mohamed" userId="0cc068d6-35f3-41e3-a10d-b98e4c17dcff" providerId="ADAL" clId="{AF453001-A281-4A15-A310-D110B7F86FE8}" dt="2023-02-09T06:26:09.487" v="234"/>
          <ac:grpSpMkLst>
            <pc:docMk/>
            <pc:sldMk cId="125909456" sldId="403"/>
            <ac:grpSpMk id="12293" creationId="{7D2AB2F7-0FC0-C3C7-4196-ABF3CB8BCC5C}"/>
          </ac:grpSpMkLst>
        </pc:grpChg>
        <pc:grpChg chg="mod">
          <ac:chgData name="Ramy Mohamed" userId="0cc068d6-35f3-41e3-a10d-b98e4c17dcff" providerId="ADAL" clId="{AF453001-A281-4A15-A310-D110B7F86FE8}" dt="2023-02-09T06:26:09.487" v="234"/>
          <ac:grpSpMkLst>
            <pc:docMk/>
            <pc:sldMk cId="125909456" sldId="403"/>
            <ac:grpSpMk id="12294" creationId="{A52276F6-002D-B658-27AE-4A241D84928E}"/>
          </ac:grpSpMkLst>
        </pc:grpChg>
        <pc:grpChg chg="mod">
          <ac:chgData name="Ramy Mohamed" userId="0cc068d6-35f3-41e3-a10d-b98e4c17dcff" providerId="ADAL" clId="{AF453001-A281-4A15-A310-D110B7F86FE8}" dt="2023-02-09T06:26:09.487" v="234"/>
          <ac:grpSpMkLst>
            <pc:docMk/>
            <pc:sldMk cId="125909456" sldId="403"/>
            <ac:grpSpMk id="12295" creationId="{55BE4E56-E612-D4EB-DCEB-E02DD0D502E3}"/>
          </ac:grpSpMkLst>
        </pc:grpChg>
        <pc:grpChg chg="mod">
          <ac:chgData name="Ramy Mohamed" userId="0cc068d6-35f3-41e3-a10d-b98e4c17dcff" providerId="ADAL" clId="{AF453001-A281-4A15-A310-D110B7F86FE8}" dt="2023-02-09T06:26:09.487" v="234"/>
          <ac:grpSpMkLst>
            <pc:docMk/>
            <pc:sldMk cId="125909456" sldId="403"/>
            <ac:grpSpMk id="12296" creationId="{ED992230-9B09-CEF6-C110-3BDA485CF0E4}"/>
          </ac:grpSpMkLst>
        </pc:grpChg>
        <pc:grpChg chg="mod">
          <ac:chgData name="Ramy Mohamed" userId="0cc068d6-35f3-41e3-a10d-b98e4c17dcff" providerId="ADAL" clId="{AF453001-A281-4A15-A310-D110B7F86FE8}" dt="2023-02-09T06:26:09.487" v="234"/>
          <ac:grpSpMkLst>
            <pc:docMk/>
            <pc:sldMk cId="125909456" sldId="403"/>
            <ac:grpSpMk id="12297" creationId="{EB5DA1E7-3195-92EE-C967-E0C9DF6DF73A}"/>
          </ac:grpSpMkLst>
        </pc:grpChg>
        <pc:grpChg chg="mod">
          <ac:chgData name="Ramy Mohamed" userId="0cc068d6-35f3-41e3-a10d-b98e4c17dcff" providerId="ADAL" clId="{AF453001-A281-4A15-A310-D110B7F86FE8}" dt="2023-02-09T06:26:09.487" v="234"/>
          <ac:grpSpMkLst>
            <pc:docMk/>
            <pc:sldMk cId="125909456" sldId="403"/>
            <ac:grpSpMk id="12298" creationId="{6AD12F0B-2973-E6B8-3346-56559D631CC6}"/>
          </ac:grpSpMkLst>
        </pc:grpChg>
        <pc:grpChg chg="mod">
          <ac:chgData name="Ramy Mohamed" userId="0cc068d6-35f3-41e3-a10d-b98e4c17dcff" providerId="ADAL" clId="{AF453001-A281-4A15-A310-D110B7F86FE8}" dt="2023-02-09T06:26:09.487" v="234"/>
          <ac:grpSpMkLst>
            <pc:docMk/>
            <pc:sldMk cId="125909456" sldId="403"/>
            <ac:grpSpMk id="12299" creationId="{5F90F360-5D9E-EEC3-7E65-7B4D9AA61089}"/>
          </ac:grpSpMkLst>
        </pc:grpChg>
        <pc:graphicFrameChg chg="add mod modGraphic">
          <ac:chgData name="Ramy Mohamed" userId="0cc068d6-35f3-41e3-a10d-b98e4c17dcff" providerId="ADAL" clId="{AF453001-A281-4A15-A310-D110B7F86FE8}" dt="2023-02-09T06:31:59.996" v="289" actId="1076"/>
          <ac:graphicFrameMkLst>
            <pc:docMk/>
            <pc:sldMk cId="125909456" sldId="403"/>
            <ac:graphicFrameMk id="12660" creationId="{5A55C083-C22A-DE2C-1FEA-01A781D8F694}"/>
          </ac:graphicFrameMkLst>
        </pc:graphicFrameChg>
        <pc:picChg chg="del">
          <ac:chgData name="Ramy Mohamed" userId="0cc068d6-35f3-41e3-a10d-b98e4c17dcff" providerId="ADAL" clId="{AF453001-A281-4A15-A310-D110B7F86FE8}" dt="2023-02-09T06:25:02.820" v="227" actId="478"/>
          <ac:picMkLst>
            <pc:docMk/>
            <pc:sldMk cId="125909456" sldId="403"/>
            <ac:picMk id="12290" creationId="{95743BFF-CB53-EA5E-2573-D106F0B5962E}"/>
          </ac:picMkLst>
        </pc:picChg>
      </pc:sldChg>
      <pc:sldChg chg="del">
        <pc:chgData name="Ramy Mohamed" userId="0cc068d6-35f3-41e3-a10d-b98e4c17dcff" providerId="ADAL" clId="{AF453001-A281-4A15-A310-D110B7F86FE8}" dt="2023-02-09T06:13:22.352" v="192" actId="47"/>
        <pc:sldMkLst>
          <pc:docMk/>
          <pc:sldMk cId="1571127297" sldId="403"/>
        </pc:sldMkLst>
      </pc:sldChg>
      <pc:sldChg chg="del">
        <pc:chgData name="Ramy Mohamed" userId="0cc068d6-35f3-41e3-a10d-b98e4c17dcff" providerId="ADAL" clId="{AF453001-A281-4A15-A310-D110B7F86FE8}" dt="2023-02-09T06:13:25.678" v="193" actId="47"/>
        <pc:sldMkLst>
          <pc:docMk/>
          <pc:sldMk cId="584277416" sldId="404"/>
        </pc:sldMkLst>
      </pc:sldChg>
      <pc:sldChg chg="addSp delSp modSp add del mod">
        <pc:chgData name="Ramy Mohamed" userId="0cc068d6-35f3-41e3-a10d-b98e4c17dcff" providerId="ADAL" clId="{AF453001-A281-4A15-A310-D110B7F86FE8}" dt="2023-02-09T06:31:12.192" v="283" actId="47"/>
        <pc:sldMkLst>
          <pc:docMk/>
          <pc:sldMk cId="3534110732" sldId="404"/>
        </pc:sldMkLst>
        <pc:spChg chg="mod">
          <ac:chgData name="Ramy Mohamed" userId="0cc068d6-35f3-41e3-a10d-b98e4c17dcff" providerId="ADAL" clId="{AF453001-A281-4A15-A310-D110B7F86FE8}" dt="2023-02-09T06:26:16.099" v="237"/>
          <ac:spMkLst>
            <pc:docMk/>
            <pc:sldMk cId="3534110732" sldId="404"/>
            <ac:spMk id="6" creationId="{00000000-0000-0000-0000-000000000000}"/>
          </ac:spMkLst>
        </pc:spChg>
        <pc:spChg chg="mod">
          <ac:chgData name="Ramy Mohamed" userId="0cc068d6-35f3-41e3-a10d-b98e4c17dcff" providerId="ADAL" clId="{AF453001-A281-4A15-A310-D110B7F86FE8}" dt="2023-02-09T06:26:21.512" v="239"/>
          <ac:spMkLst>
            <pc:docMk/>
            <pc:sldMk cId="3534110732" sldId="404"/>
            <ac:spMk id="72" creationId="{C6CEA652-A4EE-F273-A7B1-D13AD7E0F9DE}"/>
          </ac:spMkLst>
        </pc:spChg>
        <pc:spChg chg="mod">
          <ac:chgData name="Ramy Mohamed" userId="0cc068d6-35f3-41e3-a10d-b98e4c17dcff" providerId="ADAL" clId="{AF453001-A281-4A15-A310-D110B7F86FE8}" dt="2023-02-09T06:26:21.512" v="239"/>
          <ac:spMkLst>
            <pc:docMk/>
            <pc:sldMk cId="3534110732" sldId="404"/>
            <ac:spMk id="73" creationId="{D6A2EF97-1403-08E6-2C70-40A3FB6F34D5}"/>
          </ac:spMkLst>
        </pc:spChg>
        <pc:spChg chg="mod">
          <ac:chgData name="Ramy Mohamed" userId="0cc068d6-35f3-41e3-a10d-b98e4c17dcff" providerId="ADAL" clId="{AF453001-A281-4A15-A310-D110B7F86FE8}" dt="2023-02-09T06:26:21.512" v="239"/>
          <ac:spMkLst>
            <pc:docMk/>
            <pc:sldMk cId="3534110732" sldId="404"/>
            <ac:spMk id="74" creationId="{FB292ACC-C80B-3716-E07C-2243A8A345F6}"/>
          </ac:spMkLst>
        </pc:spChg>
        <pc:spChg chg="mod">
          <ac:chgData name="Ramy Mohamed" userId="0cc068d6-35f3-41e3-a10d-b98e4c17dcff" providerId="ADAL" clId="{AF453001-A281-4A15-A310-D110B7F86FE8}" dt="2023-02-09T06:26:21.512" v="239"/>
          <ac:spMkLst>
            <pc:docMk/>
            <pc:sldMk cId="3534110732" sldId="404"/>
            <ac:spMk id="75" creationId="{C6856C23-F06B-1B5D-8852-AD8620A695D3}"/>
          </ac:spMkLst>
        </pc:spChg>
        <pc:spChg chg="mod">
          <ac:chgData name="Ramy Mohamed" userId="0cc068d6-35f3-41e3-a10d-b98e4c17dcff" providerId="ADAL" clId="{AF453001-A281-4A15-A310-D110B7F86FE8}" dt="2023-02-09T06:26:21.512" v="239"/>
          <ac:spMkLst>
            <pc:docMk/>
            <pc:sldMk cId="3534110732" sldId="404"/>
            <ac:spMk id="76" creationId="{FD12D07B-2DE2-CC18-05BB-7EB326D8CA56}"/>
          </ac:spMkLst>
        </pc:spChg>
        <pc:spChg chg="mod">
          <ac:chgData name="Ramy Mohamed" userId="0cc068d6-35f3-41e3-a10d-b98e4c17dcff" providerId="ADAL" clId="{AF453001-A281-4A15-A310-D110B7F86FE8}" dt="2023-02-09T06:26:21.512" v="239"/>
          <ac:spMkLst>
            <pc:docMk/>
            <pc:sldMk cId="3534110732" sldId="404"/>
            <ac:spMk id="77" creationId="{73F22498-14BC-A831-85C1-6ABB44DE383F}"/>
          </ac:spMkLst>
        </pc:spChg>
        <pc:spChg chg="mod">
          <ac:chgData name="Ramy Mohamed" userId="0cc068d6-35f3-41e3-a10d-b98e4c17dcff" providerId="ADAL" clId="{AF453001-A281-4A15-A310-D110B7F86FE8}" dt="2023-02-09T06:26:21.512" v="239"/>
          <ac:spMkLst>
            <pc:docMk/>
            <pc:sldMk cId="3534110732" sldId="404"/>
            <ac:spMk id="78" creationId="{2E471115-DA70-98CB-7B8D-916A00A48457}"/>
          </ac:spMkLst>
        </pc:spChg>
        <pc:spChg chg="mod">
          <ac:chgData name="Ramy Mohamed" userId="0cc068d6-35f3-41e3-a10d-b98e4c17dcff" providerId="ADAL" clId="{AF453001-A281-4A15-A310-D110B7F86FE8}" dt="2023-02-09T06:26:21.512" v="239"/>
          <ac:spMkLst>
            <pc:docMk/>
            <pc:sldMk cId="3534110732" sldId="404"/>
            <ac:spMk id="79" creationId="{842F981B-0723-98EC-6462-C9E471566FE1}"/>
          </ac:spMkLst>
        </pc:spChg>
        <pc:spChg chg="mod">
          <ac:chgData name="Ramy Mohamed" userId="0cc068d6-35f3-41e3-a10d-b98e4c17dcff" providerId="ADAL" clId="{AF453001-A281-4A15-A310-D110B7F86FE8}" dt="2023-02-09T06:26:21.512" v="239"/>
          <ac:spMkLst>
            <pc:docMk/>
            <pc:sldMk cId="3534110732" sldId="404"/>
            <ac:spMk id="80" creationId="{907A147F-644C-5A99-A0B8-B9BCEAF8E6CE}"/>
          </ac:spMkLst>
        </pc:spChg>
        <pc:spChg chg="mod">
          <ac:chgData name="Ramy Mohamed" userId="0cc068d6-35f3-41e3-a10d-b98e4c17dcff" providerId="ADAL" clId="{AF453001-A281-4A15-A310-D110B7F86FE8}" dt="2023-02-09T06:26:21.512" v="239"/>
          <ac:spMkLst>
            <pc:docMk/>
            <pc:sldMk cId="3534110732" sldId="404"/>
            <ac:spMk id="81" creationId="{2BCC8EE0-8CE8-3D80-616F-D05E135C298E}"/>
          </ac:spMkLst>
        </pc:spChg>
        <pc:spChg chg="mod">
          <ac:chgData name="Ramy Mohamed" userId="0cc068d6-35f3-41e3-a10d-b98e4c17dcff" providerId="ADAL" clId="{AF453001-A281-4A15-A310-D110B7F86FE8}" dt="2023-02-09T06:26:21.512" v="239"/>
          <ac:spMkLst>
            <pc:docMk/>
            <pc:sldMk cId="3534110732" sldId="404"/>
            <ac:spMk id="82" creationId="{E250F9A3-D676-6DEC-2EC7-840E7DEC77B8}"/>
          </ac:spMkLst>
        </pc:spChg>
        <pc:spChg chg="mod">
          <ac:chgData name="Ramy Mohamed" userId="0cc068d6-35f3-41e3-a10d-b98e4c17dcff" providerId="ADAL" clId="{AF453001-A281-4A15-A310-D110B7F86FE8}" dt="2023-02-09T06:26:21.512" v="239"/>
          <ac:spMkLst>
            <pc:docMk/>
            <pc:sldMk cId="3534110732" sldId="404"/>
            <ac:spMk id="83" creationId="{710BDE73-BAA4-F65C-0791-671973E0CD1F}"/>
          </ac:spMkLst>
        </pc:spChg>
        <pc:spChg chg="mod">
          <ac:chgData name="Ramy Mohamed" userId="0cc068d6-35f3-41e3-a10d-b98e4c17dcff" providerId="ADAL" clId="{AF453001-A281-4A15-A310-D110B7F86FE8}" dt="2023-02-09T06:26:21.512" v="239"/>
          <ac:spMkLst>
            <pc:docMk/>
            <pc:sldMk cId="3534110732" sldId="404"/>
            <ac:spMk id="84" creationId="{4A626FC4-9619-B0FE-DC78-C08D70847FBB}"/>
          </ac:spMkLst>
        </pc:spChg>
        <pc:spChg chg="mod">
          <ac:chgData name="Ramy Mohamed" userId="0cc068d6-35f3-41e3-a10d-b98e4c17dcff" providerId="ADAL" clId="{AF453001-A281-4A15-A310-D110B7F86FE8}" dt="2023-02-09T06:26:21.512" v="239"/>
          <ac:spMkLst>
            <pc:docMk/>
            <pc:sldMk cId="3534110732" sldId="404"/>
            <ac:spMk id="85" creationId="{DAB81D7D-1F5B-CE9D-82F2-75858995F493}"/>
          </ac:spMkLst>
        </pc:spChg>
        <pc:spChg chg="mod">
          <ac:chgData name="Ramy Mohamed" userId="0cc068d6-35f3-41e3-a10d-b98e4c17dcff" providerId="ADAL" clId="{AF453001-A281-4A15-A310-D110B7F86FE8}" dt="2023-02-09T06:26:21.512" v="239"/>
          <ac:spMkLst>
            <pc:docMk/>
            <pc:sldMk cId="3534110732" sldId="404"/>
            <ac:spMk id="86" creationId="{A9860ADF-8730-B9EE-AC37-ACCF9A164BB2}"/>
          </ac:spMkLst>
        </pc:spChg>
        <pc:spChg chg="mod">
          <ac:chgData name="Ramy Mohamed" userId="0cc068d6-35f3-41e3-a10d-b98e4c17dcff" providerId="ADAL" clId="{AF453001-A281-4A15-A310-D110B7F86FE8}" dt="2023-02-09T06:26:21.512" v="239"/>
          <ac:spMkLst>
            <pc:docMk/>
            <pc:sldMk cId="3534110732" sldId="404"/>
            <ac:spMk id="87" creationId="{12719E6C-DDEB-1C97-E1B9-CA9B2F0A19C1}"/>
          </ac:spMkLst>
        </pc:spChg>
        <pc:spChg chg="mod">
          <ac:chgData name="Ramy Mohamed" userId="0cc068d6-35f3-41e3-a10d-b98e4c17dcff" providerId="ADAL" clId="{AF453001-A281-4A15-A310-D110B7F86FE8}" dt="2023-02-09T06:26:21.512" v="239"/>
          <ac:spMkLst>
            <pc:docMk/>
            <pc:sldMk cId="3534110732" sldId="404"/>
            <ac:spMk id="88" creationId="{912B7B3E-17B6-DF8B-9C66-ED9657745960}"/>
          </ac:spMkLst>
        </pc:spChg>
        <pc:spChg chg="mod">
          <ac:chgData name="Ramy Mohamed" userId="0cc068d6-35f3-41e3-a10d-b98e4c17dcff" providerId="ADAL" clId="{AF453001-A281-4A15-A310-D110B7F86FE8}" dt="2023-02-09T06:26:21.512" v="239"/>
          <ac:spMkLst>
            <pc:docMk/>
            <pc:sldMk cId="3534110732" sldId="404"/>
            <ac:spMk id="89" creationId="{448C6BEB-3581-174A-B856-F74D3268ECA5}"/>
          </ac:spMkLst>
        </pc:spChg>
        <pc:spChg chg="mod">
          <ac:chgData name="Ramy Mohamed" userId="0cc068d6-35f3-41e3-a10d-b98e4c17dcff" providerId="ADAL" clId="{AF453001-A281-4A15-A310-D110B7F86FE8}" dt="2023-02-09T06:26:21.512" v="239"/>
          <ac:spMkLst>
            <pc:docMk/>
            <pc:sldMk cId="3534110732" sldId="404"/>
            <ac:spMk id="90" creationId="{4A8D75D7-00B2-3FFA-7C0D-755AD5494A12}"/>
          </ac:spMkLst>
        </pc:spChg>
        <pc:spChg chg="mod">
          <ac:chgData name="Ramy Mohamed" userId="0cc068d6-35f3-41e3-a10d-b98e4c17dcff" providerId="ADAL" clId="{AF453001-A281-4A15-A310-D110B7F86FE8}" dt="2023-02-09T06:26:21.512" v="239"/>
          <ac:spMkLst>
            <pc:docMk/>
            <pc:sldMk cId="3534110732" sldId="404"/>
            <ac:spMk id="91" creationId="{8B4DF7AF-523B-7473-CB99-D7FDD5C88C38}"/>
          </ac:spMkLst>
        </pc:spChg>
        <pc:spChg chg="mod">
          <ac:chgData name="Ramy Mohamed" userId="0cc068d6-35f3-41e3-a10d-b98e4c17dcff" providerId="ADAL" clId="{AF453001-A281-4A15-A310-D110B7F86FE8}" dt="2023-02-09T06:26:21.512" v="239"/>
          <ac:spMkLst>
            <pc:docMk/>
            <pc:sldMk cId="3534110732" sldId="404"/>
            <ac:spMk id="92" creationId="{F5AA5B13-14DD-45A5-8C2B-5DDBE8942CDE}"/>
          </ac:spMkLst>
        </pc:spChg>
        <pc:spChg chg="mod">
          <ac:chgData name="Ramy Mohamed" userId="0cc068d6-35f3-41e3-a10d-b98e4c17dcff" providerId="ADAL" clId="{AF453001-A281-4A15-A310-D110B7F86FE8}" dt="2023-02-09T06:26:21.512" v="239"/>
          <ac:spMkLst>
            <pc:docMk/>
            <pc:sldMk cId="3534110732" sldId="404"/>
            <ac:spMk id="93" creationId="{6CE6293F-1FB3-6797-A387-DE76C1D58D72}"/>
          </ac:spMkLst>
        </pc:spChg>
        <pc:spChg chg="mod">
          <ac:chgData name="Ramy Mohamed" userId="0cc068d6-35f3-41e3-a10d-b98e4c17dcff" providerId="ADAL" clId="{AF453001-A281-4A15-A310-D110B7F86FE8}" dt="2023-02-09T06:26:21.512" v="239"/>
          <ac:spMkLst>
            <pc:docMk/>
            <pc:sldMk cId="3534110732" sldId="404"/>
            <ac:spMk id="94" creationId="{11DF744A-100E-3688-92AE-33B338F3C743}"/>
          </ac:spMkLst>
        </pc:spChg>
        <pc:spChg chg="mod">
          <ac:chgData name="Ramy Mohamed" userId="0cc068d6-35f3-41e3-a10d-b98e4c17dcff" providerId="ADAL" clId="{AF453001-A281-4A15-A310-D110B7F86FE8}" dt="2023-02-09T06:26:21.512" v="239"/>
          <ac:spMkLst>
            <pc:docMk/>
            <pc:sldMk cId="3534110732" sldId="404"/>
            <ac:spMk id="95" creationId="{08B98422-D8E1-B630-96EA-636FC62A4EA5}"/>
          </ac:spMkLst>
        </pc:spChg>
        <pc:spChg chg="mod">
          <ac:chgData name="Ramy Mohamed" userId="0cc068d6-35f3-41e3-a10d-b98e4c17dcff" providerId="ADAL" clId="{AF453001-A281-4A15-A310-D110B7F86FE8}" dt="2023-02-09T06:26:21.512" v="239"/>
          <ac:spMkLst>
            <pc:docMk/>
            <pc:sldMk cId="3534110732" sldId="404"/>
            <ac:spMk id="96" creationId="{DF5376BB-76B2-A784-0E6B-8B1142D04653}"/>
          </ac:spMkLst>
        </pc:spChg>
        <pc:spChg chg="mod">
          <ac:chgData name="Ramy Mohamed" userId="0cc068d6-35f3-41e3-a10d-b98e4c17dcff" providerId="ADAL" clId="{AF453001-A281-4A15-A310-D110B7F86FE8}" dt="2023-02-09T06:26:21.512" v="239"/>
          <ac:spMkLst>
            <pc:docMk/>
            <pc:sldMk cId="3534110732" sldId="404"/>
            <ac:spMk id="97" creationId="{F6656B44-0FBD-8C2B-DC91-792AF64E360C}"/>
          </ac:spMkLst>
        </pc:spChg>
        <pc:spChg chg="mod">
          <ac:chgData name="Ramy Mohamed" userId="0cc068d6-35f3-41e3-a10d-b98e4c17dcff" providerId="ADAL" clId="{AF453001-A281-4A15-A310-D110B7F86FE8}" dt="2023-02-09T06:26:21.512" v="239"/>
          <ac:spMkLst>
            <pc:docMk/>
            <pc:sldMk cId="3534110732" sldId="404"/>
            <ac:spMk id="98" creationId="{39F6F3C6-97AF-2619-EBFF-0006E2C9A1A1}"/>
          </ac:spMkLst>
        </pc:spChg>
        <pc:spChg chg="mod">
          <ac:chgData name="Ramy Mohamed" userId="0cc068d6-35f3-41e3-a10d-b98e4c17dcff" providerId="ADAL" clId="{AF453001-A281-4A15-A310-D110B7F86FE8}" dt="2023-02-09T06:26:21.512" v="239"/>
          <ac:spMkLst>
            <pc:docMk/>
            <pc:sldMk cId="3534110732" sldId="404"/>
            <ac:spMk id="99" creationId="{52B6E66A-BEED-FA27-7C2B-2DCA956A3BF4}"/>
          </ac:spMkLst>
        </pc:spChg>
        <pc:spChg chg="mod">
          <ac:chgData name="Ramy Mohamed" userId="0cc068d6-35f3-41e3-a10d-b98e4c17dcff" providerId="ADAL" clId="{AF453001-A281-4A15-A310-D110B7F86FE8}" dt="2023-02-09T06:26:21.512" v="239"/>
          <ac:spMkLst>
            <pc:docMk/>
            <pc:sldMk cId="3534110732" sldId="404"/>
            <ac:spMk id="100" creationId="{06BB2833-2119-ABF6-1E1F-15F24D960EB9}"/>
          </ac:spMkLst>
        </pc:spChg>
        <pc:spChg chg="mod">
          <ac:chgData name="Ramy Mohamed" userId="0cc068d6-35f3-41e3-a10d-b98e4c17dcff" providerId="ADAL" clId="{AF453001-A281-4A15-A310-D110B7F86FE8}" dt="2023-02-09T06:26:21.512" v="239"/>
          <ac:spMkLst>
            <pc:docMk/>
            <pc:sldMk cId="3534110732" sldId="404"/>
            <ac:spMk id="101" creationId="{18EA0E6C-38E6-33C2-8354-7962EB3C3EE3}"/>
          </ac:spMkLst>
        </pc:spChg>
        <pc:spChg chg="mod">
          <ac:chgData name="Ramy Mohamed" userId="0cc068d6-35f3-41e3-a10d-b98e4c17dcff" providerId="ADAL" clId="{AF453001-A281-4A15-A310-D110B7F86FE8}" dt="2023-02-09T06:26:21.512" v="239"/>
          <ac:spMkLst>
            <pc:docMk/>
            <pc:sldMk cId="3534110732" sldId="404"/>
            <ac:spMk id="102" creationId="{B634A90E-4F86-A4F0-5453-A4123DBDD2B3}"/>
          </ac:spMkLst>
        </pc:spChg>
        <pc:spChg chg="mod">
          <ac:chgData name="Ramy Mohamed" userId="0cc068d6-35f3-41e3-a10d-b98e4c17dcff" providerId="ADAL" clId="{AF453001-A281-4A15-A310-D110B7F86FE8}" dt="2023-02-09T06:26:21.512" v="239"/>
          <ac:spMkLst>
            <pc:docMk/>
            <pc:sldMk cId="3534110732" sldId="404"/>
            <ac:spMk id="103" creationId="{0FCE36D5-852C-FFAF-7684-09E2210B44ED}"/>
          </ac:spMkLst>
        </pc:spChg>
        <pc:spChg chg="mod">
          <ac:chgData name="Ramy Mohamed" userId="0cc068d6-35f3-41e3-a10d-b98e4c17dcff" providerId="ADAL" clId="{AF453001-A281-4A15-A310-D110B7F86FE8}" dt="2023-02-09T06:26:21.512" v="239"/>
          <ac:spMkLst>
            <pc:docMk/>
            <pc:sldMk cId="3534110732" sldId="404"/>
            <ac:spMk id="104" creationId="{78FD5725-CCC2-638A-5931-4B3756A60FB5}"/>
          </ac:spMkLst>
        </pc:spChg>
        <pc:spChg chg="mod">
          <ac:chgData name="Ramy Mohamed" userId="0cc068d6-35f3-41e3-a10d-b98e4c17dcff" providerId="ADAL" clId="{AF453001-A281-4A15-A310-D110B7F86FE8}" dt="2023-02-09T06:26:21.512" v="239"/>
          <ac:spMkLst>
            <pc:docMk/>
            <pc:sldMk cId="3534110732" sldId="404"/>
            <ac:spMk id="105" creationId="{049DD1F5-5FDD-5B52-D5AE-4971C1F7B308}"/>
          </ac:spMkLst>
        </pc:spChg>
        <pc:spChg chg="mod">
          <ac:chgData name="Ramy Mohamed" userId="0cc068d6-35f3-41e3-a10d-b98e4c17dcff" providerId="ADAL" clId="{AF453001-A281-4A15-A310-D110B7F86FE8}" dt="2023-02-09T06:26:21.512" v="239"/>
          <ac:spMkLst>
            <pc:docMk/>
            <pc:sldMk cId="3534110732" sldId="404"/>
            <ac:spMk id="106" creationId="{92C5C2EB-3F8A-5D75-279D-FF7804417D8B}"/>
          </ac:spMkLst>
        </pc:spChg>
        <pc:spChg chg="mod">
          <ac:chgData name="Ramy Mohamed" userId="0cc068d6-35f3-41e3-a10d-b98e4c17dcff" providerId="ADAL" clId="{AF453001-A281-4A15-A310-D110B7F86FE8}" dt="2023-02-09T06:26:21.512" v="239"/>
          <ac:spMkLst>
            <pc:docMk/>
            <pc:sldMk cId="3534110732" sldId="404"/>
            <ac:spMk id="107" creationId="{7FC42758-DEED-98D9-C18E-F870F2B5730C}"/>
          </ac:spMkLst>
        </pc:spChg>
        <pc:spChg chg="mod">
          <ac:chgData name="Ramy Mohamed" userId="0cc068d6-35f3-41e3-a10d-b98e4c17dcff" providerId="ADAL" clId="{AF453001-A281-4A15-A310-D110B7F86FE8}" dt="2023-02-09T06:26:21.512" v="239"/>
          <ac:spMkLst>
            <pc:docMk/>
            <pc:sldMk cId="3534110732" sldId="404"/>
            <ac:spMk id="108" creationId="{EBC50AC4-AFA2-52A1-55B8-39C3E5910D00}"/>
          </ac:spMkLst>
        </pc:spChg>
        <pc:spChg chg="mod">
          <ac:chgData name="Ramy Mohamed" userId="0cc068d6-35f3-41e3-a10d-b98e4c17dcff" providerId="ADAL" clId="{AF453001-A281-4A15-A310-D110B7F86FE8}" dt="2023-02-09T06:26:21.512" v="239"/>
          <ac:spMkLst>
            <pc:docMk/>
            <pc:sldMk cId="3534110732" sldId="404"/>
            <ac:spMk id="109" creationId="{24120C1E-351D-C8E0-43C7-C76BCE88ACB1}"/>
          </ac:spMkLst>
        </pc:spChg>
        <pc:spChg chg="mod">
          <ac:chgData name="Ramy Mohamed" userId="0cc068d6-35f3-41e3-a10d-b98e4c17dcff" providerId="ADAL" clId="{AF453001-A281-4A15-A310-D110B7F86FE8}" dt="2023-02-09T06:26:21.512" v="239"/>
          <ac:spMkLst>
            <pc:docMk/>
            <pc:sldMk cId="3534110732" sldId="404"/>
            <ac:spMk id="110" creationId="{C65A1526-9F20-ED4D-117B-283095EC2B54}"/>
          </ac:spMkLst>
        </pc:spChg>
        <pc:spChg chg="mod">
          <ac:chgData name="Ramy Mohamed" userId="0cc068d6-35f3-41e3-a10d-b98e4c17dcff" providerId="ADAL" clId="{AF453001-A281-4A15-A310-D110B7F86FE8}" dt="2023-02-09T06:26:21.512" v="239"/>
          <ac:spMkLst>
            <pc:docMk/>
            <pc:sldMk cId="3534110732" sldId="404"/>
            <ac:spMk id="111" creationId="{F2E07129-1DB6-5CAA-9F84-862B7E57AC20}"/>
          </ac:spMkLst>
        </pc:spChg>
        <pc:spChg chg="mod">
          <ac:chgData name="Ramy Mohamed" userId="0cc068d6-35f3-41e3-a10d-b98e4c17dcff" providerId="ADAL" clId="{AF453001-A281-4A15-A310-D110B7F86FE8}" dt="2023-02-09T06:26:21.512" v="239"/>
          <ac:spMkLst>
            <pc:docMk/>
            <pc:sldMk cId="3534110732" sldId="404"/>
            <ac:spMk id="112" creationId="{2D6A1C3C-2474-1A16-73BB-491DF783E7CA}"/>
          </ac:spMkLst>
        </pc:spChg>
        <pc:spChg chg="mod">
          <ac:chgData name="Ramy Mohamed" userId="0cc068d6-35f3-41e3-a10d-b98e4c17dcff" providerId="ADAL" clId="{AF453001-A281-4A15-A310-D110B7F86FE8}" dt="2023-02-09T06:26:21.512" v="239"/>
          <ac:spMkLst>
            <pc:docMk/>
            <pc:sldMk cId="3534110732" sldId="404"/>
            <ac:spMk id="113" creationId="{93BE8140-D787-3235-946A-ADEA96FDC36E}"/>
          </ac:spMkLst>
        </pc:spChg>
        <pc:spChg chg="mod">
          <ac:chgData name="Ramy Mohamed" userId="0cc068d6-35f3-41e3-a10d-b98e4c17dcff" providerId="ADAL" clId="{AF453001-A281-4A15-A310-D110B7F86FE8}" dt="2023-02-09T06:26:21.512" v="239"/>
          <ac:spMkLst>
            <pc:docMk/>
            <pc:sldMk cId="3534110732" sldId="404"/>
            <ac:spMk id="114" creationId="{499FD090-D0B5-CE18-069D-9DB800941F34}"/>
          </ac:spMkLst>
        </pc:spChg>
        <pc:spChg chg="mod">
          <ac:chgData name="Ramy Mohamed" userId="0cc068d6-35f3-41e3-a10d-b98e4c17dcff" providerId="ADAL" clId="{AF453001-A281-4A15-A310-D110B7F86FE8}" dt="2023-02-09T06:26:21.512" v="239"/>
          <ac:spMkLst>
            <pc:docMk/>
            <pc:sldMk cId="3534110732" sldId="404"/>
            <ac:spMk id="115" creationId="{0580A8A4-CF6E-44DF-850E-56306DE8FF2A}"/>
          </ac:spMkLst>
        </pc:spChg>
        <pc:spChg chg="mod">
          <ac:chgData name="Ramy Mohamed" userId="0cc068d6-35f3-41e3-a10d-b98e4c17dcff" providerId="ADAL" clId="{AF453001-A281-4A15-A310-D110B7F86FE8}" dt="2023-02-09T06:26:21.512" v="239"/>
          <ac:spMkLst>
            <pc:docMk/>
            <pc:sldMk cId="3534110732" sldId="404"/>
            <ac:spMk id="116" creationId="{84A1A605-EFB3-F12E-A7B9-F4CF5A628863}"/>
          </ac:spMkLst>
        </pc:spChg>
        <pc:spChg chg="mod">
          <ac:chgData name="Ramy Mohamed" userId="0cc068d6-35f3-41e3-a10d-b98e4c17dcff" providerId="ADAL" clId="{AF453001-A281-4A15-A310-D110B7F86FE8}" dt="2023-02-09T06:26:21.512" v="239"/>
          <ac:spMkLst>
            <pc:docMk/>
            <pc:sldMk cId="3534110732" sldId="404"/>
            <ac:spMk id="117" creationId="{BF50C63B-E600-52B3-313D-AD7E2C04926F}"/>
          </ac:spMkLst>
        </pc:spChg>
        <pc:spChg chg="mod">
          <ac:chgData name="Ramy Mohamed" userId="0cc068d6-35f3-41e3-a10d-b98e4c17dcff" providerId="ADAL" clId="{AF453001-A281-4A15-A310-D110B7F86FE8}" dt="2023-02-09T06:26:21.512" v="239"/>
          <ac:spMkLst>
            <pc:docMk/>
            <pc:sldMk cId="3534110732" sldId="404"/>
            <ac:spMk id="118" creationId="{DF4BD4A5-D4F0-0AB3-DD85-08BF91E28AAB}"/>
          </ac:spMkLst>
        </pc:spChg>
        <pc:spChg chg="mod">
          <ac:chgData name="Ramy Mohamed" userId="0cc068d6-35f3-41e3-a10d-b98e4c17dcff" providerId="ADAL" clId="{AF453001-A281-4A15-A310-D110B7F86FE8}" dt="2023-02-09T06:26:21.512" v="239"/>
          <ac:spMkLst>
            <pc:docMk/>
            <pc:sldMk cId="3534110732" sldId="404"/>
            <ac:spMk id="119" creationId="{44DC360A-A1DB-548D-234C-CC656F9A2F74}"/>
          </ac:spMkLst>
        </pc:spChg>
        <pc:spChg chg="mod">
          <ac:chgData name="Ramy Mohamed" userId="0cc068d6-35f3-41e3-a10d-b98e4c17dcff" providerId="ADAL" clId="{AF453001-A281-4A15-A310-D110B7F86FE8}" dt="2023-02-09T06:26:21.512" v="239"/>
          <ac:spMkLst>
            <pc:docMk/>
            <pc:sldMk cId="3534110732" sldId="404"/>
            <ac:spMk id="120" creationId="{F4DE041B-22C1-1AB4-4734-A902372789B8}"/>
          </ac:spMkLst>
        </pc:spChg>
        <pc:spChg chg="mod">
          <ac:chgData name="Ramy Mohamed" userId="0cc068d6-35f3-41e3-a10d-b98e4c17dcff" providerId="ADAL" clId="{AF453001-A281-4A15-A310-D110B7F86FE8}" dt="2023-02-09T06:26:21.512" v="239"/>
          <ac:spMkLst>
            <pc:docMk/>
            <pc:sldMk cId="3534110732" sldId="404"/>
            <ac:spMk id="121" creationId="{FE9E3FC0-6597-A5E8-32B3-77EB62910D65}"/>
          </ac:spMkLst>
        </pc:spChg>
        <pc:spChg chg="mod">
          <ac:chgData name="Ramy Mohamed" userId="0cc068d6-35f3-41e3-a10d-b98e4c17dcff" providerId="ADAL" clId="{AF453001-A281-4A15-A310-D110B7F86FE8}" dt="2023-02-09T06:26:21.512" v="239"/>
          <ac:spMkLst>
            <pc:docMk/>
            <pc:sldMk cId="3534110732" sldId="404"/>
            <ac:spMk id="122" creationId="{9778239A-D28F-B48E-CB74-1075F7E0DC7B}"/>
          </ac:spMkLst>
        </pc:spChg>
        <pc:spChg chg="mod">
          <ac:chgData name="Ramy Mohamed" userId="0cc068d6-35f3-41e3-a10d-b98e4c17dcff" providerId="ADAL" clId="{AF453001-A281-4A15-A310-D110B7F86FE8}" dt="2023-02-09T06:26:21.512" v="239"/>
          <ac:spMkLst>
            <pc:docMk/>
            <pc:sldMk cId="3534110732" sldId="404"/>
            <ac:spMk id="123" creationId="{7AE1C95E-932D-9737-6871-C72193A74C5E}"/>
          </ac:spMkLst>
        </pc:spChg>
        <pc:spChg chg="mod">
          <ac:chgData name="Ramy Mohamed" userId="0cc068d6-35f3-41e3-a10d-b98e4c17dcff" providerId="ADAL" clId="{AF453001-A281-4A15-A310-D110B7F86FE8}" dt="2023-02-09T06:26:21.512" v="239"/>
          <ac:spMkLst>
            <pc:docMk/>
            <pc:sldMk cId="3534110732" sldId="404"/>
            <ac:spMk id="124" creationId="{20E23930-6D78-653A-4803-69249752E504}"/>
          </ac:spMkLst>
        </pc:spChg>
        <pc:spChg chg="mod">
          <ac:chgData name="Ramy Mohamed" userId="0cc068d6-35f3-41e3-a10d-b98e4c17dcff" providerId="ADAL" clId="{AF453001-A281-4A15-A310-D110B7F86FE8}" dt="2023-02-09T06:26:21.512" v="239"/>
          <ac:spMkLst>
            <pc:docMk/>
            <pc:sldMk cId="3534110732" sldId="404"/>
            <ac:spMk id="125" creationId="{A3F6A9DE-8563-58F8-75A4-439930AF41CA}"/>
          </ac:spMkLst>
        </pc:spChg>
        <pc:spChg chg="mod">
          <ac:chgData name="Ramy Mohamed" userId="0cc068d6-35f3-41e3-a10d-b98e4c17dcff" providerId="ADAL" clId="{AF453001-A281-4A15-A310-D110B7F86FE8}" dt="2023-02-09T06:26:21.512" v="239"/>
          <ac:spMkLst>
            <pc:docMk/>
            <pc:sldMk cId="3534110732" sldId="404"/>
            <ac:spMk id="126" creationId="{ECA820F9-AE26-232A-5EEF-3FA645B69796}"/>
          </ac:spMkLst>
        </pc:spChg>
        <pc:spChg chg="mod">
          <ac:chgData name="Ramy Mohamed" userId="0cc068d6-35f3-41e3-a10d-b98e4c17dcff" providerId="ADAL" clId="{AF453001-A281-4A15-A310-D110B7F86FE8}" dt="2023-02-09T06:26:21.512" v="239"/>
          <ac:spMkLst>
            <pc:docMk/>
            <pc:sldMk cId="3534110732" sldId="404"/>
            <ac:spMk id="127" creationId="{E3A7D6B7-07D8-B520-9A9F-4CBC2396D196}"/>
          </ac:spMkLst>
        </pc:spChg>
        <pc:spChg chg="mod">
          <ac:chgData name="Ramy Mohamed" userId="0cc068d6-35f3-41e3-a10d-b98e4c17dcff" providerId="ADAL" clId="{AF453001-A281-4A15-A310-D110B7F86FE8}" dt="2023-02-09T06:26:21.512" v="239"/>
          <ac:spMkLst>
            <pc:docMk/>
            <pc:sldMk cId="3534110732" sldId="404"/>
            <ac:spMk id="128" creationId="{2C224F72-BC6B-8768-2FFD-BE1AC0A4977D}"/>
          </ac:spMkLst>
        </pc:spChg>
        <pc:spChg chg="mod">
          <ac:chgData name="Ramy Mohamed" userId="0cc068d6-35f3-41e3-a10d-b98e4c17dcff" providerId="ADAL" clId="{AF453001-A281-4A15-A310-D110B7F86FE8}" dt="2023-02-09T06:26:21.512" v="239"/>
          <ac:spMkLst>
            <pc:docMk/>
            <pc:sldMk cId="3534110732" sldId="404"/>
            <ac:spMk id="129" creationId="{B47E0C3D-84BE-4F3B-BCDA-F34A734D7610}"/>
          </ac:spMkLst>
        </pc:spChg>
        <pc:spChg chg="mod">
          <ac:chgData name="Ramy Mohamed" userId="0cc068d6-35f3-41e3-a10d-b98e4c17dcff" providerId="ADAL" clId="{AF453001-A281-4A15-A310-D110B7F86FE8}" dt="2023-02-09T06:26:21.512" v="239"/>
          <ac:spMkLst>
            <pc:docMk/>
            <pc:sldMk cId="3534110732" sldId="404"/>
            <ac:spMk id="130" creationId="{D0D26014-F146-5370-2FE0-FF7FD5A83BD8}"/>
          </ac:spMkLst>
        </pc:spChg>
        <pc:spChg chg="mod">
          <ac:chgData name="Ramy Mohamed" userId="0cc068d6-35f3-41e3-a10d-b98e4c17dcff" providerId="ADAL" clId="{AF453001-A281-4A15-A310-D110B7F86FE8}" dt="2023-02-09T06:26:21.512" v="239"/>
          <ac:spMkLst>
            <pc:docMk/>
            <pc:sldMk cId="3534110732" sldId="404"/>
            <ac:spMk id="131" creationId="{3EC2D24A-64B4-6B62-6692-65BE86026AE8}"/>
          </ac:spMkLst>
        </pc:spChg>
        <pc:spChg chg="mod">
          <ac:chgData name="Ramy Mohamed" userId="0cc068d6-35f3-41e3-a10d-b98e4c17dcff" providerId="ADAL" clId="{AF453001-A281-4A15-A310-D110B7F86FE8}" dt="2023-02-09T06:26:21.512" v="239"/>
          <ac:spMkLst>
            <pc:docMk/>
            <pc:sldMk cId="3534110732" sldId="404"/>
            <ac:spMk id="132" creationId="{04129F78-266E-CD97-53CA-0B2979CB1BFC}"/>
          </ac:spMkLst>
        </pc:spChg>
        <pc:spChg chg="mod">
          <ac:chgData name="Ramy Mohamed" userId="0cc068d6-35f3-41e3-a10d-b98e4c17dcff" providerId="ADAL" clId="{AF453001-A281-4A15-A310-D110B7F86FE8}" dt="2023-02-09T06:26:21.512" v="239"/>
          <ac:spMkLst>
            <pc:docMk/>
            <pc:sldMk cId="3534110732" sldId="404"/>
            <ac:spMk id="133" creationId="{F6836A14-8966-454C-947F-7C26FE0E4658}"/>
          </ac:spMkLst>
        </pc:spChg>
        <pc:spChg chg="mod">
          <ac:chgData name="Ramy Mohamed" userId="0cc068d6-35f3-41e3-a10d-b98e4c17dcff" providerId="ADAL" clId="{AF453001-A281-4A15-A310-D110B7F86FE8}" dt="2023-02-09T06:26:21.512" v="239"/>
          <ac:spMkLst>
            <pc:docMk/>
            <pc:sldMk cId="3534110732" sldId="404"/>
            <ac:spMk id="134" creationId="{0A191197-34BF-78BF-70DB-14970EFB688C}"/>
          </ac:spMkLst>
        </pc:spChg>
        <pc:spChg chg="mod">
          <ac:chgData name="Ramy Mohamed" userId="0cc068d6-35f3-41e3-a10d-b98e4c17dcff" providerId="ADAL" clId="{AF453001-A281-4A15-A310-D110B7F86FE8}" dt="2023-02-09T06:26:21.512" v="239"/>
          <ac:spMkLst>
            <pc:docMk/>
            <pc:sldMk cId="3534110732" sldId="404"/>
            <ac:spMk id="135" creationId="{D6D53251-936F-62B6-A46F-D5CE54841341}"/>
          </ac:spMkLst>
        </pc:spChg>
        <pc:spChg chg="mod">
          <ac:chgData name="Ramy Mohamed" userId="0cc068d6-35f3-41e3-a10d-b98e4c17dcff" providerId="ADAL" clId="{AF453001-A281-4A15-A310-D110B7F86FE8}" dt="2023-02-09T06:26:21.512" v="239"/>
          <ac:spMkLst>
            <pc:docMk/>
            <pc:sldMk cId="3534110732" sldId="404"/>
            <ac:spMk id="136" creationId="{712CD034-B665-5957-DA73-4CD1B515D811}"/>
          </ac:spMkLst>
        </pc:spChg>
        <pc:spChg chg="mod">
          <ac:chgData name="Ramy Mohamed" userId="0cc068d6-35f3-41e3-a10d-b98e4c17dcff" providerId="ADAL" clId="{AF453001-A281-4A15-A310-D110B7F86FE8}" dt="2023-02-09T06:26:21.512" v="239"/>
          <ac:spMkLst>
            <pc:docMk/>
            <pc:sldMk cId="3534110732" sldId="404"/>
            <ac:spMk id="137" creationId="{9038D160-8494-BAD8-530E-1BF042182FD2}"/>
          </ac:spMkLst>
        </pc:spChg>
        <pc:spChg chg="mod">
          <ac:chgData name="Ramy Mohamed" userId="0cc068d6-35f3-41e3-a10d-b98e4c17dcff" providerId="ADAL" clId="{AF453001-A281-4A15-A310-D110B7F86FE8}" dt="2023-02-09T06:26:21.512" v="239"/>
          <ac:spMkLst>
            <pc:docMk/>
            <pc:sldMk cId="3534110732" sldId="404"/>
            <ac:spMk id="138" creationId="{D941370B-3C3E-89CD-0B8C-A8B6DCC588B4}"/>
          </ac:spMkLst>
        </pc:spChg>
        <pc:spChg chg="mod">
          <ac:chgData name="Ramy Mohamed" userId="0cc068d6-35f3-41e3-a10d-b98e4c17dcff" providerId="ADAL" clId="{AF453001-A281-4A15-A310-D110B7F86FE8}" dt="2023-02-09T06:26:21.512" v="239"/>
          <ac:spMkLst>
            <pc:docMk/>
            <pc:sldMk cId="3534110732" sldId="404"/>
            <ac:spMk id="139" creationId="{AFE10F80-CDCD-2AB0-831D-CC79F7A2ADD7}"/>
          </ac:spMkLst>
        </pc:spChg>
        <pc:spChg chg="mod">
          <ac:chgData name="Ramy Mohamed" userId="0cc068d6-35f3-41e3-a10d-b98e4c17dcff" providerId="ADAL" clId="{AF453001-A281-4A15-A310-D110B7F86FE8}" dt="2023-02-09T06:26:21.512" v="239"/>
          <ac:spMkLst>
            <pc:docMk/>
            <pc:sldMk cId="3534110732" sldId="404"/>
            <ac:spMk id="140" creationId="{EC30525D-CECE-F4EB-A428-5F796C6999BF}"/>
          </ac:spMkLst>
        </pc:spChg>
        <pc:spChg chg="mod">
          <ac:chgData name="Ramy Mohamed" userId="0cc068d6-35f3-41e3-a10d-b98e4c17dcff" providerId="ADAL" clId="{AF453001-A281-4A15-A310-D110B7F86FE8}" dt="2023-02-09T06:26:21.512" v="239"/>
          <ac:spMkLst>
            <pc:docMk/>
            <pc:sldMk cId="3534110732" sldId="404"/>
            <ac:spMk id="141" creationId="{7ECCEBE8-4600-7E94-EECD-2EA57F8CFAF9}"/>
          </ac:spMkLst>
        </pc:spChg>
        <pc:spChg chg="mod">
          <ac:chgData name="Ramy Mohamed" userId="0cc068d6-35f3-41e3-a10d-b98e4c17dcff" providerId="ADAL" clId="{AF453001-A281-4A15-A310-D110B7F86FE8}" dt="2023-02-09T06:26:21.512" v="239"/>
          <ac:spMkLst>
            <pc:docMk/>
            <pc:sldMk cId="3534110732" sldId="404"/>
            <ac:spMk id="142" creationId="{F1C3548E-A366-69F3-27A9-42160B9CD549}"/>
          </ac:spMkLst>
        </pc:spChg>
        <pc:spChg chg="mod">
          <ac:chgData name="Ramy Mohamed" userId="0cc068d6-35f3-41e3-a10d-b98e4c17dcff" providerId="ADAL" clId="{AF453001-A281-4A15-A310-D110B7F86FE8}" dt="2023-02-09T06:26:21.512" v="239"/>
          <ac:spMkLst>
            <pc:docMk/>
            <pc:sldMk cId="3534110732" sldId="404"/>
            <ac:spMk id="143" creationId="{212EF334-DBE7-BCB0-9075-1D5796E32A9E}"/>
          </ac:spMkLst>
        </pc:spChg>
        <pc:spChg chg="mod">
          <ac:chgData name="Ramy Mohamed" userId="0cc068d6-35f3-41e3-a10d-b98e4c17dcff" providerId="ADAL" clId="{AF453001-A281-4A15-A310-D110B7F86FE8}" dt="2023-02-09T06:26:21.512" v="239"/>
          <ac:spMkLst>
            <pc:docMk/>
            <pc:sldMk cId="3534110732" sldId="404"/>
            <ac:spMk id="144" creationId="{5A45BF6B-5FC5-FF95-5EA5-ED75ED1A9A46}"/>
          </ac:spMkLst>
        </pc:spChg>
        <pc:spChg chg="mod">
          <ac:chgData name="Ramy Mohamed" userId="0cc068d6-35f3-41e3-a10d-b98e4c17dcff" providerId="ADAL" clId="{AF453001-A281-4A15-A310-D110B7F86FE8}" dt="2023-02-09T06:26:21.512" v="239"/>
          <ac:spMkLst>
            <pc:docMk/>
            <pc:sldMk cId="3534110732" sldId="404"/>
            <ac:spMk id="145" creationId="{E40EB9FF-E2F5-89FA-0C61-6550C93B18A1}"/>
          </ac:spMkLst>
        </pc:spChg>
        <pc:spChg chg="mod">
          <ac:chgData name="Ramy Mohamed" userId="0cc068d6-35f3-41e3-a10d-b98e4c17dcff" providerId="ADAL" clId="{AF453001-A281-4A15-A310-D110B7F86FE8}" dt="2023-02-09T06:26:21.512" v="239"/>
          <ac:spMkLst>
            <pc:docMk/>
            <pc:sldMk cId="3534110732" sldId="404"/>
            <ac:spMk id="146" creationId="{F8FE7C92-728D-31DA-0829-FA3CC111F79A}"/>
          </ac:spMkLst>
        </pc:spChg>
        <pc:spChg chg="mod">
          <ac:chgData name="Ramy Mohamed" userId="0cc068d6-35f3-41e3-a10d-b98e4c17dcff" providerId="ADAL" clId="{AF453001-A281-4A15-A310-D110B7F86FE8}" dt="2023-02-09T06:26:21.512" v="239"/>
          <ac:spMkLst>
            <pc:docMk/>
            <pc:sldMk cId="3534110732" sldId="404"/>
            <ac:spMk id="147" creationId="{FCD8C0E0-5421-F379-73A7-AD61781FD6FA}"/>
          </ac:spMkLst>
        </pc:spChg>
        <pc:spChg chg="mod">
          <ac:chgData name="Ramy Mohamed" userId="0cc068d6-35f3-41e3-a10d-b98e4c17dcff" providerId="ADAL" clId="{AF453001-A281-4A15-A310-D110B7F86FE8}" dt="2023-02-09T06:26:21.512" v="239"/>
          <ac:spMkLst>
            <pc:docMk/>
            <pc:sldMk cId="3534110732" sldId="404"/>
            <ac:spMk id="148" creationId="{15FFC996-B7FE-5B9A-B8A6-910F51709B4A}"/>
          </ac:spMkLst>
        </pc:spChg>
        <pc:spChg chg="mod">
          <ac:chgData name="Ramy Mohamed" userId="0cc068d6-35f3-41e3-a10d-b98e4c17dcff" providerId="ADAL" clId="{AF453001-A281-4A15-A310-D110B7F86FE8}" dt="2023-02-09T06:26:21.512" v="239"/>
          <ac:spMkLst>
            <pc:docMk/>
            <pc:sldMk cId="3534110732" sldId="404"/>
            <ac:spMk id="149" creationId="{CD349AB9-B39A-5DE3-452D-1B637D886D1C}"/>
          </ac:spMkLst>
        </pc:spChg>
        <pc:spChg chg="mod">
          <ac:chgData name="Ramy Mohamed" userId="0cc068d6-35f3-41e3-a10d-b98e4c17dcff" providerId="ADAL" clId="{AF453001-A281-4A15-A310-D110B7F86FE8}" dt="2023-02-09T06:26:21.512" v="239"/>
          <ac:spMkLst>
            <pc:docMk/>
            <pc:sldMk cId="3534110732" sldId="404"/>
            <ac:spMk id="150" creationId="{ACFDED0E-3A00-0349-502B-6F706161797B}"/>
          </ac:spMkLst>
        </pc:spChg>
        <pc:spChg chg="mod">
          <ac:chgData name="Ramy Mohamed" userId="0cc068d6-35f3-41e3-a10d-b98e4c17dcff" providerId="ADAL" clId="{AF453001-A281-4A15-A310-D110B7F86FE8}" dt="2023-02-09T06:26:21.512" v="239"/>
          <ac:spMkLst>
            <pc:docMk/>
            <pc:sldMk cId="3534110732" sldId="404"/>
            <ac:spMk id="151" creationId="{6F123A77-825C-D5AC-B087-3A2FD5916B9E}"/>
          </ac:spMkLst>
        </pc:spChg>
        <pc:spChg chg="mod">
          <ac:chgData name="Ramy Mohamed" userId="0cc068d6-35f3-41e3-a10d-b98e4c17dcff" providerId="ADAL" clId="{AF453001-A281-4A15-A310-D110B7F86FE8}" dt="2023-02-09T06:26:21.512" v="239"/>
          <ac:spMkLst>
            <pc:docMk/>
            <pc:sldMk cId="3534110732" sldId="404"/>
            <ac:spMk id="152" creationId="{A1051123-C0EA-10B2-08D7-7B3B02622DE3}"/>
          </ac:spMkLst>
        </pc:spChg>
        <pc:spChg chg="mod">
          <ac:chgData name="Ramy Mohamed" userId="0cc068d6-35f3-41e3-a10d-b98e4c17dcff" providerId="ADAL" clId="{AF453001-A281-4A15-A310-D110B7F86FE8}" dt="2023-02-09T06:26:21.512" v="239"/>
          <ac:spMkLst>
            <pc:docMk/>
            <pc:sldMk cId="3534110732" sldId="404"/>
            <ac:spMk id="153" creationId="{E81D48BB-8BDD-672B-72B8-92F6E25DBCE6}"/>
          </ac:spMkLst>
        </pc:spChg>
        <pc:spChg chg="mod">
          <ac:chgData name="Ramy Mohamed" userId="0cc068d6-35f3-41e3-a10d-b98e4c17dcff" providerId="ADAL" clId="{AF453001-A281-4A15-A310-D110B7F86FE8}" dt="2023-02-09T06:26:21.512" v="239"/>
          <ac:spMkLst>
            <pc:docMk/>
            <pc:sldMk cId="3534110732" sldId="404"/>
            <ac:spMk id="154" creationId="{80628D4C-B755-EEB1-10F8-9955C2A6CA4A}"/>
          </ac:spMkLst>
        </pc:spChg>
        <pc:spChg chg="mod">
          <ac:chgData name="Ramy Mohamed" userId="0cc068d6-35f3-41e3-a10d-b98e4c17dcff" providerId="ADAL" clId="{AF453001-A281-4A15-A310-D110B7F86FE8}" dt="2023-02-09T06:26:21.512" v="239"/>
          <ac:spMkLst>
            <pc:docMk/>
            <pc:sldMk cId="3534110732" sldId="404"/>
            <ac:spMk id="155" creationId="{C313DE1C-FA41-4F45-BF37-65476CAF90AF}"/>
          </ac:spMkLst>
        </pc:spChg>
        <pc:spChg chg="mod">
          <ac:chgData name="Ramy Mohamed" userId="0cc068d6-35f3-41e3-a10d-b98e4c17dcff" providerId="ADAL" clId="{AF453001-A281-4A15-A310-D110B7F86FE8}" dt="2023-02-09T06:26:21.512" v="239"/>
          <ac:spMkLst>
            <pc:docMk/>
            <pc:sldMk cId="3534110732" sldId="404"/>
            <ac:spMk id="156" creationId="{8CF53FCB-7566-6656-5B1C-4F70426A9C87}"/>
          </ac:spMkLst>
        </pc:spChg>
        <pc:spChg chg="mod">
          <ac:chgData name="Ramy Mohamed" userId="0cc068d6-35f3-41e3-a10d-b98e4c17dcff" providerId="ADAL" clId="{AF453001-A281-4A15-A310-D110B7F86FE8}" dt="2023-02-09T06:26:21.512" v="239"/>
          <ac:spMkLst>
            <pc:docMk/>
            <pc:sldMk cId="3534110732" sldId="404"/>
            <ac:spMk id="157" creationId="{34974E96-EB3D-2CBA-84E6-66F5D5EF17D5}"/>
          </ac:spMkLst>
        </pc:spChg>
        <pc:spChg chg="mod">
          <ac:chgData name="Ramy Mohamed" userId="0cc068d6-35f3-41e3-a10d-b98e4c17dcff" providerId="ADAL" clId="{AF453001-A281-4A15-A310-D110B7F86FE8}" dt="2023-02-09T06:26:21.512" v="239"/>
          <ac:spMkLst>
            <pc:docMk/>
            <pc:sldMk cId="3534110732" sldId="404"/>
            <ac:spMk id="158" creationId="{0A4771F0-EF61-AECA-FA53-EA7CD9DA91CB}"/>
          </ac:spMkLst>
        </pc:spChg>
        <pc:spChg chg="mod">
          <ac:chgData name="Ramy Mohamed" userId="0cc068d6-35f3-41e3-a10d-b98e4c17dcff" providerId="ADAL" clId="{AF453001-A281-4A15-A310-D110B7F86FE8}" dt="2023-02-09T06:26:21.512" v="239"/>
          <ac:spMkLst>
            <pc:docMk/>
            <pc:sldMk cId="3534110732" sldId="404"/>
            <ac:spMk id="159" creationId="{F1CDCA3E-5B9A-6204-E7A2-E2F5A368AE32}"/>
          </ac:spMkLst>
        </pc:spChg>
        <pc:spChg chg="mod">
          <ac:chgData name="Ramy Mohamed" userId="0cc068d6-35f3-41e3-a10d-b98e4c17dcff" providerId="ADAL" clId="{AF453001-A281-4A15-A310-D110B7F86FE8}" dt="2023-02-09T06:26:21.512" v="239"/>
          <ac:spMkLst>
            <pc:docMk/>
            <pc:sldMk cId="3534110732" sldId="404"/>
            <ac:spMk id="160" creationId="{FCD44488-5B40-04CC-855D-1968D43A53F8}"/>
          </ac:spMkLst>
        </pc:spChg>
        <pc:spChg chg="mod">
          <ac:chgData name="Ramy Mohamed" userId="0cc068d6-35f3-41e3-a10d-b98e4c17dcff" providerId="ADAL" clId="{AF453001-A281-4A15-A310-D110B7F86FE8}" dt="2023-02-09T06:26:21.512" v="239"/>
          <ac:spMkLst>
            <pc:docMk/>
            <pc:sldMk cId="3534110732" sldId="404"/>
            <ac:spMk id="161" creationId="{0136A534-5571-4955-FCCF-E8E4C9E5F011}"/>
          </ac:spMkLst>
        </pc:spChg>
        <pc:spChg chg="mod">
          <ac:chgData name="Ramy Mohamed" userId="0cc068d6-35f3-41e3-a10d-b98e4c17dcff" providerId="ADAL" clId="{AF453001-A281-4A15-A310-D110B7F86FE8}" dt="2023-02-09T06:26:21.512" v="239"/>
          <ac:spMkLst>
            <pc:docMk/>
            <pc:sldMk cId="3534110732" sldId="404"/>
            <ac:spMk id="162" creationId="{365E338C-D7FC-BDC4-0429-C28EB8BD0490}"/>
          </ac:spMkLst>
        </pc:spChg>
        <pc:spChg chg="mod">
          <ac:chgData name="Ramy Mohamed" userId="0cc068d6-35f3-41e3-a10d-b98e4c17dcff" providerId="ADAL" clId="{AF453001-A281-4A15-A310-D110B7F86FE8}" dt="2023-02-09T06:26:21.512" v="239"/>
          <ac:spMkLst>
            <pc:docMk/>
            <pc:sldMk cId="3534110732" sldId="404"/>
            <ac:spMk id="163" creationId="{8B329C77-DB1B-0072-9D38-232DB812F566}"/>
          </ac:spMkLst>
        </pc:spChg>
        <pc:spChg chg="mod">
          <ac:chgData name="Ramy Mohamed" userId="0cc068d6-35f3-41e3-a10d-b98e4c17dcff" providerId="ADAL" clId="{AF453001-A281-4A15-A310-D110B7F86FE8}" dt="2023-02-09T06:26:21.512" v="239"/>
          <ac:spMkLst>
            <pc:docMk/>
            <pc:sldMk cId="3534110732" sldId="404"/>
            <ac:spMk id="164" creationId="{4512E076-CF27-5950-D0DA-A6E2DA469AB4}"/>
          </ac:spMkLst>
        </pc:spChg>
        <pc:spChg chg="mod">
          <ac:chgData name="Ramy Mohamed" userId="0cc068d6-35f3-41e3-a10d-b98e4c17dcff" providerId="ADAL" clId="{AF453001-A281-4A15-A310-D110B7F86FE8}" dt="2023-02-09T06:26:21.512" v="239"/>
          <ac:spMkLst>
            <pc:docMk/>
            <pc:sldMk cId="3534110732" sldId="404"/>
            <ac:spMk id="165" creationId="{CBE228E5-5152-313E-2056-D0C0BB4CC704}"/>
          </ac:spMkLst>
        </pc:spChg>
        <pc:spChg chg="mod">
          <ac:chgData name="Ramy Mohamed" userId="0cc068d6-35f3-41e3-a10d-b98e4c17dcff" providerId="ADAL" clId="{AF453001-A281-4A15-A310-D110B7F86FE8}" dt="2023-02-09T06:26:21.512" v="239"/>
          <ac:spMkLst>
            <pc:docMk/>
            <pc:sldMk cId="3534110732" sldId="404"/>
            <ac:spMk id="166" creationId="{4075C0F0-D60C-3814-905E-F60CBB387543}"/>
          </ac:spMkLst>
        </pc:spChg>
        <pc:spChg chg="mod">
          <ac:chgData name="Ramy Mohamed" userId="0cc068d6-35f3-41e3-a10d-b98e4c17dcff" providerId="ADAL" clId="{AF453001-A281-4A15-A310-D110B7F86FE8}" dt="2023-02-09T06:26:21.512" v="239"/>
          <ac:spMkLst>
            <pc:docMk/>
            <pc:sldMk cId="3534110732" sldId="404"/>
            <ac:spMk id="167" creationId="{0AB61CB0-1583-DDFE-16E3-CF614B782195}"/>
          </ac:spMkLst>
        </pc:spChg>
        <pc:spChg chg="mod">
          <ac:chgData name="Ramy Mohamed" userId="0cc068d6-35f3-41e3-a10d-b98e4c17dcff" providerId="ADAL" clId="{AF453001-A281-4A15-A310-D110B7F86FE8}" dt="2023-02-09T06:26:21.512" v="239"/>
          <ac:spMkLst>
            <pc:docMk/>
            <pc:sldMk cId="3534110732" sldId="404"/>
            <ac:spMk id="168" creationId="{EAA94B68-021C-E356-2CB6-DF32DD6052D8}"/>
          </ac:spMkLst>
        </pc:spChg>
        <pc:spChg chg="mod">
          <ac:chgData name="Ramy Mohamed" userId="0cc068d6-35f3-41e3-a10d-b98e4c17dcff" providerId="ADAL" clId="{AF453001-A281-4A15-A310-D110B7F86FE8}" dt="2023-02-09T06:26:21.512" v="239"/>
          <ac:spMkLst>
            <pc:docMk/>
            <pc:sldMk cId="3534110732" sldId="404"/>
            <ac:spMk id="169" creationId="{1C00EBF8-CA2C-A3C7-EF73-E216FA621862}"/>
          </ac:spMkLst>
        </pc:spChg>
        <pc:spChg chg="mod">
          <ac:chgData name="Ramy Mohamed" userId="0cc068d6-35f3-41e3-a10d-b98e4c17dcff" providerId="ADAL" clId="{AF453001-A281-4A15-A310-D110B7F86FE8}" dt="2023-02-09T06:26:21.512" v="239"/>
          <ac:spMkLst>
            <pc:docMk/>
            <pc:sldMk cId="3534110732" sldId="404"/>
            <ac:spMk id="170" creationId="{9D9B4AAC-C533-05F3-A7F2-6B9A34E63D44}"/>
          </ac:spMkLst>
        </pc:spChg>
        <pc:spChg chg="mod">
          <ac:chgData name="Ramy Mohamed" userId="0cc068d6-35f3-41e3-a10d-b98e4c17dcff" providerId="ADAL" clId="{AF453001-A281-4A15-A310-D110B7F86FE8}" dt="2023-02-09T06:26:21.512" v="239"/>
          <ac:spMkLst>
            <pc:docMk/>
            <pc:sldMk cId="3534110732" sldId="404"/>
            <ac:spMk id="171" creationId="{9829C11E-5646-00BD-E2E6-121447328E9E}"/>
          </ac:spMkLst>
        </pc:spChg>
        <pc:spChg chg="mod">
          <ac:chgData name="Ramy Mohamed" userId="0cc068d6-35f3-41e3-a10d-b98e4c17dcff" providerId="ADAL" clId="{AF453001-A281-4A15-A310-D110B7F86FE8}" dt="2023-02-09T06:26:21.512" v="239"/>
          <ac:spMkLst>
            <pc:docMk/>
            <pc:sldMk cId="3534110732" sldId="404"/>
            <ac:spMk id="172" creationId="{76C255CA-4898-6907-82BE-73B1F64621A6}"/>
          </ac:spMkLst>
        </pc:spChg>
        <pc:spChg chg="mod">
          <ac:chgData name="Ramy Mohamed" userId="0cc068d6-35f3-41e3-a10d-b98e4c17dcff" providerId="ADAL" clId="{AF453001-A281-4A15-A310-D110B7F86FE8}" dt="2023-02-09T06:26:21.512" v="239"/>
          <ac:spMkLst>
            <pc:docMk/>
            <pc:sldMk cId="3534110732" sldId="404"/>
            <ac:spMk id="173" creationId="{6791AFC0-111C-7C8A-573A-763DCA469D70}"/>
          </ac:spMkLst>
        </pc:spChg>
        <pc:spChg chg="mod">
          <ac:chgData name="Ramy Mohamed" userId="0cc068d6-35f3-41e3-a10d-b98e4c17dcff" providerId="ADAL" clId="{AF453001-A281-4A15-A310-D110B7F86FE8}" dt="2023-02-09T06:26:21.512" v="239"/>
          <ac:spMkLst>
            <pc:docMk/>
            <pc:sldMk cId="3534110732" sldId="404"/>
            <ac:spMk id="174" creationId="{DC5B2AFF-1E44-AEF9-AA16-B1585D38C872}"/>
          </ac:spMkLst>
        </pc:spChg>
        <pc:spChg chg="mod">
          <ac:chgData name="Ramy Mohamed" userId="0cc068d6-35f3-41e3-a10d-b98e4c17dcff" providerId="ADAL" clId="{AF453001-A281-4A15-A310-D110B7F86FE8}" dt="2023-02-09T06:26:21.512" v="239"/>
          <ac:spMkLst>
            <pc:docMk/>
            <pc:sldMk cId="3534110732" sldId="404"/>
            <ac:spMk id="175" creationId="{511A6C54-0B00-59E9-EF6D-FA3D50A2C32D}"/>
          </ac:spMkLst>
        </pc:spChg>
        <pc:spChg chg="mod">
          <ac:chgData name="Ramy Mohamed" userId="0cc068d6-35f3-41e3-a10d-b98e4c17dcff" providerId="ADAL" clId="{AF453001-A281-4A15-A310-D110B7F86FE8}" dt="2023-02-09T06:26:21.512" v="239"/>
          <ac:spMkLst>
            <pc:docMk/>
            <pc:sldMk cId="3534110732" sldId="404"/>
            <ac:spMk id="176" creationId="{B8398FD0-E0EE-694A-31A8-820DFE295B5C}"/>
          </ac:spMkLst>
        </pc:spChg>
        <pc:spChg chg="mod">
          <ac:chgData name="Ramy Mohamed" userId="0cc068d6-35f3-41e3-a10d-b98e4c17dcff" providerId="ADAL" clId="{AF453001-A281-4A15-A310-D110B7F86FE8}" dt="2023-02-09T06:26:21.512" v="239"/>
          <ac:spMkLst>
            <pc:docMk/>
            <pc:sldMk cId="3534110732" sldId="404"/>
            <ac:spMk id="177" creationId="{98D40130-8D7E-4E13-CDDD-0578B537FE7E}"/>
          </ac:spMkLst>
        </pc:spChg>
        <pc:spChg chg="mod">
          <ac:chgData name="Ramy Mohamed" userId="0cc068d6-35f3-41e3-a10d-b98e4c17dcff" providerId="ADAL" clId="{AF453001-A281-4A15-A310-D110B7F86FE8}" dt="2023-02-09T06:26:21.512" v="239"/>
          <ac:spMkLst>
            <pc:docMk/>
            <pc:sldMk cId="3534110732" sldId="404"/>
            <ac:spMk id="178" creationId="{E252FC71-2AD9-423F-C4D2-0104A56B5C5E}"/>
          </ac:spMkLst>
        </pc:spChg>
        <pc:spChg chg="mod">
          <ac:chgData name="Ramy Mohamed" userId="0cc068d6-35f3-41e3-a10d-b98e4c17dcff" providerId="ADAL" clId="{AF453001-A281-4A15-A310-D110B7F86FE8}" dt="2023-02-09T06:26:21.512" v="239"/>
          <ac:spMkLst>
            <pc:docMk/>
            <pc:sldMk cId="3534110732" sldId="404"/>
            <ac:spMk id="179" creationId="{1F79A6F8-E03A-ED67-265C-817E6793952D}"/>
          </ac:spMkLst>
        </pc:spChg>
        <pc:spChg chg="mod">
          <ac:chgData name="Ramy Mohamed" userId="0cc068d6-35f3-41e3-a10d-b98e4c17dcff" providerId="ADAL" clId="{AF453001-A281-4A15-A310-D110B7F86FE8}" dt="2023-02-09T06:26:21.512" v="239"/>
          <ac:spMkLst>
            <pc:docMk/>
            <pc:sldMk cId="3534110732" sldId="404"/>
            <ac:spMk id="180" creationId="{3ED5A637-EA2B-3A39-B813-1BDEBB053B67}"/>
          </ac:spMkLst>
        </pc:spChg>
        <pc:spChg chg="mod">
          <ac:chgData name="Ramy Mohamed" userId="0cc068d6-35f3-41e3-a10d-b98e4c17dcff" providerId="ADAL" clId="{AF453001-A281-4A15-A310-D110B7F86FE8}" dt="2023-02-09T06:26:21.512" v="239"/>
          <ac:spMkLst>
            <pc:docMk/>
            <pc:sldMk cId="3534110732" sldId="404"/>
            <ac:spMk id="181" creationId="{CFBC51CA-8260-2846-1DD3-CE5877EBE798}"/>
          </ac:spMkLst>
        </pc:spChg>
        <pc:spChg chg="mod">
          <ac:chgData name="Ramy Mohamed" userId="0cc068d6-35f3-41e3-a10d-b98e4c17dcff" providerId="ADAL" clId="{AF453001-A281-4A15-A310-D110B7F86FE8}" dt="2023-02-09T06:26:21.512" v="239"/>
          <ac:spMkLst>
            <pc:docMk/>
            <pc:sldMk cId="3534110732" sldId="404"/>
            <ac:spMk id="182" creationId="{9F84407D-136C-6CC9-6B70-4A1DF96566A4}"/>
          </ac:spMkLst>
        </pc:spChg>
        <pc:spChg chg="mod">
          <ac:chgData name="Ramy Mohamed" userId="0cc068d6-35f3-41e3-a10d-b98e4c17dcff" providerId="ADAL" clId="{AF453001-A281-4A15-A310-D110B7F86FE8}" dt="2023-02-09T06:26:21.512" v="239"/>
          <ac:spMkLst>
            <pc:docMk/>
            <pc:sldMk cId="3534110732" sldId="404"/>
            <ac:spMk id="183" creationId="{78A5D35D-0DD0-C5CB-D35A-ABAC9192D1A2}"/>
          </ac:spMkLst>
        </pc:spChg>
        <pc:spChg chg="mod">
          <ac:chgData name="Ramy Mohamed" userId="0cc068d6-35f3-41e3-a10d-b98e4c17dcff" providerId="ADAL" clId="{AF453001-A281-4A15-A310-D110B7F86FE8}" dt="2023-02-09T06:26:21.512" v="239"/>
          <ac:spMkLst>
            <pc:docMk/>
            <pc:sldMk cId="3534110732" sldId="404"/>
            <ac:spMk id="184" creationId="{5C48ED9E-D3E0-734F-9BC7-4DA2B346EDEE}"/>
          </ac:spMkLst>
        </pc:spChg>
        <pc:spChg chg="mod">
          <ac:chgData name="Ramy Mohamed" userId="0cc068d6-35f3-41e3-a10d-b98e4c17dcff" providerId="ADAL" clId="{AF453001-A281-4A15-A310-D110B7F86FE8}" dt="2023-02-09T06:26:21.512" v="239"/>
          <ac:spMkLst>
            <pc:docMk/>
            <pc:sldMk cId="3534110732" sldId="404"/>
            <ac:spMk id="185" creationId="{B847C9B5-5E30-B751-9720-02B9640613BE}"/>
          </ac:spMkLst>
        </pc:spChg>
        <pc:spChg chg="mod">
          <ac:chgData name="Ramy Mohamed" userId="0cc068d6-35f3-41e3-a10d-b98e4c17dcff" providerId="ADAL" clId="{AF453001-A281-4A15-A310-D110B7F86FE8}" dt="2023-02-09T06:26:21.512" v="239"/>
          <ac:spMkLst>
            <pc:docMk/>
            <pc:sldMk cId="3534110732" sldId="404"/>
            <ac:spMk id="186" creationId="{5565228F-60AD-C649-028E-030EAD42D400}"/>
          </ac:spMkLst>
        </pc:spChg>
        <pc:spChg chg="mod">
          <ac:chgData name="Ramy Mohamed" userId="0cc068d6-35f3-41e3-a10d-b98e4c17dcff" providerId="ADAL" clId="{AF453001-A281-4A15-A310-D110B7F86FE8}" dt="2023-02-09T06:26:21.512" v="239"/>
          <ac:spMkLst>
            <pc:docMk/>
            <pc:sldMk cId="3534110732" sldId="404"/>
            <ac:spMk id="187" creationId="{3B7765B4-1ECA-C3BF-7BE4-DFF7004E7016}"/>
          </ac:spMkLst>
        </pc:spChg>
        <pc:spChg chg="mod">
          <ac:chgData name="Ramy Mohamed" userId="0cc068d6-35f3-41e3-a10d-b98e4c17dcff" providerId="ADAL" clId="{AF453001-A281-4A15-A310-D110B7F86FE8}" dt="2023-02-09T06:26:21.512" v="239"/>
          <ac:spMkLst>
            <pc:docMk/>
            <pc:sldMk cId="3534110732" sldId="404"/>
            <ac:spMk id="188" creationId="{5A5D4B3A-6AA0-EB44-22D7-154CAAD0D79B}"/>
          </ac:spMkLst>
        </pc:spChg>
        <pc:spChg chg="mod">
          <ac:chgData name="Ramy Mohamed" userId="0cc068d6-35f3-41e3-a10d-b98e4c17dcff" providerId="ADAL" clId="{AF453001-A281-4A15-A310-D110B7F86FE8}" dt="2023-02-09T06:26:21.512" v="239"/>
          <ac:spMkLst>
            <pc:docMk/>
            <pc:sldMk cId="3534110732" sldId="404"/>
            <ac:spMk id="189" creationId="{1A907521-C515-D18A-AFD7-E3F1F0778336}"/>
          </ac:spMkLst>
        </pc:spChg>
        <pc:spChg chg="mod">
          <ac:chgData name="Ramy Mohamed" userId="0cc068d6-35f3-41e3-a10d-b98e4c17dcff" providerId="ADAL" clId="{AF453001-A281-4A15-A310-D110B7F86FE8}" dt="2023-02-09T06:26:21.512" v="239"/>
          <ac:spMkLst>
            <pc:docMk/>
            <pc:sldMk cId="3534110732" sldId="404"/>
            <ac:spMk id="190" creationId="{2AC716E2-FCE9-8255-E826-7A662E02FB1B}"/>
          </ac:spMkLst>
        </pc:spChg>
        <pc:spChg chg="mod">
          <ac:chgData name="Ramy Mohamed" userId="0cc068d6-35f3-41e3-a10d-b98e4c17dcff" providerId="ADAL" clId="{AF453001-A281-4A15-A310-D110B7F86FE8}" dt="2023-02-09T06:26:21.512" v="239"/>
          <ac:spMkLst>
            <pc:docMk/>
            <pc:sldMk cId="3534110732" sldId="404"/>
            <ac:spMk id="191" creationId="{3B4BB075-7640-34DA-EF90-D8D0E6532376}"/>
          </ac:spMkLst>
        </pc:spChg>
        <pc:spChg chg="mod">
          <ac:chgData name="Ramy Mohamed" userId="0cc068d6-35f3-41e3-a10d-b98e4c17dcff" providerId="ADAL" clId="{AF453001-A281-4A15-A310-D110B7F86FE8}" dt="2023-02-09T06:26:21.512" v="239"/>
          <ac:spMkLst>
            <pc:docMk/>
            <pc:sldMk cId="3534110732" sldId="404"/>
            <ac:spMk id="192" creationId="{732AC881-8F47-ED02-918F-989FFB616960}"/>
          </ac:spMkLst>
        </pc:spChg>
        <pc:spChg chg="mod">
          <ac:chgData name="Ramy Mohamed" userId="0cc068d6-35f3-41e3-a10d-b98e4c17dcff" providerId="ADAL" clId="{AF453001-A281-4A15-A310-D110B7F86FE8}" dt="2023-02-09T06:26:21.512" v="239"/>
          <ac:spMkLst>
            <pc:docMk/>
            <pc:sldMk cId="3534110732" sldId="404"/>
            <ac:spMk id="193" creationId="{A255ABBE-09F8-EAFE-3780-97DE4E74FAFA}"/>
          </ac:spMkLst>
        </pc:spChg>
        <pc:spChg chg="mod">
          <ac:chgData name="Ramy Mohamed" userId="0cc068d6-35f3-41e3-a10d-b98e4c17dcff" providerId="ADAL" clId="{AF453001-A281-4A15-A310-D110B7F86FE8}" dt="2023-02-09T06:26:21.512" v="239"/>
          <ac:spMkLst>
            <pc:docMk/>
            <pc:sldMk cId="3534110732" sldId="404"/>
            <ac:spMk id="194" creationId="{1DF667B6-32F7-ECB9-240A-7E1F0FD551AD}"/>
          </ac:spMkLst>
        </pc:spChg>
        <pc:spChg chg="mod">
          <ac:chgData name="Ramy Mohamed" userId="0cc068d6-35f3-41e3-a10d-b98e4c17dcff" providerId="ADAL" clId="{AF453001-A281-4A15-A310-D110B7F86FE8}" dt="2023-02-09T06:26:21.512" v="239"/>
          <ac:spMkLst>
            <pc:docMk/>
            <pc:sldMk cId="3534110732" sldId="404"/>
            <ac:spMk id="195" creationId="{BB01CF80-8751-2EBA-319D-0597ED31BB5B}"/>
          </ac:spMkLst>
        </pc:spChg>
        <pc:spChg chg="mod">
          <ac:chgData name="Ramy Mohamed" userId="0cc068d6-35f3-41e3-a10d-b98e4c17dcff" providerId="ADAL" clId="{AF453001-A281-4A15-A310-D110B7F86FE8}" dt="2023-02-09T06:26:21.512" v="239"/>
          <ac:spMkLst>
            <pc:docMk/>
            <pc:sldMk cId="3534110732" sldId="404"/>
            <ac:spMk id="196" creationId="{44128D39-E826-3A01-531B-077011A1BB61}"/>
          </ac:spMkLst>
        </pc:spChg>
        <pc:spChg chg="mod">
          <ac:chgData name="Ramy Mohamed" userId="0cc068d6-35f3-41e3-a10d-b98e4c17dcff" providerId="ADAL" clId="{AF453001-A281-4A15-A310-D110B7F86FE8}" dt="2023-02-09T06:26:21.512" v="239"/>
          <ac:spMkLst>
            <pc:docMk/>
            <pc:sldMk cId="3534110732" sldId="404"/>
            <ac:spMk id="197" creationId="{8B1F0488-BE86-F0F0-E3DD-22C01D40D841}"/>
          </ac:spMkLst>
        </pc:spChg>
        <pc:spChg chg="mod">
          <ac:chgData name="Ramy Mohamed" userId="0cc068d6-35f3-41e3-a10d-b98e4c17dcff" providerId="ADAL" clId="{AF453001-A281-4A15-A310-D110B7F86FE8}" dt="2023-02-09T06:26:21.512" v="239"/>
          <ac:spMkLst>
            <pc:docMk/>
            <pc:sldMk cId="3534110732" sldId="404"/>
            <ac:spMk id="198" creationId="{566BE0E6-CDD9-5C29-5899-0D90545DDCA0}"/>
          </ac:spMkLst>
        </pc:spChg>
        <pc:spChg chg="mod">
          <ac:chgData name="Ramy Mohamed" userId="0cc068d6-35f3-41e3-a10d-b98e4c17dcff" providerId="ADAL" clId="{AF453001-A281-4A15-A310-D110B7F86FE8}" dt="2023-02-09T06:26:21.512" v="239"/>
          <ac:spMkLst>
            <pc:docMk/>
            <pc:sldMk cId="3534110732" sldId="404"/>
            <ac:spMk id="199" creationId="{3703B0DD-512F-A0C8-1764-D2364B7E5565}"/>
          </ac:spMkLst>
        </pc:spChg>
        <pc:spChg chg="mod">
          <ac:chgData name="Ramy Mohamed" userId="0cc068d6-35f3-41e3-a10d-b98e4c17dcff" providerId="ADAL" clId="{AF453001-A281-4A15-A310-D110B7F86FE8}" dt="2023-02-09T06:26:21.512" v="239"/>
          <ac:spMkLst>
            <pc:docMk/>
            <pc:sldMk cId="3534110732" sldId="404"/>
            <ac:spMk id="200" creationId="{08E6CA4C-C030-F772-BC4F-432D540A04E5}"/>
          </ac:spMkLst>
        </pc:spChg>
        <pc:spChg chg="mod">
          <ac:chgData name="Ramy Mohamed" userId="0cc068d6-35f3-41e3-a10d-b98e4c17dcff" providerId="ADAL" clId="{AF453001-A281-4A15-A310-D110B7F86FE8}" dt="2023-02-09T06:26:21.512" v="239"/>
          <ac:spMkLst>
            <pc:docMk/>
            <pc:sldMk cId="3534110732" sldId="404"/>
            <ac:spMk id="201" creationId="{3E2027D5-A7AB-62ED-F2A4-8C1A026F7F9F}"/>
          </ac:spMkLst>
        </pc:spChg>
        <pc:spChg chg="mod">
          <ac:chgData name="Ramy Mohamed" userId="0cc068d6-35f3-41e3-a10d-b98e4c17dcff" providerId="ADAL" clId="{AF453001-A281-4A15-A310-D110B7F86FE8}" dt="2023-02-09T06:26:21.512" v="239"/>
          <ac:spMkLst>
            <pc:docMk/>
            <pc:sldMk cId="3534110732" sldId="404"/>
            <ac:spMk id="202" creationId="{83FEC2AF-04EC-E300-7591-294BE46EE8C7}"/>
          </ac:spMkLst>
        </pc:spChg>
        <pc:spChg chg="mod">
          <ac:chgData name="Ramy Mohamed" userId="0cc068d6-35f3-41e3-a10d-b98e4c17dcff" providerId="ADAL" clId="{AF453001-A281-4A15-A310-D110B7F86FE8}" dt="2023-02-09T06:26:21.512" v="239"/>
          <ac:spMkLst>
            <pc:docMk/>
            <pc:sldMk cId="3534110732" sldId="404"/>
            <ac:spMk id="203" creationId="{D79E8D14-0241-9B4D-6450-2285C531C530}"/>
          </ac:spMkLst>
        </pc:spChg>
        <pc:spChg chg="mod">
          <ac:chgData name="Ramy Mohamed" userId="0cc068d6-35f3-41e3-a10d-b98e4c17dcff" providerId="ADAL" clId="{AF453001-A281-4A15-A310-D110B7F86FE8}" dt="2023-02-09T06:26:21.512" v="239"/>
          <ac:spMkLst>
            <pc:docMk/>
            <pc:sldMk cId="3534110732" sldId="404"/>
            <ac:spMk id="204" creationId="{A5DB8D12-B4CE-2284-DF46-40BF94318F96}"/>
          </ac:spMkLst>
        </pc:spChg>
        <pc:spChg chg="mod">
          <ac:chgData name="Ramy Mohamed" userId="0cc068d6-35f3-41e3-a10d-b98e4c17dcff" providerId="ADAL" clId="{AF453001-A281-4A15-A310-D110B7F86FE8}" dt="2023-02-09T06:26:21.512" v="239"/>
          <ac:spMkLst>
            <pc:docMk/>
            <pc:sldMk cId="3534110732" sldId="404"/>
            <ac:spMk id="205" creationId="{24DC9DF0-C68B-0FBB-7A37-E3910F3B1311}"/>
          </ac:spMkLst>
        </pc:spChg>
        <pc:spChg chg="mod">
          <ac:chgData name="Ramy Mohamed" userId="0cc068d6-35f3-41e3-a10d-b98e4c17dcff" providerId="ADAL" clId="{AF453001-A281-4A15-A310-D110B7F86FE8}" dt="2023-02-09T06:26:21.512" v="239"/>
          <ac:spMkLst>
            <pc:docMk/>
            <pc:sldMk cId="3534110732" sldId="404"/>
            <ac:spMk id="206" creationId="{791FC546-A33E-F5C2-AFE4-DB4BA629FDEE}"/>
          </ac:spMkLst>
        </pc:spChg>
        <pc:spChg chg="mod">
          <ac:chgData name="Ramy Mohamed" userId="0cc068d6-35f3-41e3-a10d-b98e4c17dcff" providerId="ADAL" clId="{AF453001-A281-4A15-A310-D110B7F86FE8}" dt="2023-02-09T06:26:21.512" v="239"/>
          <ac:spMkLst>
            <pc:docMk/>
            <pc:sldMk cId="3534110732" sldId="404"/>
            <ac:spMk id="207" creationId="{21266594-67D7-65C7-B681-3235F475B80C}"/>
          </ac:spMkLst>
        </pc:spChg>
        <pc:spChg chg="mod">
          <ac:chgData name="Ramy Mohamed" userId="0cc068d6-35f3-41e3-a10d-b98e4c17dcff" providerId="ADAL" clId="{AF453001-A281-4A15-A310-D110B7F86FE8}" dt="2023-02-09T06:26:21.512" v="239"/>
          <ac:spMkLst>
            <pc:docMk/>
            <pc:sldMk cId="3534110732" sldId="404"/>
            <ac:spMk id="208" creationId="{0DDA0862-0B67-0E73-074C-29798F1E9593}"/>
          </ac:spMkLst>
        </pc:spChg>
        <pc:spChg chg="mod">
          <ac:chgData name="Ramy Mohamed" userId="0cc068d6-35f3-41e3-a10d-b98e4c17dcff" providerId="ADAL" clId="{AF453001-A281-4A15-A310-D110B7F86FE8}" dt="2023-02-09T06:26:21.512" v="239"/>
          <ac:spMkLst>
            <pc:docMk/>
            <pc:sldMk cId="3534110732" sldId="404"/>
            <ac:spMk id="209" creationId="{9CC1DBF2-0ACE-60B1-8BB2-1B645FA05074}"/>
          </ac:spMkLst>
        </pc:spChg>
        <pc:spChg chg="mod">
          <ac:chgData name="Ramy Mohamed" userId="0cc068d6-35f3-41e3-a10d-b98e4c17dcff" providerId="ADAL" clId="{AF453001-A281-4A15-A310-D110B7F86FE8}" dt="2023-02-09T06:26:21.512" v="239"/>
          <ac:spMkLst>
            <pc:docMk/>
            <pc:sldMk cId="3534110732" sldId="404"/>
            <ac:spMk id="210" creationId="{041A6494-AD71-927D-A61B-D4C46494184A}"/>
          </ac:spMkLst>
        </pc:spChg>
        <pc:spChg chg="mod">
          <ac:chgData name="Ramy Mohamed" userId="0cc068d6-35f3-41e3-a10d-b98e4c17dcff" providerId="ADAL" clId="{AF453001-A281-4A15-A310-D110B7F86FE8}" dt="2023-02-09T06:26:21.512" v="239"/>
          <ac:spMkLst>
            <pc:docMk/>
            <pc:sldMk cId="3534110732" sldId="404"/>
            <ac:spMk id="211" creationId="{E88F7F8B-F8B1-1E91-2959-A95E55C10091}"/>
          </ac:spMkLst>
        </pc:spChg>
        <pc:spChg chg="mod">
          <ac:chgData name="Ramy Mohamed" userId="0cc068d6-35f3-41e3-a10d-b98e4c17dcff" providerId="ADAL" clId="{AF453001-A281-4A15-A310-D110B7F86FE8}" dt="2023-02-09T06:26:21.512" v="239"/>
          <ac:spMkLst>
            <pc:docMk/>
            <pc:sldMk cId="3534110732" sldId="404"/>
            <ac:spMk id="212" creationId="{C8F8024E-ABC7-8968-E399-1DB5B9700539}"/>
          </ac:spMkLst>
        </pc:spChg>
        <pc:spChg chg="mod">
          <ac:chgData name="Ramy Mohamed" userId="0cc068d6-35f3-41e3-a10d-b98e4c17dcff" providerId="ADAL" clId="{AF453001-A281-4A15-A310-D110B7F86FE8}" dt="2023-02-09T06:26:21.512" v="239"/>
          <ac:spMkLst>
            <pc:docMk/>
            <pc:sldMk cId="3534110732" sldId="404"/>
            <ac:spMk id="213" creationId="{D033F9CB-5EF0-7AA9-F8FF-A0042B4DA9C4}"/>
          </ac:spMkLst>
        </pc:spChg>
        <pc:spChg chg="mod">
          <ac:chgData name="Ramy Mohamed" userId="0cc068d6-35f3-41e3-a10d-b98e4c17dcff" providerId="ADAL" clId="{AF453001-A281-4A15-A310-D110B7F86FE8}" dt="2023-02-09T06:26:21.512" v="239"/>
          <ac:spMkLst>
            <pc:docMk/>
            <pc:sldMk cId="3534110732" sldId="404"/>
            <ac:spMk id="214" creationId="{DF1A23D4-B7FF-01FA-8089-426BC51F2578}"/>
          </ac:spMkLst>
        </pc:spChg>
        <pc:spChg chg="mod">
          <ac:chgData name="Ramy Mohamed" userId="0cc068d6-35f3-41e3-a10d-b98e4c17dcff" providerId="ADAL" clId="{AF453001-A281-4A15-A310-D110B7F86FE8}" dt="2023-02-09T06:26:21.512" v="239"/>
          <ac:spMkLst>
            <pc:docMk/>
            <pc:sldMk cId="3534110732" sldId="404"/>
            <ac:spMk id="215" creationId="{864882CE-B226-285B-02BC-0F2CB80D7A54}"/>
          </ac:spMkLst>
        </pc:spChg>
        <pc:spChg chg="mod">
          <ac:chgData name="Ramy Mohamed" userId="0cc068d6-35f3-41e3-a10d-b98e4c17dcff" providerId="ADAL" clId="{AF453001-A281-4A15-A310-D110B7F86FE8}" dt="2023-02-09T06:26:21.512" v="239"/>
          <ac:spMkLst>
            <pc:docMk/>
            <pc:sldMk cId="3534110732" sldId="404"/>
            <ac:spMk id="216" creationId="{2894FDAB-804E-1CA9-A14E-CE1C6DD4816C}"/>
          </ac:spMkLst>
        </pc:spChg>
        <pc:spChg chg="mod">
          <ac:chgData name="Ramy Mohamed" userId="0cc068d6-35f3-41e3-a10d-b98e4c17dcff" providerId="ADAL" clId="{AF453001-A281-4A15-A310-D110B7F86FE8}" dt="2023-02-09T06:26:21.512" v="239"/>
          <ac:spMkLst>
            <pc:docMk/>
            <pc:sldMk cId="3534110732" sldId="404"/>
            <ac:spMk id="217" creationId="{CC0B4AEC-6B09-A9A8-0210-4C133B0CCED1}"/>
          </ac:spMkLst>
        </pc:spChg>
        <pc:spChg chg="mod">
          <ac:chgData name="Ramy Mohamed" userId="0cc068d6-35f3-41e3-a10d-b98e4c17dcff" providerId="ADAL" clId="{AF453001-A281-4A15-A310-D110B7F86FE8}" dt="2023-02-09T06:26:21.512" v="239"/>
          <ac:spMkLst>
            <pc:docMk/>
            <pc:sldMk cId="3534110732" sldId="404"/>
            <ac:spMk id="218" creationId="{83FA7E37-78FA-FD39-8043-D43A9B656CFC}"/>
          </ac:spMkLst>
        </pc:spChg>
        <pc:spChg chg="mod">
          <ac:chgData name="Ramy Mohamed" userId="0cc068d6-35f3-41e3-a10d-b98e4c17dcff" providerId="ADAL" clId="{AF453001-A281-4A15-A310-D110B7F86FE8}" dt="2023-02-09T06:26:21.512" v="239"/>
          <ac:spMkLst>
            <pc:docMk/>
            <pc:sldMk cId="3534110732" sldId="404"/>
            <ac:spMk id="219" creationId="{280D03B3-9490-69F5-90F7-9554E3315A2C}"/>
          </ac:spMkLst>
        </pc:spChg>
        <pc:spChg chg="mod">
          <ac:chgData name="Ramy Mohamed" userId="0cc068d6-35f3-41e3-a10d-b98e4c17dcff" providerId="ADAL" clId="{AF453001-A281-4A15-A310-D110B7F86FE8}" dt="2023-02-09T06:26:21.512" v="239"/>
          <ac:spMkLst>
            <pc:docMk/>
            <pc:sldMk cId="3534110732" sldId="404"/>
            <ac:spMk id="220" creationId="{331D2CB3-B8C6-A44A-3541-593228687FD4}"/>
          </ac:spMkLst>
        </pc:spChg>
        <pc:spChg chg="mod">
          <ac:chgData name="Ramy Mohamed" userId="0cc068d6-35f3-41e3-a10d-b98e4c17dcff" providerId="ADAL" clId="{AF453001-A281-4A15-A310-D110B7F86FE8}" dt="2023-02-09T06:26:21.512" v="239"/>
          <ac:spMkLst>
            <pc:docMk/>
            <pc:sldMk cId="3534110732" sldId="404"/>
            <ac:spMk id="221" creationId="{43FCC715-7619-0792-421D-65A2F6E5E8D2}"/>
          </ac:spMkLst>
        </pc:spChg>
        <pc:spChg chg="mod">
          <ac:chgData name="Ramy Mohamed" userId="0cc068d6-35f3-41e3-a10d-b98e4c17dcff" providerId="ADAL" clId="{AF453001-A281-4A15-A310-D110B7F86FE8}" dt="2023-02-09T06:26:21.512" v="239"/>
          <ac:spMkLst>
            <pc:docMk/>
            <pc:sldMk cId="3534110732" sldId="404"/>
            <ac:spMk id="222" creationId="{FFB7385D-7E82-F15F-18C4-FB41F7C3B7E0}"/>
          </ac:spMkLst>
        </pc:spChg>
        <pc:spChg chg="mod">
          <ac:chgData name="Ramy Mohamed" userId="0cc068d6-35f3-41e3-a10d-b98e4c17dcff" providerId="ADAL" clId="{AF453001-A281-4A15-A310-D110B7F86FE8}" dt="2023-02-09T06:26:21.512" v="239"/>
          <ac:spMkLst>
            <pc:docMk/>
            <pc:sldMk cId="3534110732" sldId="404"/>
            <ac:spMk id="223" creationId="{BC9B1802-6880-CB51-2C48-746B956147A0}"/>
          </ac:spMkLst>
        </pc:spChg>
        <pc:spChg chg="mod">
          <ac:chgData name="Ramy Mohamed" userId="0cc068d6-35f3-41e3-a10d-b98e4c17dcff" providerId="ADAL" clId="{AF453001-A281-4A15-A310-D110B7F86FE8}" dt="2023-02-09T06:26:21.512" v="239"/>
          <ac:spMkLst>
            <pc:docMk/>
            <pc:sldMk cId="3534110732" sldId="404"/>
            <ac:spMk id="224" creationId="{63A01125-29B9-89E0-96B6-F0D4B950177D}"/>
          </ac:spMkLst>
        </pc:spChg>
        <pc:spChg chg="mod">
          <ac:chgData name="Ramy Mohamed" userId="0cc068d6-35f3-41e3-a10d-b98e4c17dcff" providerId="ADAL" clId="{AF453001-A281-4A15-A310-D110B7F86FE8}" dt="2023-02-09T06:26:21.512" v="239"/>
          <ac:spMkLst>
            <pc:docMk/>
            <pc:sldMk cId="3534110732" sldId="404"/>
            <ac:spMk id="225" creationId="{C83ACD2D-D403-9A23-4B1E-088BAF24DDC8}"/>
          </ac:spMkLst>
        </pc:spChg>
        <pc:spChg chg="mod">
          <ac:chgData name="Ramy Mohamed" userId="0cc068d6-35f3-41e3-a10d-b98e4c17dcff" providerId="ADAL" clId="{AF453001-A281-4A15-A310-D110B7F86FE8}" dt="2023-02-09T06:26:21.512" v="239"/>
          <ac:spMkLst>
            <pc:docMk/>
            <pc:sldMk cId="3534110732" sldId="404"/>
            <ac:spMk id="226" creationId="{ACA82148-7FC0-7F47-4770-EBC54192AD7D}"/>
          </ac:spMkLst>
        </pc:spChg>
        <pc:spChg chg="mod">
          <ac:chgData name="Ramy Mohamed" userId="0cc068d6-35f3-41e3-a10d-b98e4c17dcff" providerId="ADAL" clId="{AF453001-A281-4A15-A310-D110B7F86FE8}" dt="2023-02-09T06:26:21.512" v="239"/>
          <ac:spMkLst>
            <pc:docMk/>
            <pc:sldMk cId="3534110732" sldId="404"/>
            <ac:spMk id="227" creationId="{CAE8E038-2F01-BA73-304A-C415CDBCE5D8}"/>
          </ac:spMkLst>
        </pc:spChg>
        <pc:spChg chg="mod">
          <ac:chgData name="Ramy Mohamed" userId="0cc068d6-35f3-41e3-a10d-b98e4c17dcff" providerId="ADAL" clId="{AF453001-A281-4A15-A310-D110B7F86FE8}" dt="2023-02-09T06:26:21.512" v="239"/>
          <ac:spMkLst>
            <pc:docMk/>
            <pc:sldMk cId="3534110732" sldId="404"/>
            <ac:spMk id="228" creationId="{9BF9E0BA-2CE9-3089-B36F-8119A299B515}"/>
          </ac:spMkLst>
        </pc:spChg>
        <pc:spChg chg="mod">
          <ac:chgData name="Ramy Mohamed" userId="0cc068d6-35f3-41e3-a10d-b98e4c17dcff" providerId="ADAL" clId="{AF453001-A281-4A15-A310-D110B7F86FE8}" dt="2023-02-09T06:26:21.512" v="239"/>
          <ac:spMkLst>
            <pc:docMk/>
            <pc:sldMk cId="3534110732" sldId="404"/>
            <ac:spMk id="229" creationId="{243234BF-8440-1E75-8A3D-C08CBDBB4B2B}"/>
          </ac:spMkLst>
        </pc:spChg>
        <pc:spChg chg="mod">
          <ac:chgData name="Ramy Mohamed" userId="0cc068d6-35f3-41e3-a10d-b98e4c17dcff" providerId="ADAL" clId="{AF453001-A281-4A15-A310-D110B7F86FE8}" dt="2023-02-09T06:26:21.512" v="239"/>
          <ac:spMkLst>
            <pc:docMk/>
            <pc:sldMk cId="3534110732" sldId="404"/>
            <ac:spMk id="230" creationId="{4BB7B115-A1CC-5C86-88A0-9E82C5374A32}"/>
          </ac:spMkLst>
        </pc:spChg>
        <pc:spChg chg="mod">
          <ac:chgData name="Ramy Mohamed" userId="0cc068d6-35f3-41e3-a10d-b98e4c17dcff" providerId="ADAL" clId="{AF453001-A281-4A15-A310-D110B7F86FE8}" dt="2023-02-09T06:26:21.512" v="239"/>
          <ac:spMkLst>
            <pc:docMk/>
            <pc:sldMk cId="3534110732" sldId="404"/>
            <ac:spMk id="231" creationId="{59CCBEAC-6CBD-0746-8FD5-77F47CFB834E}"/>
          </ac:spMkLst>
        </pc:spChg>
        <pc:spChg chg="mod">
          <ac:chgData name="Ramy Mohamed" userId="0cc068d6-35f3-41e3-a10d-b98e4c17dcff" providerId="ADAL" clId="{AF453001-A281-4A15-A310-D110B7F86FE8}" dt="2023-02-09T06:26:21.512" v="239"/>
          <ac:spMkLst>
            <pc:docMk/>
            <pc:sldMk cId="3534110732" sldId="404"/>
            <ac:spMk id="232" creationId="{EB4B6505-F1A7-A381-C9CE-71A63CC13084}"/>
          </ac:spMkLst>
        </pc:spChg>
        <pc:spChg chg="mod">
          <ac:chgData name="Ramy Mohamed" userId="0cc068d6-35f3-41e3-a10d-b98e4c17dcff" providerId="ADAL" clId="{AF453001-A281-4A15-A310-D110B7F86FE8}" dt="2023-02-09T06:26:21.512" v="239"/>
          <ac:spMkLst>
            <pc:docMk/>
            <pc:sldMk cId="3534110732" sldId="404"/>
            <ac:spMk id="233" creationId="{ECAF7270-80EB-1790-E7B7-FDB811E588DA}"/>
          </ac:spMkLst>
        </pc:spChg>
        <pc:spChg chg="mod">
          <ac:chgData name="Ramy Mohamed" userId="0cc068d6-35f3-41e3-a10d-b98e4c17dcff" providerId="ADAL" clId="{AF453001-A281-4A15-A310-D110B7F86FE8}" dt="2023-02-09T06:26:21.512" v="239"/>
          <ac:spMkLst>
            <pc:docMk/>
            <pc:sldMk cId="3534110732" sldId="404"/>
            <ac:spMk id="234" creationId="{686259AE-9105-2DC5-95EB-1EBD95DDDEBE}"/>
          </ac:spMkLst>
        </pc:spChg>
        <pc:spChg chg="mod">
          <ac:chgData name="Ramy Mohamed" userId="0cc068d6-35f3-41e3-a10d-b98e4c17dcff" providerId="ADAL" clId="{AF453001-A281-4A15-A310-D110B7F86FE8}" dt="2023-02-09T06:26:21.512" v="239"/>
          <ac:spMkLst>
            <pc:docMk/>
            <pc:sldMk cId="3534110732" sldId="404"/>
            <ac:spMk id="235" creationId="{4802EE93-B916-C25B-7612-08ECE87F52FC}"/>
          </ac:spMkLst>
        </pc:spChg>
        <pc:spChg chg="mod">
          <ac:chgData name="Ramy Mohamed" userId="0cc068d6-35f3-41e3-a10d-b98e4c17dcff" providerId="ADAL" clId="{AF453001-A281-4A15-A310-D110B7F86FE8}" dt="2023-02-09T06:26:21.512" v="239"/>
          <ac:spMkLst>
            <pc:docMk/>
            <pc:sldMk cId="3534110732" sldId="404"/>
            <ac:spMk id="236" creationId="{45DF2761-4297-899A-1082-D0D025A28962}"/>
          </ac:spMkLst>
        </pc:spChg>
        <pc:spChg chg="mod">
          <ac:chgData name="Ramy Mohamed" userId="0cc068d6-35f3-41e3-a10d-b98e4c17dcff" providerId="ADAL" clId="{AF453001-A281-4A15-A310-D110B7F86FE8}" dt="2023-02-09T06:26:21.512" v="239"/>
          <ac:spMkLst>
            <pc:docMk/>
            <pc:sldMk cId="3534110732" sldId="404"/>
            <ac:spMk id="237" creationId="{F540706A-5FDC-EE8F-C011-2ED22A1C3634}"/>
          </ac:spMkLst>
        </pc:spChg>
        <pc:spChg chg="mod">
          <ac:chgData name="Ramy Mohamed" userId="0cc068d6-35f3-41e3-a10d-b98e4c17dcff" providerId="ADAL" clId="{AF453001-A281-4A15-A310-D110B7F86FE8}" dt="2023-02-09T06:26:21.512" v="239"/>
          <ac:spMkLst>
            <pc:docMk/>
            <pc:sldMk cId="3534110732" sldId="404"/>
            <ac:spMk id="238" creationId="{5F3F8860-4F3A-1659-9D0B-02A46F983F6D}"/>
          </ac:spMkLst>
        </pc:spChg>
        <pc:spChg chg="mod">
          <ac:chgData name="Ramy Mohamed" userId="0cc068d6-35f3-41e3-a10d-b98e4c17dcff" providerId="ADAL" clId="{AF453001-A281-4A15-A310-D110B7F86FE8}" dt="2023-02-09T06:26:21.512" v="239"/>
          <ac:spMkLst>
            <pc:docMk/>
            <pc:sldMk cId="3534110732" sldId="404"/>
            <ac:spMk id="239" creationId="{12B5F5D5-A547-27FE-CEA3-E5BDD0B47479}"/>
          </ac:spMkLst>
        </pc:spChg>
        <pc:spChg chg="mod">
          <ac:chgData name="Ramy Mohamed" userId="0cc068d6-35f3-41e3-a10d-b98e4c17dcff" providerId="ADAL" clId="{AF453001-A281-4A15-A310-D110B7F86FE8}" dt="2023-02-09T06:26:21.512" v="239"/>
          <ac:spMkLst>
            <pc:docMk/>
            <pc:sldMk cId="3534110732" sldId="404"/>
            <ac:spMk id="240" creationId="{EB2ECF83-C8B2-20BA-D073-348157B06061}"/>
          </ac:spMkLst>
        </pc:spChg>
        <pc:spChg chg="mod">
          <ac:chgData name="Ramy Mohamed" userId="0cc068d6-35f3-41e3-a10d-b98e4c17dcff" providerId="ADAL" clId="{AF453001-A281-4A15-A310-D110B7F86FE8}" dt="2023-02-09T06:26:21.512" v="239"/>
          <ac:spMkLst>
            <pc:docMk/>
            <pc:sldMk cId="3534110732" sldId="404"/>
            <ac:spMk id="241" creationId="{32D13593-CFEC-C468-B72E-EEDB3527764F}"/>
          </ac:spMkLst>
        </pc:spChg>
        <pc:spChg chg="mod">
          <ac:chgData name="Ramy Mohamed" userId="0cc068d6-35f3-41e3-a10d-b98e4c17dcff" providerId="ADAL" clId="{AF453001-A281-4A15-A310-D110B7F86FE8}" dt="2023-02-09T06:26:21.512" v="239"/>
          <ac:spMkLst>
            <pc:docMk/>
            <pc:sldMk cId="3534110732" sldId="404"/>
            <ac:spMk id="242" creationId="{5F18D05D-3CB7-A17E-C159-4CA713CA2A3F}"/>
          </ac:spMkLst>
        </pc:spChg>
        <pc:spChg chg="mod">
          <ac:chgData name="Ramy Mohamed" userId="0cc068d6-35f3-41e3-a10d-b98e4c17dcff" providerId="ADAL" clId="{AF453001-A281-4A15-A310-D110B7F86FE8}" dt="2023-02-09T06:26:21.512" v="239"/>
          <ac:spMkLst>
            <pc:docMk/>
            <pc:sldMk cId="3534110732" sldId="404"/>
            <ac:spMk id="243" creationId="{BE0DDBC6-AEE5-DE71-9C42-B81EC7B6772F}"/>
          </ac:spMkLst>
        </pc:spChg>
        <pc:spChg chg="mod">
          <ac:chgData name="Ramy Mohamed" userId="0cc068d6-35f3-41e3-a10d-b98e4c17dcff" providerId="ADAL" clId="{AF453001-A281-4A15-A310-D110B7F86FE8}" dt="2023-02-09T06:26:21.512" v="239"/>
          <ac:spMkLst>
            <pc:docMk/>
            <pc:sldMk cId="3534110732" sldId="404"/>
            <ac:spMk id="244" creationId="{436B90D9-30BB-1D50-E4AC-DF06D4D7733D}"/>
          </ac:spMkLst>
        </pc:spChg>
        <pc:spChg chg="mod">
          <ac:chgData name="Ramy Mohamed" userId="0cc068d6-35f3-41e3-a10d-b98e4c17dcff" providerId="ADAL" clId="{AF453001-A281-4A15-A310-D110B7F86FE8}" dt="2023-02-09T06:26:21.512" v="239"/>
          <ac:spMkLst>
            <pc:docMk/>
            <pc:sldMk cId="3534110732" sldId="404"/>
            <ac:spMk id="245" creationId="{423A8216-5550-B3AD-20FC-6612B518017A}"/>
          </ac:spMkLst>
        </pc:spChg>
        <pc:spChg chg="mod">
          <ac:chgData name="Ramy Mohamed" userId="0cc068d6-35f3-41e3-a10d-b98e4c17dcff" providerId="ADAL" clId="{AF453001-A281-4A15-A310-D110B7F86FE8}" dt="2023-02-09T06:26:21.512" v="239"/>
          <ac:spMkLst>
            <pc:docMk/>
            <pc:sldMk cId="3534110732" sldId="404"/>
            <ac:spMk id="246" creationId="{ABD28CCA-255D-7E80-4A9C-C7ABA8FBFF9D}"/>
          </ac:spMkLst>
        </pc:spChg>
        <pc:spChg chg="mod">
          <ac:chgData name="Ramy Mohamed" userId="0cc068d6-35f3-41e3-a10d-b98e4c17dcff" providerId="ADAL" clId="{AF453001-A281-4A15-A310-D110B7F86FE8}" dt="2023-02-09T06:26:21.512" v="239"/>
          <ac:spMkLst>
            <pc:docMk/>
            <pc:sldMk cId="3534110732" sldId="404"/>
            <ac:spMk id="247" creationId="{A836B6C3-33BC-B116-FCBE-B181F5C02260}"/>
          </ac:spMkLst>
        </pc:spChg>
        <pc:spChg chg="mod">
          <ac:chgData name="Ramy Mohamed" userId="0cc068d6-35f3-41e3-a10d-b98e4c17dcff" providerId="ADAL" clId="{AF453001-A281-4A15-A310-D110B7F86FE8}" dt="2023-02-09T06:26:21.512" v="239"/>
          <ac:spMkLst>
            <pc:docMk/>
            <pc:sldMk cId="3534110732" sldId="404"/>
            <ac:spMk id="248" creationId="{2309E2E8-4924-A915-53E0-7F3ACE34C10F}"/>
          </ac:spMkLst>
        </pc:spChg>
        <pc:spChg chg="mod">
          <ac:chgData name="Ramy Mohamed" userId="0cc068d6-35f3-41e3-a10d-b98e4c17dcff" providerId="ADAL" clId="{AF453001-A281-4A15-A310-D110B7F86FE8}" dt="2023-02-09T06:26:21.512" v="239"/>
          <ac:spMkLst>
            <pc:docMk/>
            <pc:sldMk cId="3534110732" sldId="404"/>
            <ac:spMk id="249" creationId="{86320F21-58EC-7ACD-FA43-EF16CEA1FA05}"/>
          </ac:spMkLst>
        </pc:spChg>
        <pc:spChg chg="mod">
          <ac:chgData name="Ramy Mohamed" userId="0cc068d6-35f3-41e3-a10d-b98e4c17dcff" providerId="ADAL" clId="{AF453001-A281-4A15-A310-D110B7F86FE8}" dt="2023-02-09T06:26:21.512" v="239"/>
          <ac:spMkLst>
            <pc:docMk/>
            <pc:sldMk cId="3534110732" sldId="404"/>
            <ac:spMk id="250" creationId="{42864A2C-B9B1-36F8-C66F-41220FE4383F}"/>
          </ac:spMkLst>
        </pc:spChg>
        <pc:spChg chg="mod">
          <ac:chgData name="Ramy Mohamed" userId="0cc068d6-35f3-41e3-a10d-b98e4c17dcff" providerId="ADAL" clId="{AF453001-A281-4A15-A310-D110B7F86FE8}" dt="2023-02-09T06:26:21.512" v="239"/>
          <ac:spMkLst>
            <pc:docMk/>
            <pc:sldMk cId="3534110732" sldId="404"/>
            <ac:spMk id="251" creationId="{46EC9903-8FA3-1EA3-3961-64CA75768039}"/>
          </ac:spMkLst>
        </pc:spChg>
        <pc:spChg chg="mod">
          <ac:chgData name="Ramy Mohamed" userId="0cc068d6-35f3-41e3-a10d-b98e4c17dcff" providerId="ADAL" clId="{AF453001-A281-4A15-A310-D110B7F86FE8}" dt="2023-02-09T06:26:21.512" v="239"/>
          <ac:spMkLst>
            <pc:docMk/>
            <pc:sldMk cId="3534110732" sldId="404"/>
            <ac:spMk id="252" creationId="{3049344D-23A7-B850-358B-9F73E8276B89}"/>
          </ac:spMkLst>
        </pc:spChg>
        <pc:spChg chg="mod">
          <ac:chgData name="Ramy Mohamed" userId="0cc068d6-35f3-41e3-a10d-b98e4c17dcff" providerId="ADAL" clId="{AF453001-A281-4A15-A310-D110B7F86FE8}" dt="2023-02-09T06:26:21.512" v="239"/>
          <ac:spMkLst>
            <pc:docMk/>
            <pc:sldMk cId="3534110732" sldId="404"/>
            <ac:spMk id="253" creationId="{90268878-AEF9-823A-CB03-3FF2823ED781}"/>
          </ac:spMkLst>
        </pc:spChg>
        <pc:spChg chg="mod">
          <ac:chgData name="Ramy Mohamed" userId="0cc068d6-35f3-41e3-a10d-b98e4c17dcff" providerId="ADAL" clId="{AF453001-A281-4A15-A310-D110B7F86FE8}" dt="2023-02-09T06:26:21.512" v="239"/>
          <ac:spMkLst>
            <pc:docMk/>
            <pc:sldMk cId="3534110732" sldId="404"/>
            <ac:spMk id="254" creationId="{B2542DB5-3C12-D9AC-C5FB-EEF817B6E028}"/>
          </ac:spMkLst>
        </pc:spChg>
        <pc:spChg chg="mod">
          <ac:chgData name="Ramy Mohamed" userId="0cc068d6-35f3-41e3-a10d-b98e4c17dcff" providerId="ADAL" clId="{AF453001-A281-4A15-A310-D110B7F86FE8}" dt="2023-02-09T06:26:21.512" v="239"/>
          <ac:spMkLst>
            <pc:docMk/>
            <pc:sldMk cId="3534110732" sldId="404"/>
            <ac:spMk id="255" creationId="{6D3CFC55-32EA-1929-A219-EA3F64C3A57C}"/>
          </ac:spMkLst>
        </pc:spChg>
        <pc:spChg chg="mod">
          <ac:chgData name="Ramy Mohamed" userId="0cc068d6-35f3-41e3-a10d-b98e4c17dcff" providerId="ADAL" clId="{AF453001-A281-4A15-A310-D110B7F86FE8}" dt="2023-02-09T06:26:21.512" v="239"/>
          <ac:spMkLst>
            <pc:docMk/>
            <pc:sldMk cId="3534110732" sldId="404"/>
            <ac:spMk id="256" creationId="{335C3A04-2CB7-D45D-CFB6-10A2B74FC8DC}"/>
          </ac:spMkLst>
        </pc:spChg>
        <pc:spChg chg="mod">
          <ac:chgData name="Ramy Mohamed" userId="0cc068d6-35f3-41e3-a10d-b98e4c17dcff" providerId="ADAL" clId="{AF453001-A281-4A15-A310-D110B7F86FE8}" dt="2023-02-09T06:26:21.512" v="239"/>
          <ac:spMkLst>
            <pc:docMk/>
            <pc:sldMk cId="3534110732" sldId="404"/>
            <ac:spMk id="257" creationId="{D59962EE-99DC-3572-204E-855A12A10D96}"/>
          </ac:spMkLst>
        </pc:spChg>
        <pc:spChg chg="mod">
          <ac:chgData name="Ramy Mohamed" userId="0cc068d6-35f3-41e3-a10d-b98e4c17dcff" providerId="ADAL" clId="{AF453001-A281-4A15-A310-D110B7F86FE8}" dt="2023-02-09T06:26:21.512" v="239"/>
          <ac:spMkLst>
            <pc:docMk/>
            <pc:sldMk cId="3534110732" sldId="404"/>
            <ac:spMk id="258" creationId="{DEE2A240-45A6-0940-42DD-82BADE671D30}"/>
          </ac:spMkLst>
        </pc:spChg>
        <pc:spChg chg="mod">
          <ac:chgData name="Ramy Mohamed" userId="0cc068d6-35f3-41e3-a10d-b98e4c17dcff" providerId="ADAL" clId="{AF453001-A281-4A15-A310-D110B7F86FE8}" dt="2023-02-09T06:26:21.512" v="239"/>
          <ac:spMkLst>
            <pc:docMk/>
            <pc:sldMk cId="3534110732" sldId="404"/>
            <ac:spMk id="259" creationId="{6EE2A692-D14F-C807-3789-3B635BDDDBD6}"/>
          </ac:spMkLst>
        </pc:spChg>
        <pc:spChg chg="mod">
          <ac:chgData name="Ramy Mohamed" userId="0cc068d6-35f3-41e3-a10d-b98e4c17dcff" providerId="ADAL" clId="{AF453001-A281-4A15-A310-D110B7F86FE8}" dt="2023-02-09T06:26:21.512" v="239"/>
          <ac:spMkLst>
            <pc:docMk/>
            <pc:sldMk cId="3534110732" sldId="404"/>
            <ac:spMk id="260" creationId="{39392F36-7A69-5562-DCB9-833CF7B10314}"/>
          </ac:spMkLst>
        </pc:spChg>
        <pc:spChg chg="mod">
          <ac:chgData name="Ramy Mohamed" userId="0cc068d6-35f3-41e3-a10d-b98e4c17dcff" providerId="ADAL" clId="{AF453001-A281-4A15-A310-D110B7F86FE8}" dt="2023-02-09T06:26:21.512" v="239"/>
          <ac:spMkLst>
            <pc:docMk/>
            <pc:sldMk cId="3534110732" sldId="404"/>
            <ac:spMk id="261" creationId="{6D1A3A9A-086C-AC5A-35BA-BEA0E3F482E9}"/>
          </ac:spMkLst>
        </pc:spChg>
        <pc:spChg chg="mod">
          <ac:chgData name="Ramy Mohamed" userId="0cc068d6-35f3-41e3-a10d-b98e4c17dcff" providerId="ADAL" clId="{AF453001-A281-4A15-A310-D110B7F86FE8}" dt="2023-02-09T06:26:21.512" v="239"/>
          <ac:spMkLst>
            <pc:docMk/>
            <pc:sldMk cId="3534110732" sldId="404"/>
            <ac:spMk id="262" creationId="{4ACF4BD6-1E23-47B6-955E-BAAF48FEE55E}"/>
          </ac:spMkLst>
        </pc:spChg>
        <pc:spChg chg="mod">
          <ac:chgData name="Ramy Mohamed" userId="0cc068d6-35f3-41e3-a10d-b98e4c17dcff" providerId="ADAL" clId="{AF453001-A281-4A15-A310-D110B7F86FE8}" dt="2023-02-09T06:26:21.512" v="239"/>
          <ac:spMkLst>
            <pc:docMk/>
            <pc:sldMk cId="3534110732" sldId="404"/>
            <ac:spMk id="263" creationId="{C982700B-3CD4-719F-286D-BF8634BF3F49}"/>
          </ac:spMkLst>
        </pc:spChg>
        <pc:spChg chg="mod">
          <ac:chgData name="Ramy Mohamed" userId="0cc068d6-35f3-41e3-a10d-b98e4c17dcff" providerId="ADAL" clId="{AF453001-A281-4A15-A310-D110B7F86FE8}" dt="2023-02-09T06:26:21.512" v="239"/>
          <ac:spMkLst>
            <pc:docMk/>
            <pc:sldMk cId="3534110732" sldId="404"/>
            <ac:spMk id="264" creationId="{2F6CFEF7-3F00-AB5A-5234-D49992886A09}"/>
          </ac:spMkLst>
        </pc:spChg>
        <pc:spChg chg="mod">
          <ac:chgData name="Ramy Mohamed" userId="0cc068d6-35f3-41e3-a10d-b98e4c17dcff" providerId="ADAL" clId="{AF453001-A281-4A15-A310-D110B7F86FE8}" dt="2023-02-09T06:26:21.512" v="239"/>
          <ac:spMkLst>
            <pc:docMk/>
            <pc:sldMk cId="3534110732" sldId="404"/>
            <ac:spMk id="265" creationId="{913FEE66-4C5C-0876-325A-7A9CEBC66410}"/>
          </ac:spMkLst>
        </pc:spChg>
        <pc:spChg chg="mod">
          <ac:chgData name="Ramy Mohamed" userId="0cc068d6-35f3-41e3-a10d-b98e4c17dcff" providerId="ADAL" clId="{AF453001-A281-4A15-A310-D110B7F86FE8}" dt="2023-02-09T06:26:21.512" v="239"/>
          <ac:spMkLst>
            <pc:docMk/>
            <pc:sldMk cId="3534110732" sldId="404"/>
            <ac:spMk id="266" creationId="{991A4B3B-52E9-B7BA-D153-D1A59B0FA906}"/>
          </ac:spMkLst>
        </pc:spChg>
        <pc:spChg chg="mod">
          <ac:chgData name="Ramy Mohamed" userId="0cc068d6-35f3-41e3-a10d-b98e4c17dcff" providerId="ADAL" clId="{AF453001-A281-4A15-A310-D110B7F86FE8}" dt="2023-02-09T06:26:21.512" v="239"/>
          <ac:spMkLst>
            <pc:docMk/>
            <pc:sldMk cId="3534110732" sldId="404"/>
            <ac:spMk id="267" creationId="{1482511E-8B33-3079-BCC3-D8047999B350}"/>
          </ac:spMkLst>
        </pc:spChg>
        <pc:spChg chg="mod">
          <ac:chgData name="Ramy Mohamed" userId="0cc068d6-35f3-41e3-a10d-b98e4c17dcff" providerId="ADAL" clId="{AF453001-A281-4A15-A310-D110B7F86FE8}" dt="2023-02-09T06:26:21.512" v="239"/>
          <ac:spMkLst>
            <pc:docMk/>
            <pc:sldMk cId="3534110732" sldId="404"/>
            <ac:spMk id="268" creationId="{E9787484-55EC-A280-E19C-8C2CB89A5D05}"/>
          </ac:spMkLst>
        </pc:spChg>
        <pc:spChg chg="mod">
          <ac:chgData name="Ramy Mohamed" userId="0cc068d6-35f3-41e3-a10d-b98e4c17dcff" providerId="ADAL" clId="{AF453001-A281-4A15-A310-D110B7F86FE8}" dt="2023-02-09T06:26:21.512" v="239"/>
          <ac:spMkLst>
            <pc:docMk/>
            <pc:sldMk cId="3534110732" sldId="404"/>
            <ac:spMk id="269" creationId="{3138728A-D139-F05F-95F9-DEF04A54B941}"/>
          </ac:spMkLst>
        </pc:spChg>
        <pc:spChg chg="mod">
          <ac:chgData name="Ramy Mohamed" userId="0cc068d6-35f3-41e3-a10d-b98e4c17dcff" providerId="ADAL" clId="{AF453001-A281-4A15-A310-D110B7F86FE8}" dt="2023-02-09T06:26:21.512" v="239"/>
          <ac:spMkLst>
            <pc:docMk/>
            <pc:sldMk cId="3534110732" sldId="404"/>
            <ac:spMk id="270" creationId="{9BA5E9A9-A6E0-046E-95C3-04D1F19148A2}"/>
          </ac:spMkLst>
        </pc:spChg>
        <pc:spChg chg="mod">
          <ac:chgData name="Ramy Mohamed" userId="0cc068d6-35f3-41e3-a10d-b98e4c17dcff" providerId="ADAL" clId="{AF453001-A281-4A15-A310-D110B7F86FE8}" dt="2023-02-09T06:26:21.512" v="239"/>
          <ac:spMkLst>
            <pc:docMk/>
            <pc:sldMk cId="3534110732" sldId="404"/>
            <ac:spMk id="271" creationId="{E72BFEAA-D1A9-C565-2324-0ECAF9E3208B}"/>
          </ac:spMkLst>
        </pc:spChg>
        <pc:spChg chg="mod">
          <ac:chgData name="Ramy Mohamed" userId="0cc068d6-35f3-41e3-a10d-b98e4c17dcff" providerId="ADAL" clId="{AF453001-A281-4A15-A310-D110B7F86FE8}" dt="2023-02-09T06:26:21.512" v="239"/>
          <ac:spMkLst>
            <pc:docMk/>
            <pc:sldMk cId="3534110732" sldId="404"/>
            <ac:spMk id="272" creationId="{ADCCE7EE-EE57-1E24-148F-D1100369AE7E}"/>
          </ac:spMkLst>
        </pc:spChg>
        <pc:spChg chg="mod">
          <ac:chgData name="Ramy Mohamed" userId="0cc068d6-35f3-41e3-a10d-b98e4c17dcff" providerId="ADAL" clId="{AF453001-A281-4A15-A310-D110B7F86FE8}" dt="2023-02-09T06:26:21.512" v="239"/>
          <ac:spMkLst>
            <pc:docMk/>
            <pc:sldMk cId="3534110732" sldId="404"/>
            <ac:spMk id="273" creationId="{86FFDF94-D854-71E5-6638-80556DACD4D2}"/>
          </ac:spMkLst>
        </pc:spChg>
        <pc:spChg chg="mod">
          <ac:chgData name="Ramy Mohamed" userId="0cc068d6-35f3-41e3-a10d-b98e4c17dcff" providerId="ADAL" clId="{AF453001-A281-4A15-A310-D110B7F86FE8}" dt="2023-02-09T06:26:21.512" v="239"/>
          <ac:spMkLst>
            <pc:docMk/>
            <pc:sldMk cId="3534110732" sldId="404"/>
            <ac:spMk id="274" creationId="{6EE24A83-1723-E280-52E9-0D9BAE431C81}"/>
          </ac:spMkLst>
        </pc:spChg>
        <pc:spChg chg="mod">
          <ac:chgData name="Ramy Mohamed" userId="0cc068d6-35f3-41e3-a10d-b98e4c17dcff" providerId="ADAL" clId="{AF453001-A281-4A15-A310-D110B7F86FE8}" dt="2023-02-09T06:26:21.512" v="239"/>
          <ac:spMkLst>
            <pc:docMk/>
            <pc:sldMk cId="3534110732" sldId="404"/>
            <ac:spMk id="275" creationId="{866BBE0C-AF1F-3DEA-B295-25D9E6761AE3}"/>
          </ac:spMkLst>
        </pc:spChg>
        <pc:spChg chg="mod">
          <ac:chgData name="Ramy Mohamed" userId="0cc068d6-35f3-41e3-a10d-b98e4c17dcff" providerId="ADAL" clId="{AF453001-A281-4A15-A310-D110B7F86FE8}" dt="2023-02-09T06:26:21.512" v="239"/>
          <ac:spMkLst>
            <pc:docMk/>
            <pc:sldMk cId="3534110732" sldId="404"/>
            <ac:spMk id="276" creationId="{17694A0A-D6B3-1E20-372A-ECE32FB93834}"/>
          </ac:spMkLst>
        </pc:spChg>
        <pc:spChg chg="mod">
          <ac:chgData name="Ramy Mohamed" userId="0cc068d6-35f3-41e3-a10d-b98e4c17dcff" providerId="ADAL" clId="{AF453001-A281-4A15-A310-D110B7F86FE8}" dt="2023-02-09T06:26:21.512" v="239"/>
          <ac:spMkLst>
            <pc:docMk/>
            <pc:sldMk cId="3534110732" sldId="404"/>
            <ac:spMk id="277" creationId="{DDF6156A-297C-7C54-C285-2E0359A69971}"/>
          </ac:spMkLst>
        </pc:spChg>
        <pc:spChg chg="mod">
          <ac:chgData name="Ramy Mohamed" userId="0cc068d6-35f3-41e3-a10d-b98e4c17dcff" providerId="ADAL" clId="{AF453001-A281-4A15-A310-D110B7F86FE8}" dt="2023-02-09T06:26:21.512" v="239"/>
          <ac:spMkLst>
            <pc:docMk/>
            <pc:sldMk cId="3534110732" sldId="404"/>
            <ac:spMk id="278" creationId="{95562991-5E3D-175C-9942-8B43F1895ECB}"/>
          </ac:spMkLst>
        </pc:spChg>
        <pc:spChg chg="mod">
          <ac:chgData name="Ramy Mohamed" userId="0cc068d6-35f3-41e3-a10d-b98e4c17dcff" providerId="ADAL" clId="{AF453001-A281-4A15-A310-D110B7F86FE8}" dt="2023-02-09T06:26:21.512" v="239"/>
          <ac:spMkLst>
            <pc:docMk/>
            <pc:sldMk cId="3534110732" sldId="404"/>
            <ac:spMk id="279" creationId="{D35621BC-16D7-097B-AAE1-613F7C903DA3}"/>
          </ac:spMkLst>
        </pc:spChg>
        <pc:spChg chg="mod">
          <ac:chgData name="Ramy Mohamed" userId="0cc068d6-35f3-41e3-a10d-b98e4c17dcff" providerId="ADAL" clId="{AF453001-A281-4A15-A310-D110B7F86FE8}" dt="2023-02-09T06:26:21.512" v="239"/>
          <ac:spMkLst>
            <pc:docMk/>
            <pc:sldMk cId="3534110732" sldId="404"/>
            <ac:spMk id="280" creationId="{718BF616-653A-939E-1C58-361B225FD8CE}"/>
          </ac:spMkLst>
        </pc:spChg>
        <pc:spChg chg="mod">
          <ac:chgData name="Ramy Mohamed" userId="0cc068d6-35f3-41e3-a10d-b98e4c17dcff" providerId="ADAL" clId="{AF453001-A281-4A15-A310-D110B7F86FE8}" dt="2023-02-09T06:26:21.512" v="239"/>
          <ac:spMkLst>
            <pc:docMk/>
            <pc:sldMk cId="3534110732" sldId="404"/>
            <ac:spMk id="281" creationId="{8C57DADE-41C8-4CD7-4216-3792BAF0784A}"/>
          </ac:spMkLst>
        </pc:spChg>
        <pc:spChg chg="mod">
          <ac:chgData name="Ramy Mohamed" userId="0cc068d6-35f3-41e3-a10d-b98e4c17dcff" providerId="ADAL" clId="{AF453001-A281-4A15-A310-D110B7F86FE8}" dt="2023-02-09T06:26:21.512" v="239"/>
          <ac:spMkLst>
            <pc:docMk/>
            <pc:sldMk cId="3534110732" sldId="404"/>
            <ac:spMk id="282" creationId="{7B75690C-381C-6BBD-D09B-01763EB00B06}"/>
          </ac:spMkLst>
        </pc:spChg>
        <pc:spChg chg="mod">
          <ac:chgData name="Ramy Mohamed" userId="0cc068d6-35f3-41e3-a10d-b98e4c17dcff" providerId="ADAL" clId="{AF453001-A281-4A15-A310-D110B7F86FE8}" dt="2023-02-09T06:26:21.512" v="239"/>
          <ac:spMkLst>
            <pc:docMk/>
            <pc:sldMk cId="3534110732" sldId="404"/>
            <ac:spMk id="283" creationId="{B610F420-108F-74CA-20A7-9526CC5B9E97}"/>
          </ac:spMkLst>
        </pc:spChg>
        <pc:spChg chg="mod">
          <ac:chgData name="Ramy Mohamed" userId="0cc068d6-35f3-41e3-a10d-b98e4c17dcff" providerId="ADAL" clId="{AF453001-A281-4A15-A310-D110B7F86FE8}" dt="2023-02-09T06:26:21.512" v="239"/>
          <ac:spMkLst>
            <pc:docMk/>
            <pc:sldMk cId="3534110732" sldId="404"/>
            <ac:spMk id="284" creationId="{D9357D1D-BD74-6D63-8E1A-C19F05DF54FC}"/>
          </ac:spMkLst>
        </pc:spChg>
        <pc:spChg chg="mod">
          <ac:chgData name="Ramy Mohamed" userId="0cc068d6-35f3-41e3-a10d-b98e4c17dcff" providerId="ADAL" clId="{AF453001-A281-4A15-A310-D110B7F86FE8}" dt="2023-02-09T06:26:21.512" v="239"/>
          <ac:spMkLst>
            <pc:docMk/>
            <pc:sldMk cId="3534110732" sldId="404"/>
            <ac:spMk id="285" creationId="{89AF9045-D0B1-CFB2-4FA9-BBCBBC9B38D6}"/>
          </ac:spMkLst>
        </pc:spChg>
        <pc:spChg chg="mod">
          <ac:chgData name="Ramy Mohamed" userId="0cc068d6-35f3-41e3-a10d-b98e4c17dcff" providerId="ADAL" clId="{AF453001-A281-4A15-A310-D110B7F86FE8}" dt="2023-02-09T06:26:21.512" v="239"/>
          <ac:spMkLst>
            <pc:docMk/>
            <pc:sldMk cId="3534110732" sldId="404"/>
            <ac:spMk id="286" creationId="{668ED4F3-A4E5-B439-CF65-0B848D81F1A9}"/>
          </ac:spMkLst>
        </pc:spChg>
        <pc:spChg chg="mod">
          <ac:chgData name="Ramy Mohamed" userId="0cc068d6-35f3-41e3-a10d-b98e4c17dcff" providerId="ADAL" clId="{AF453001-A281-4A15-A310-D110B7F86FE8}" dt="2023-02-09T06:26:21.512" v="239"/>
          <ac:spMkLst>
            <pc:docMk/>
            <pc:sldMk cId="3534110732" sldId="404"/>
            <ac:spMk id="287" creationId="{00A3ACF9-508D-B77E-9BF0-9472DF8A9246}"/>
          </ac:spMkLst>
        </pc:spChg>
        <pc:spChg chg="mod">
          <ac:chgData name="Ramy Mohamed" userId="0cc068d6-35f3-41e3-a10d-b98e4c17dcff" providerId="ADAL" clId="{AF453001-A281-4A15-A310-D110B7F86FE8}" dt="2023-02-09T06:26:21.512" v="239"/>
          <ac:spMkLst>
            <pc:docMk/>
            <pc:sldMk cId="3534110732" sldId="404"/>
            <ac:spMk id="288" creationId="{9A14B350-BFF7-AF67-53A2-6154A899A846}"/>
          </ac:spMkLst>
        </pc:spChg>
        <pc:spChg chg="mod">
          <ac:chgData name="Ramy Mohamed" userId="0cc068d6-35f3-41e3-a10d-b98e4c17dcff" providerId="ADAL" clId="{AF453001-A281-4A15-A310-D110B7F86FE8}" dt="2023-02-09T06:26:21.512" v="239"/>
          <ac:spMkLst>
            <pc:docMk/>
            <pc:sldMk cId="3534110732" sldId="404"/>
            <ac:spMk id="289" creationId="{4E0B353E-DB94-B566-9312-B8A8395517AE}"/>
          </ac:spMkLst>
        </pc:spChg>
        <pc:spChg chg="mod">
          <ac:chgData name="Ramy Mohamed" userId="0cc068d6-35f3-41e3-a10d-b98e4c17dcff" providerId="ADAL" clId="{AF453001-A281-4A15-A310-D110B7F86FE8}" dt="2023-02-09T06:26:21.512" v="239"/>
          <ac:spMkLst>
            <pc:docMk/>
            <pc:sldMk cId="3534110732" sldId="404"/>
            <ac:spMk id="290" creationId="{3ACE4AB8-698B-5094-3918-5C3BB37223B0}"/>
          </ac:spMkLst>
        </pc:spChg>
        <pc:spChg chg="mod">
          <ac:chgData name="Ramy Mohamed" userId="0cc068d6-35f3-41e3-a10d-b98e4c17dcff" providerId="ADAL" clId="{AF453001-A281-4A15-A310-D110B7F86FE8}" dt="2023-02-09T06:26:21.512" v="239"/>
          <ac:spMkLst>
            <pc:docMk/>
            <pc:sldMk cId="3534110732" sldId="404"/>
            <ac:spMk id="291" creationId="{C429853B-9B2D-685B-B8A2-F906EF2CC142}"/>
          </ac:spMkLst>
        </pc:spChg>
        <pc:spChg chg="mod">
          <ac:chgData name="Ramy Mohamed" userId="0cc068d6-35f3-41e3-a10d-b98e4c17dcff" providerId="ADAL" clId="{AF453001-A281-4A15-A310-D110B7F86FE8}" dt="2023-02-09T06:26:21.512" v="239"/>
          <ac:spMkLst>
            <pc:docMk/>
            <pc:sldMk cId="3534110732" sldId="404"/>
            <ac:spMk id="292" creationId="{58D17A23-E3BA-214C-0CB3-37A07F2BA355}"/>
          </ac:spMkLst>
        </pc:spChg>
        <pc:spChg chg="mod">
          <ac:chgData name="Ramy Mohamed" userId="0cc068d6-35f3-41e3-a10d-b98e4c17dcff" providerId="ADAL" clId="{AF453001-A281-4A15-A310-D110B7F86FE8}" dt="2023-02-09T06:26:21.512" v="239"/>
          <ac:spMkLst>
            <pc:docMk/>
            <pc:sldMk cId="3534110732" sldId="404"/>
            <ac:spMk id="293" creationId="{93CFB93A-3078-29C4-6101-3C36F5FB068C}"/>
          </ac:spMkLst>
        </pc:spChg>
        <pc:spChg chg="mod">
          <ac:chgData name="Ramy Mohamed" userId="0cc068d6-35f3-41e3-a10d-b98e4c17dcff" providerId="ADAL" clId="{AF453001-A281-4A15-A310-D110B7F86FE8}" dt="2023-02-09T06:26:21.512" v="239"/>
          <ac:spMkLst>
            <pc:docMk/>
            <pc:sldMk cId="3534110732" sldId="404"/>
            <ac:spMk id="294" creationId="{6D079CBD-3BA7-901A-0CCD-1D7F29BAEC85}"/>
          </ac:spMkLst>
        </pc:spChg>
        <pc:spChg chg="mod">
          <ac:chgData name="Ramy Mohamed" userId="0cc068d6-35f3-41e3-a10d-b98e4c17dcff" providerId="ADAL" clId="{AF453001-A281-4A15-A310-D110B7F86FE8}" dt="2023-02-09T06:26:21.512" v="239"/>
          <ac:spMkLst>
            <pc:docMk/>
            <pc:sldMk cId="3534110732" sldId="404"/>
            <ac:spMk id="295" creationId="{A04378FC-D97F-EA47-4F91-2FA407B76BE4}"/>
          </ac:spMkLst>
        </pc:spChg>
        <pc:spChg chg="mod">
          <ac:chgData name="Ramy Mohamed" userId="0cc068d6-35f3-41e3-a10d-b98e4c17dcff" providerId="ADAL" clId="{AF453001-A281-4A15-A310-D110B7F86FE8}" dt="2023-02-09T06:26:21.512" v="239"/>
          <ac:spMkLst>
            <pc:docMk/>
            <pc:sldMk cId="3534110732" sldId="404"/>
            <ac:spMk id="296" creationId="{7796F568-4922-DC46-FA3B-7478A1E33934}"/>
          </ac:spMkLst>
        </pc:spChg>
        <pc:spChg chg="mod">
          <ac:chgData name="Ramy Mohamed" userId="0cc068d6-35f3-41e3-a10d-b98e4c17dcff" providerId="ADAL" clId="{AF453001-A281-4A15-A310-D110B7F86FE8}" dt="2023-02-09T06:26:21.512" v="239"/>
          <ac:spMkLst>
            <pc:docMk/>
            <pc:sldMk cId="3534110732" sldId="404"/>
            <ac:spMk id="297" creationId="{0299F51D-D561-A982-8789-33D003AD3631}"/>
          </ac:spMkLst>
        </pc:spChg>
        <pc:spChg chg="mod">
          <ac:chgData name="Ramy Mohamed" userId="0cc068d6-35f3-41e3-a10d-b98e4c17dcff" providerId="ADAL" clId="{AF453001-A281-4A15-A310-D110B7F86FE8}" dt="2023-02-09T06:26:21.512" v="239"/>
          <ac:spMkLst>
            <pc:docMk/>
            <pc:sldMk cId="3534110732" sldId="404"/>
            <ac:spMk id="298" creationId="{B27B5086-EDAD-EE69-E225-88590FA64072}"/>
          </ac:spMkLst>
        </pc:spChg>
        <pc:spChg chg="mod">
          <ac:chgData name="Ramy Mohamed" userId="0cc068d6-35f3-41e3-a10d-b98e4c17dcff" providerId="ADAL" clId="{AF453001-A281-4A15-A310-D110B7F86FE8}" dt="2023-02-09T06:26:21.512" v="239"/>
          <ac:spMkLst>
            <pc:docMk/>
            <pc:sldMk cId="3534110732" sldId="404"/>
            <ac:spMk id="299" creationId="{774DD23C-E565-B77D-F8A3-8DB179575A8C}"/>
          </ac:spMkLst>
        </pc:spChg>
        <pc:spChg chg="mod">
          <ac:chgData name="Ramy Mohamed" userId="0cc068d6-35f3-41e3-a10d-b98e4c17dcff" providerId="ADAL" clId="{AF453001-A281-4A15-A310-D110B7F86FE8}" dt="2023-02-09T06:26:21.512" v="239"/>
          <ac:spMkLst>
            <pc:docMk/>
            <pc:sldMk cId="3534110732" sldId="404"/>
            <ac:spMk id="300" creationId="{7AE78BE8-4912-F1E4-42C4-4C663BB6E476}"/>
          </ac:spMkLst>
        </pc:spChg>
        <pc:spChg chg="mod">
          <ac:chgData name="Ramy Mohamed" userId="0cc068d6-35f3-41e3-a10d-b98e4c17dcff" providerId="ADAL" clId="{AF453001-A281-4A15-A310-D110B7F86FE8}" dt="2023-02-09T06:26:21.512" v="239"/>
          <ac:spMkLst>
            <pc:docMk/>
            <pc:sldMk cId="3534110732" sldId="404"/>
            <ac:spMk id="301" creationId="{637897A8-C35F-B7C8-B09E-6F2FCFB15B22}"/>
          </ac:spMkLst>
        </pc:spChg>
        <pc:spChg chg="mod">
          <ac:chgData name="Ramy Mohamed" userId="0cc068d6-35f3-41e3-a10d-b98e4c17dcff" providerId="ADAL" clId="{AF453001-A281-4A15-A310-D110B7F86FE8}" dt="2023-02-09T06:26:21.512" v="239"/>
          <ac:spMkLst>
            <pc:docMk/>
            <pc:sldMk cId="3534110732" sldId="404"/>
            <ac:spMk id="302" creationId="{A4BA1D35-CD6C-D7DA-3A46-CA9E3A066F5C}"/>
          </ac:spMkLst>
        </pc:spChg>
        <pc:spChg chg="mod">
          <ac:chgData name="Ramy Mohamed" userId="0cc068d6-35f3-41e3-a10d-b98e4c17dcff" providerId="ADAL" clId="{AF453001-A281-4A15-A310-D110B7F86FE8}" dt="2023-02-09T06:26:21.512" v="239"/>
          <ac:spMkLst>
            <pc:docMk/>
            <pc:sldMk cId="3534110732" sldId="404"/>
            <ac:spMk id="303" creationId="{E5564FF5-7E53-F815-9FE0-0B7137107A9C}"/>
          </ac:spMkLst>
        </pc:spChg>
        <pc:spChg chg="mod">
          <ac:chgData name="Ramy Mohamed" userId="0cc068d6-35f3-41e3-a10d-b98e4c17dcff" providerId="ADAL" clId="{AF453001-A281-4A15-A310-D110B7F86FE8}" dt="2023-02-09T06:26:21.512" v="239"/>
          <ac:spMkLst>
            <pc:docMk/>
            <pc:sldMk cId="3534110732" sldId="404"/>
            <ac:spMk id="304" creationId="{81FBC33F-1F7F-0C87-038C-5C634C22BE06}"/>
          </ac:spMkLst>
        </pc:spChg>
        <pc:spChg chg="mod">
          <ac:chgData name="Ramy Mohamed" userId="0cc068d6-35f3-41e3-a10d-b98e4c17dcff" providerId="ADAL" clId="{AF453001-A281-4A15-A310-D110B7F86FE8}" dt="2023-02-09T06:26:21.512" v="239"/>
          <ac:spMkLst>
            <pc:docMk/>
            <pc:sldMk cId="3534110732" sldId="404"/>
            <ac:spMk id="305" creationId="{CD3C41EB-9CD2-4DE3-AE66-94ABD962728D}"/>
          </ac:spMkLst>
        </pc:spChg>
        <pc:spChg chg="mod">
          <ac:chgData name="Ramy Mohamed" userId="0cc068d6-35f3-41e3-a10d-b98e4c17dcff" providerId="ADAL" clId="{AF453001-A281-4A15-A310-D110B7F86FE8}" dt="2023-02-09T06:26:21.512" v="239"/>
          <ac:spMkLst>
            <pc:docMk/>
            <pc:sldMk cId="3534110732" sldId="404"/>
            <ac:spMk id="306" creationId="{AE906E6C-3475-5DF2-D7C6-43DEF8D4A259}"/>
          </ac:spMkLst>
        </pc:spChg>
        <pc:spChg chg="mod">
          <ac:chgData name="Ramy Mohamed" userId="0cc068d6-35f3-41e3-a10d-b98e4c17dcff" providerId="ADAL" clId="{AF453001-A281-4A15-A310-D110B7F86FE8}" dt="2023-02-09T06:26:21.512" v="239"/>
          <ac:spMkLst>
            <pc:docMk/>
            <pc:sldMk cId="3534110732" sldId="404"/>
            <ac:spMk id="307" creationId="{B2121645-CB90-6861-3403-87A959E41731}"/>
          </ac:spMkLst>
        </pc:spChg>
        <pc:spChg chg="mod">
          <ac:chgData name="Ramy Mohamed" userId="0cc068d6-35f3-41e3-a10d-b98e4c17dcff" providerId="ADAL" clId="{AF453001-A281-4A15-A310-D110B7F86FE8}" dt="2023-02-09T06:26:21.512" v="239"/>
          <ac:spMkLst>
            <pc:docMk/>
            <pc:sldMk cId="3534110732" sldId="404"/>
            <ac:spMk id="308" creationId="{FA380CE4-50CA-06B9-2CCD-5CA5EFB0CF69}"/>
          </ac:spMkLst>
        </pc:spChg>
        <pc:spChg chg="mod">
          <ac:chgData name="Ramy Mohamed" userId="0cc068d6-35f3-41e3-a10d-b98e4c17dcff" providerId="ADAL" clId="{AF453001-A281-4A15-A310-D110B7F86FE8}" dt="2023-02-09T06:26:21.512" v="239"/>
          <ac:spMkLst>
            <pc:docMk/>
            <pc:sldMk cId="3534110732" sldId="404"/>
            <ac:spMk id="309" creationId="{C1EB7B19-D022-B09B-EDBD-5BDF92F4323E}"/>
          </ac:spMkLst>
        </pc:spChg>
        <pc:spChg chg="mod">
          <ac:chgData name="Ramy Mohamed" userId="0cc068d6-35f3-41e3-a10d-b98e4c17dcff" providerId="ADAL" clId="{AF453001-A281-4A15-A310-D110B7F86FE8}" dt="2023-02-09T06:26:21.512" v="239"/>
          <ac:spMkLst>
            <pc:docMk/>
            <pc:sldMk cId="3534110732" sldId="404"/>
            <ac:spMk id="310" creationId="{ED64551E-224C-55C0-A0E4-3C4AC1152F62}"/>
          </ac:spMkLst>
        </pc:spChg>
        <pc:spChg chg="mod">
          <ac:chgData name="Ramy Mohamed" userId="0cc068d6-35f3-41e3-a10d-b98e4c17dcff" providerId="ADAL" clId="{AF453001-A281-4A15-A310-D110B7F86FE8}" dt="2023-02-09T06:26:21.512" v="239"/>
          <ac:spMkLst>
            <pc:docMk/>
            <pc:sldMk cId="3534110732" sldId="404"/>
            <ac:spMk id="311" creationId="{5A67CBEE-A209-DBE8-F18A-6125FBA82C61}"/>
          </ac:spMkLst>
        </pc:spChg>
        <pc:spChg chg="mod">
          <ac:chgData name="Ramy Mohamed" userId="0cc068d6-35f3-41e3-a10d-b98e4c17dcff" providerId="ADAL" clId="{AF453001-A281-4A15-A310-D110B7F86FE8}" dt="2023-02-09T06:26:21.512" v="239"/>
          <ac:spMkLst>
            <pc:docMk/>
            <pc:sldMk cId="3534110732" sldId="404"/>
            <ac:spMk id="312" creationId="{9CF8D424-61C3-B976-F0F0-BA7F6F3BE12D}"/>
          </ac:spMkLst>
        </pc:spChg>
        <pc:spChg chg="mod">
          <ac:chgData name="Ramy Mohamed" userId="0cc068d6-35f3-41e3-a10d-b98e4c17dcff" providerId="ADAL" clId="{AF453001-A281-4A15-A310-D110B7F86FE8}" dt="2023-02-09T06:26:21.512" v="239"/>
          <ac:spMkLst>
            <pc:docMk/>
            <pc:sldMk cId="3534110732" sldId="404"/>
            <ac:spMk id="313" creationId="{C2053D26-B495-500D-C5F8-BEB64417B325}"/>
          </ac:spMkLst>
        </pc:spChg>
        <pc:spChg chg="mod">
          <ac:chgData name="Ramy Mohamed" userId="0cc068d6-35f3-41e3-a10d-b98e4c17dcff" providerId="ADAL" clId="{AF453001-A281-4A15-A310-D110B7F86FE8}" dt="2023-02-09T06:26:21.512" v="239"/>
          <ac:spMkLst>
            <pc:docMk/>
            <pc:sldMk cId="3534110732" sldId="404"/>
            <ac:spMk id="314" creationId="{1FA3384C-8DD4-B3E7-CFC9-FFF10014A421}"/>
          </ac:spMkLst>
        </pc:spChg>
        <pc:spChg chg="mod">
          <ac:chgData name="Ramy Mohamed" userId="0cc068d6-35f3-41e3-a10d-b98e4c17dcff" providerId="ADAL" clId="{AF453001-A281-4A15-A310-D110B7F86FE8}" dt="2023-02-09T06:26:21.512" v="239"/>
          <ac:spMkLst>
            <pc:docMk/>
            <pc:sldMk cId="3534110732" sldId="404"/>
            <ac:spMk id="315" creationId="{6B4F2336-A3A9-F4F2-9D96-3E374A07E854}"/>
          </ac:spMkLst>
        </pc:spChg>
        <pc:spChg chg="mod">
          <ac:chgData name="Ramy Mohamed" userId="0cc068d6-35f3-41e3-a10d-b98e4c17dcff" providerId="ADAL" clId="{AF453001-A281-4A15-A310-D110B7F86FE8}" dt="2023-02-09T06:26:21.512" v="239"/>
          <ac:spMkLst>
            <pc:docMk/>
            <pc:sldMk cId="3534110732" sldId="404"/>
            <ac:spMk id="316" creationId="{40CACF9C-C47A-D76A-9B42-2E67BC637FAF}"/>
          </ac:spMkLst>
        </pc:spChg>
        <pc:spChg chg="mod">
          <ac:chgData name="Ramy Mohamed" userId="0cc068d6-35f3-41e3-a10d-b98e4c17dcff" providerId="ADAL" clId="{AF453001-A281-4A15-A310-D110B7F86FE8}" dt="2023-02-09T06:26:21.512" v="239"/>
          <ac:spMkLst>
            <pc:docMk/>
            <pc:sldMk cId="3534110732" sldId="404"/>
            <ac:spMk id="317" creationId="{FEDB74E3-F0AB-9CA0-5B38-798144613685}"/>
          </ac:spMkLst>
        </pc:spChg>
        <pc:spChg chg="mod">
          <ac:chgData name="Ramy Mohamed" userId="0cc068d6-35f3-41e3-a10d-b98e4c17dcff" providerId="ADAL" clId="{AF453001-A281-4A15-A310-D110B7F86FE8}" dt="2023-02-09T06:26:21.512" v="239"/>
          <ac:spMkLst>
            <pc:docMk/>
            <pc:sldMk cId="3534110732" sldId="404"/>
            <ac:spMk id="318" creationId="{EDCCE6CE-899B-D0D1-E07A-3809E1EEFB61}"/>
          </ac:spMkLst>
        </pc:spChg>
        <pc:spChg chg="mod">
          <ac:chgData name="Ramy Mohamed" userId="0cc068d6-35f3-41e3-a10d-b98e4c17dcff" providerId="ADAL" clId="{AF453001-A281-4A15-A310-D110B7F86FE8}" dt="2023-02-09T06:26:21.512" v="239"/>
          <ac:spMkLst>
            <pc:docMk/>
            <pc:sldMk cId="3534110732" sldId="404"/>
            <ac:spMk id="319" creationId="{1D6AADC6-9BEB-E038-87E5-433B2D2CEB38}"/>
          </ac:spMkLst>
        </pc:spChg>
        <pc:spChg chg="mod">
          <ac:chgData name="Ramy Mohamed" userId="0cc068d6-35f3-41e3-a10d-b98e4c17dcff" providerId="ADAL" clId="{AF453001-A281-4A15-A310-D110B7F86FE8}" dt="2023-02-09T06:26:21.512" v="239"/>
          <ac:spMkLst>
            <pc:docMk/>
            <pc:sldMk cId="3534110732" sldId="404"/>
            <ac:spMk id="320" creationId="{B4A2C992-EA38-FB85-D398-458EF6469FBA}"/>
          </ac:spMkLst>
        </pc:spChg>
        <pc:spChg chg="mod">
          <ac:chgData name="Ramy Mohamed" userId="0cc068d6-35f3-41e3-a10d-b98e4c17dcff" providerId="ADAL" clId="{AF453001-A281-4A15-A310-D110B7F86FE8}" dt="2023-02-09T06:26:21.512" v="239"/>
          <ac:spMkLst>
            <pc:docMk/>
            <pc:sldMk cId="3534110732" sldId="404"/>
            <ac:spMk id="321" creationId="{625E768B-F3D0-2DEA-4852-4790583A1F59}"/>
          </ac:spMkLst>
        </pc:spChg>
        <pc:spChg chg="mod">
          <ac:chgData name="Ramy Mohamed" userId="0cc068d6-35f3-41e3-a10d-b98e4c17dcff" providerId="ADAL" clId="{AF453001-A281-4A15-A310-D110B7F86FE8}" dt="2023-02-09T06:26:21.512" v="239"/>
          <ac:spMkLst>
            <pc:docMk/>
            <pc:sldMk cId="3534110732" sldId="404"/>
            <ac:spMk id="322" creationId="{DED9982B-4998-CFED-C4AA-CCDC6C72CB0A}"/>
          </ac:spMkLst>
        </pc:spChg>
        <pc:spChg chg="mod">
          <ac:chgData name="Ramy Mohamed" userId="0cc068d6-35f3-41e3-a10d-b98e4c17dcff" providerId="ADAL" clId="{AF453001-A281-4A15-A310-D110B7F86FE8}" dt="2023-02-09T06:26:21.512" v="239"/>
          <ac:spMkLst>
            <pc:docMk/>
            <pc:sldMk cId="3534110732" sldId="404"/>
            <ac:spMk id="323" creationId="{5D8E90A3-D5DF-A19B-BE26-FB11CCC544C3}"/>
          </ac:spMkLst>
        </pc:spChg>
        <pc:spChg chg="mod">
          <ac:chgData name="Ramy Mohamed" userId="0cc068d6-35f3-41e3-a10d-b98e4c17dcff" providerId="ADAL" clId="{AF453001-A281-4A15-A310-D110B7F86FE8}" dt="2023-02-09T06:26:21.512" v="239"/>
          <ac:spMkLst>
            <pc:docMk/>
            <pc:sldMk cId="3534110732" sldId="404"/>
            <ac:spMk id="324" creationId="{C67FF6AB-E07A-C4D4-AA16-9AD10EF68CDF}"/>
          </ac:spMkLst>
        </pc:spChg>
        <pc:spChg chg="mod">
          <ac:chgData name="Ramy Mohamed" userId="0cc068d6-35f3-41e3-a10d-b98e4c17dcff" providerId="ADAL" clId="{AF453001-A281-4A15-A310-D110B7F86FE8}" dt="2023-02-09T06:26:21.512" v="239"/>
          <ac:spMkLst>
            <pc:docMk/>
            <pc:sldMk cId="3534110732" sldId="404"/>
            <ac:spMk id="325" creationId="{430C5B72-B13C-4A17-BFD0-AB939112A773}"/>
          </ac:spMkLst>
        </pc:spChg>
        <pc:spChg chg="mod">
          <ac:chgData name="Ramy Mohamed" userId="0cc068d6-35f3-41e3-a10d-b98e4c17dcff" providerId="ADAL" clId="{AF453001-A281-4A15-A310-D110B7F86FE8}" dt="2023-02-09T06:26:21.512" v="239"/>
          <ac:spMkLst>
            <pc:docMk/>
            <pc:sldMk cId="3534110732" sldId="404"/>
            <ac:spMk id="326" creationId="{2FBDC2AB-569A-A36A-BB29-53BEC0F45534}"/>
          </ac:spMkLst>
        </pc:spChg>
        <pc:spChg chg="mod">
          <ac:chgData name="Ramy Mohamed" userId="0cc068d6-35f3-41e3-a10d-b98e4c17dcff" providerId="ADAL" clId="{AF453001-A281-4A15-A310-D110B7F86FE8}" dt="2023-02-09T06:26:21.512" v="239"/>
          <ac:spMkLst>
            <pc:docMk/>
            <pc:sldMk cId="3534110732" sldId="404"/>
            <ac:spMk id="327" creationId="{A5F4F9A7-37C4-F496-D01E-F52421703F6B}"/>
          </ac:spMkLst>
        </pc:spChg>
        <pc:spChg chg="mod">
          <ac:chgData name="Ramy Mohamed" userId="0cc068d6-35f3-41e3-a10d-b98e4c17dcff" providerId="ADAL" clId="{AF453001-A281-4A15-A310-D110B7F86FE8}" dt="2023-02-09T06:26:21.512" v="239"/>
          <ac:spMkLst>
            <pc:docMk/>
            <pc:sldMk cId="3534110732" sldId="404"/>
            <ac:spMk id="328" creationId="{A88E5CFF-E226-D3A8-84FF-9F9FA1E18330}"/>
          </ac:spMkLst>
        </pc:spChg>
        <pc:spChg chg="mod">
          <ac:chgData name="Ramy Mohamed" userId="0cc068d6-35f3-41e3-a10d-b98e4c17dcff" providerId="ADAL" clId="{AF453001-A281-4A15-A310-D110B7F86FE8}" dt="2023-02-09T06:26:21.512" v="239"/>
          <ac:spMkLst>
            <pc:docMk/>
            <pc:sldMk cId="3534110732" sldId="404"/>
            <ac:spMk id="329" creationId="{F653AC3F-BF4D-F412-6523-2FCC5322BEA0}"/>
          </ac:spMkLst>
        </pc:spChg>
        <pc:spChg chg="mod">
          <ac:chgData name="Ramy Mohamed" userId="0cc068d6-35f3-41e3-a10d-b98e4c17dcff" providerId="ADAL" clId="{AF453001-A281-4A15-A310-D110B7F86FE8}" dt="2023-02-09T06:26:21.512" v="239"/>
          <ac:spMkLst>
            <pc:docMk/>
            <pc:sldMk cId="3534110732" sldId="404"/>
            <ac:spMk id="330" creationId="{160A75F5-09E2-09F4-30D1-FCDF1D7A7A12}"/>
          </ac:spMkLst>
        </pc:spChg>
        <pc:spChg chg="mod">
          <ac:chgData name="Ramy Mohamed" userId="0cc068d6-35f3-41e3-a10d-b98e4c17dcff" providerId="ADAL" clId="{AF453001-A281-4A15-A310-D110B7F86FE8}" dt="2023-02-09T06:26:21.512" v="239"/>
          <ac:spMkLst>
            <pc:docMk/>
            <pc:sldMk cId="3534110732" sldId="404"/>
            <ac:spMk id="331" creationId="{F6DCFDBD-226C-9963-869E-157AF166DCD7}"/>
          </ac:spMkLst>
        </pc:spChg>
        <pc:spChg chg="mod">
          <ac:chgData name="Ramy Mohamed" userId="0cc068d6-35f3-41e3-a10d-b98e4c17dcff" providerId="ADAL" clId="{AF453001-A281-4A15-A310-D110B7F86FE8}" dt="2023-02-09T06:26:21.512" v="239"/>
          <ac:spMkLst>
            <pc:docMk/>
            <pc:sldMk cId="3534110732" sldId="404"/>
            <ac:spMk id="332" creationId="{0E35F443-833B-B418-1AFA-1E412F27A760}"/>
          </ac:spMkLst>
        </pc:spChg>
        <pc:spChg chg="mod">
          <ac:chgData name="Ramy Mohamed" userId="0cc068d6-35f3-41e3-a10d-b98e4c17dcff" providerId="ADAL" clId="{AF453001-A281-4A15-A310-D110B7F86FE8}" dt="2023-02-09T06:26:21.512" v="239"/>
          <ac:spMkLst>
            <pc:docMk/>
            <pc:sldMk cId="3534110732" sldId="404"/>
            <ac:spMk id="333" creationId="{D3C8632C-88D7-6683-FF81-4E7176DE80F2}"/>
          </ac:spMkLst>
        </pc:spChg>
        <pc:spChg chg="mod">
          <ac:chgData name="Ramy Mohamed" userId="0cc068d6-35f3-41e3-a10d-b98e4c17dcff" providerId="ADAL" clId="{AF453001-A281-4A15-A310-D110B7F86FE8}" dt="2023-02-09T06:26:21.512" v="239"/>
          <ac:spMkLst>
            <pc:docMk/>
            <pc:sldMk cId="3534110732" sldId="404"/>
            <ac:spMk id="334" creationId="{B11BFE6A-45C6-DA8C-54BE-7817B1D57208}"/>
          </ac:spMkLst>
        </pc:spChg>
        <pc:spChg chg="mod">
          <ac:chgData name="Ramy Mohamed" userId="0cc068d6-35f3-41e3-a10d-b98e4c17dcff" providerId="ADAL" clId="{AF453001-A281-4A15-A310-D110B7F86FE8}" dt="2023-02-09T06:26:21.512" v="239"/>
          <ac:spMkLst>
            <pc:docMk/>
            <pc:sldMk cId="3534110732" sldId="404"/>
            <ac:spMk id="335" creationId="{6B1ED24E-06D3-6F18-3758-35592F260AE0}"/>
          </ac:spMkLst>
        </pc:spChg>
        <pc:spChg chg="mod">
          <ac:chgData name="Ramy Mohamed" userId="0cc068d6-35f3-41e3-a10d-b98e4c17dcff" providerId="ADAL" clId="{AF453001-A281-4A15-A310-D110B7F86FE8}" dt="2023-02-09T06:26:21.512" v="239"/>
          <ac:spMkLst>
            <pc:docMk/>
            <pc:sldMk cId="3534110732" sldId="404"/>
            <ac:spMk id="336" creationId="{92F3B51E-215A-4178-2B39-A65B6B9E1C34}"/>
          </ac:spMkLst>
        </pc:spChg>
        <pc:spChg chg="mod">
          <ac:chgData name="Ramy Mohamed" userId="0cc068d6-35f3-41e3-a10d-b98e4c17dcff" providerId="ADAL" clId="{AF453001-A281-4A15-A310-D110B7F86FE8}" dt="2023-02-09T06:26:21.512" v="239"/>
          <ac:spMkLst>
            <pc:docMk/>
            <pc:sldMk cId="3534110732" sldId="404"/>
            <ac:spMk id="337" creationId="{38E2730F-F01F-F253-6894-72011697AC28}"/>
          </ac:spMkLst>
        </pc:spChg>
        <pc:spChg chg="mod">
          <ac:chgData name="Ramy Mohamed" userId="0cc068d6-35f3-41e3-a10d-b98e4c17dcff" providerId="ADAL" clId="{AF453001-A281-4A15-A310-D110B7F86FE8}" dt="2023-02-09T06:26:21.512" v="239"/>
          <ac:spMkLst>
            <pc:docMk/>
            <pc:sldMk cId="3534110732" sldId="404"/>
            <ac:spMk id="338" creationId="{8482AE41-AE1E-AC82-AA9F-37E7D9B29AA8}"/>
          </ac:spMkLst>
        </pc:spChg>
        <pc:spChg chg="mod">
          <ac:chgData name="Ramy Mohamed" userId="0cc068d6-35f3-41e3-a10d-b98e4c17dcff" providerId="ADAL" clId="{AF453001-A281-4A15-A310-D110B7F86FE8}" dt="2023-02-09T06:26:21.512" v="239"/>
          <ac:spMkLst>
            <pc:docMk/>
            <pc:sldMk cId="3534110732" sldId="404"/>
            <ac:spMk id="339" creationId="{9B339B36-39B3-83B4-6DB6-7059F253D128}"/>
          </ac:spMkLst>
        </pc:spChg>
        <pc:spChg chg="mod">
          <ac:chgData name="Ramy Mohamed" userId="0cc068d6-35f3-41e3-a10d-b98e4c17dcff" providerId="ADAL" clId="{AF453001-A281-4A15-A310-D110B7F86FE8}" dt="2023-02-09T06:26:21.512" v="239"/>
          <ac:spMkLst>
            <pc:docMk/>
            <pc:sldMk cId="3534110732" sldId="404"/>
            <ac:spMk id="340" creationId="{8C7EB965-8BFB-E116-4DA2-E2D819C7B650}"/>
          </ac:spMkLst>
        </pc:spChg>
        <pc:spChg chg="mod">
          <ac:chgData name="Ramy Mohamed" userId="0cc068d6-35f3-41e3-a10d-b98e4c17dcff" providerId="ADAL" clId="{AF453001-A281-4A15-A310-D110B7F86FE8}" dt="2023-02-09T06:26:21.512" v="239"/>
          <ac:spMkLst>
            <pc:docMk/>
            <pc:sldMk cId="3534110732" sldId="404"/>
            <ac:spMk id="341" creationId="{48A76701-FF6D-BCD2-5F4C-C27ABC6866D9}"/>
          </ac:spMkLst>
        </pc:spChg>
        <pc:spChg chg="mod">
          <ac:chgData name="Ramy Mohamed" userId="0cc068d6-35f3-41e3-a10d-b98e4c17dcff" providerId="ADAL" clId="{AF453001-A281-4A15-A310-D110B7F86FE8}" dt="2023-02-09T06:26:21.512" v="239"/>
          <ac:spMkLst>
            <pc:docMk/>
            <pc:sldMk cId="3534110732" sldId="404"/>
            <ac:spMk id="342" creationId="{33D8E938-5424-4402-D659-61AAD6E6AE01}"/>
          </ac:spMkLst>
        </pc:spChg>
        <pc:spChg chg="mod">
          <ac:chgData name="Ramy Mohamed" userId="0cc068d6-35f3-41e3-a10d-b98e4c17dcff" providerId="ADAL" clId="{AF453001-A281-4A15-A310-D110B7F86FE8}" dt="2023-02-09T06:26:21.512" v="239"/>
          <ac:spMkLst>
            <pc:docMk/>
            <pc:sldMk cId="3534110732" sldId="404"/>
            <ac:spMk id="343" creationId="{D1648EA4-F457-7B46-73B7-335BC42A4651}"/>
          </ac:spMkLst>
        </pc:spChg>
        <pc:spChg chg="mod">
          <ac:chgData name="Ramy Mohamed" userId="0cc068d6-35f3-41e3-a10d-b98e4c17dcff" providerId="ADAL" clId="{AF453001-A281-4A15-A310-D110B7F86FE8}" dt="2023-02-09T06:26:21.512" v="239"/>
          <ac:spMkLst>
            <pc:docMk/>
            <pc:sldMk cId="3534110732" sldId="404"/>
            <ac:spMk id="344" creationId="{A401889C-5D42-B3F0-82AC-00AB2064BBAB}"/>
          </ac:spMkLst>
        </pc:spChg>
        <pc:spChg chg="mod">
          <ac:chgData name="Ramy Mohamed" userId="0cc068d6-35f3-41e3-a10d-b98e4c17dcff" providerId="ADAL" clId="{AF453001-A281-4A15-A310-D110B7F86FE8}" dt="2023-02-09T06:26:21.512" v="239"/>
          <ac:spMkLst>
            <pc:docMk/>
            <pc:sldMk cId="3534110732" sldId="404"/>
            <ac:spMk id="345" creationId="{081832BE-05C7-2C92-60B8-E4DF0641BC75}"/>
          </ac:spMkLst>
        </pc:spChg>
        <pc:spChg chg="mod">
          <ac:chgData name="Ramy Mohamed" userId="0cc068d6-35f3-41e3-a10d-b98e4c17dcff" providerId="ADAL" clId="{AF453001-A281-4A15-A310-D110B7F86FE8}" dt="2023-02-09T06:26:21.512" v="239"/>
          <ac:spMkLst>
            <pc:docMk/>
            <pc:sldMk cId="3534110732" sldId="404"/>
            <ac:spMk id="346" creationId="{51F4CC77-B374-5358-E062-184C18984956}"/>
          </ac:spMkLst>
        </pc:spChg>
        <pc:spChg chg="mod">
          <ac:chgData name="Ramy Mohamed" userId="0cc068d6-35f3-41e3-a10d-b98e4c17dcff" providerId="ADAL" clId="{AF453001-A281-4A15-A310-D110B7F86FE8}" dt="2023-02-09T06:26:21.512" v="239"/>
          <ac:spMkLst>
            <pc:docMk/>
            <pc:sldMk cId="3534110732" sldId="404"/>
            <ac:spMk id="347" creationId="{23BF3B58-8DF7-046A-8C17-4CF74ABC1E7D}"/>
          </ac:spMkLst>
        </pc:spChg>
        <pc:spChg chg="mod">
          <ac:chgData name="Ramy Mohamed" userId="0cc068d6-35f3-41e3-a10d-b98e4c17dcff" providerId="ADAL" clId="{AF453001-A281-4A15-A310-D110B7F86FE8}" dt="2023-02-09T06:26:21.512" v="239"/>
          <ac:spMkLst>
            <pc:docMk/>
            <pc:sldMk cId="3534110732" sldId="404"/>
            <ac:spMk id="348" creationId="{0CD2A42B-8238-9319-556E-86419938955B}"/>
          </ac:spMkLst>
        </pc:spChg>
        <pc:spChg chg="mod">
          <ac:chgData name="Ramy Mohamed" userId="0cc068d6-35f3-41e3-a10d-b98e4c17dcff" providerId="ADAL" clId="{AF453001-A281-4A15-A310-D110B7F86FE8}" dt="2023-02-09T06:26:21.512" v="239"/>
          <ac:spMkLst>
            <pc:docMk/>
            <pc:sldMk cId="3534110732" sldId="404"/>
            <ac:spMk id="349" creationId="{04F6F134-7485-36E7-486D-49E8D0FAB3F3}"/>
          </ac:spMkLst>
        </pc:spChg>
        <pc:spChg chg="mod">
          <ac:chgData name="Ramy Mohamed" userId="0cc068d6-35f3-41e3-a10d-b98e4c17dcff" providerId="ADAL" clId="{AF453001-A281-4A15-A310-D110B7F86FE8}" dt="2023-02-09T06:26:21.512" v="239"/>
          <ac:spMkLst>
            <pc:docMk/>
            <pc:sldMk cId="3534110732" sldId="404"/>
            <ac:spMk id="350" creationId="{83AC8413-6C1C-4810-9309-5BE0B278BE55}"/>
          </ac:spMkLst>
        </pc:spChg>
        <pc:spChg chg="mod">
          <ac:chgData name="Ramy Mohamed" userId="0cc068d6-35f3-41e3-a10d-b98e4c17dcff" providerId="ADAL" clId="{AF453001-A281-4A15-A310-D110B7F86FE8}" dt="2023-02-09T06:26:21.512" v="239"/>
          <ac:spMkLst>
            <pc:docMk/>
            <pc:sldMk cId="3534110732" sldId="404"/>
            <ac:spMk id="351" creationId="{D220E9AE-5A01-2D0C-CEDB-012CA9921ECB}"/>
          </ac:spMkLst>
        </pc:spChg>
        <pc:spChg chg="mod">
          <ac:chgData name="Ramy Mohamed" userId="0cc068d6-35f3-41e3-a10d-b98e4c17dcff" providerId="ADAL" clId="{AF453001-A281-4A15-A310-D110B7F86FE8}" dt="2023-02-09T06:26:21.512" v="239"/>
          <ac:spMkLst>
            <pc:docMk/>
            <pc:sldMk cId="3534110732" sldId="404"/>
            <ac:spMk id="352" creationId="{67981F18-630A-82EB-FD08-5D0DEC482AC7}"/>
          </ac:spMkLst>
        </pc:spChg>
        <pc:spChg chg="mod">
          <ac:chgData name="Ramy Mohamed" userId="0cc068d6-35f3-41e3-a10d-b98e4c17dcff" providerId="ADAL" clId="{AF453001-A281-4A15-A310-D110B7F86FE8}" dt="2023-02-09T06:26:21.512" v="239"/>
          <ac:spMkLst>
            <pc:docMk/>
            <pc:sldMk cId="3534110732" sldId="404"/>
            <ac:spMk id="353" creationId="{DE45DD37-D82B-CB4E-4098-AD1A60BA3ACB}"/>
          </ac:spMkLst>
        </pc:spChg>
        <pc:spChg chg="mod">
          <ac:chgData name="Ramy Mohamed" userId="0cc068d6-35f3-41e3-a10d-b98e4c17dcff" providerId="ADAL" clId="{AF453001-A281-4A15-A310-D110B7F86FE8}" dt="2023-02-09T06:26:21.512" v="239"/>
          <ac:spMkLst>
            <pc:docMk/>
            <pc:sldMk cId="3534110732" sldId="404"/>
            <ac:spMk id="354" creationId="{6BE24CAA-1AA0-74F1-4BA3-6478260BBB89}"/>
          </ac:spMkLst>
        </pc:spChg>
        <pc:spChg chg="mod">
          <ac:chgData name="Ramy Mohamed" userId="0cc068d6-35f3-41e3-a10d-b98e4c17dcff" providerId="ADAL" clId="{AF453001-A281-4A15-A310-D110B7F86FE8}" dt="2023-02-09T06:26:21.512" v="239"/>
          <ac:spMkLst>
            <pc:docMk/>
            <pc:sldMk cId="3534110732" sldId="404"/>
            <ac:spMk id="355" creationId="{3DD284CE-A085-B742-E0A0-81FBCA750442}"/>
          </ac:spMkLst>
        </pc:spChg>
        <pc:spChg chg="mod">
          <ac:chgData name="Ramy Mohamed" userId="0cc068d6-35f3-41e3-a10d-b98e4c17dcff" providerId="ADAL" clId="{AF453001-A281-4A15-A310-D110B7F86FE8}" dt="2023-02-09T06:26:21.512" v="239"/>
          <ac:spMkLst>
            <pc:docMk/>
            <pc:sldMk cId="3534110732" sldId="404"/>
            <ac:spMk id="356" creationId="{7BB1C8B9-A823-2F11-4AC6-DB41257243A5}"/>
          </ac:spMkLst>
        </pc:spChg>
        <pc:spChg chg="mod">
          <ac:chgData name="Ramy Mohamed" userId="0cc068d6-35f3-41e3-a10d-b98e4c17dcff" providerId="ADAL" clId="{AF453001-A281-4A15-A310-D110B7F86FE8}" dt="2023-02-09T06:26:21.512" v="239"/>
          <ac:spMkLst>
            <pc:docMk/>
            <pc:sldMk cId="3534110732" sldId="404"/>
            <ac:spMk id="357" creationId="{D506AAD9-D24E-CA3D-9A0B-98FA2FE89AC5}"/>
          </ac:spMkLst>
        </pc:spChg>
        <pc:spChg chg="mod">
          <ac:chgData name="Ramy Mohamed" userId="0cc068d6-35f3-41e3-a10d-b98e4c17dcff" providerId="ADAL" clId="{AF453001-A281-4A15-A310-D110B7F86FE8}" dt="2023-02-09T06:26:21.512" v="239"/>
          <ac:spMkLst>
            <pc:docMk/>
            <pc:sldMk cId="3534110732" sldId="404"/>
            <ac:spMk id="358" creationId="{6CE01B75-0042-0050-EF16-81A26BB79383}"/>
          </ac:spMkLst>
        </pc:spChg>
        <pc:spChg chg="mod">
          <ac:chgData name="Ramy Mohamed" userId="0cc068d6-35f3-41e3-a10d-b98e4c17dcff" providerId="ADAL" clId="{AF453001-A281-4A15-A310-D110B7F86FE8}" dt="2023-02-09T06:26:21.512" v="239"/>
          <ac:spMkLst>
            <pc:docMk/>
            <pc:sldMk cId="3534110732" sldId="404"/>
            <ac:spMk id="359" creationId="{D8866DE4-D3B3-0C2F-8EBD-F19BF2C60B0B}"/>
          </ac:spMkLst>
        </pc:spChg>
        <pc:spChg chg="mod">
          <ac:chgData name="Ramy Mohamed" userId="0cc068d6-35f3-41e3-a10d-b98e4c17dcff" providerId="ADAL" clId="{AF453001-A281-4A15-A310-D110B7F86FE8}" dt="2023-02-09T06:26:21.512" v="239"/>
          <ac:spMkLst>
            <pc:docMk/>
            <pc:sldMk cId="3534110732" sldId="404"/>
            <ac:spMk id="360" creationId="{C0D6067F-6A19-73FC-BDA0-1942776C8332}"/>
          </ac:spMkLst>
        </pc:spChg>
        <pc:spChg chg="mod">
          <ac:chgData name="Ramy Mohamed" userId="0cc068d6-35f3-41e3-a10d-b98e4c17dcff" providerId="ADAL" clId="{AF453001-A281-4A15-A310-D110B7F86FE8}" dt="2023-02-09T06:26:21.512" v="239"/>
          <ac:spMkLst>
            <pc:docMk/>
            <pc:sldMk cId="3534110732" sldId="404"/>
            <ac:spMk id="361" creationId="{52F66AD4-DE38-7B57-0FF6-D613A500C45C}"/>
          </ac:spMkLst>
        </pc:spChg>
        <pc:spChg chg="mod">
          <ac:chgData name="Ramy Mohamed" userId="0cc068d6-35f3-41e3-a10d-b98e4c17dcff" providerId="ADAL" clId="{AF453001-A281-4A15-A310-D110B7F86FE8}" dt="2023-02-09T06:26:21.512" v="239"/>
          <ac:spMkLst>
            <pc:docMk/>
            <pc:sldMk cId="3534110732" sldId="404"/>
            <ac:spMk id="362" creationId="{0AA55539-2B24-3A91-8977-84C098B19156}"/>
          </ac:spMkLst>
        </pc:spChg>
        <pc:spChg chg="mod">
          <ac:chgData name="Ramy Mohamed" userId="0cc068d6-35f3-41e3-a10d-b98e4c17dcff" providerId="ADAL" clId="{AF453001-A281-4A15-A310-D110B7F86FE8}" dt="2023-02-09T06:26:21.512" v="239"/>
          <ac:spMkLst>
            <pc:docMk/>
            <pc:sldMk cId="3534110732" sldId="404"/>
            <ac:spMk id="363" creationId="{8C3D7C1A-77E3-0DED-C853-169A5D107FC5}"/>
          </ac:spMkLst>
        </pc:spChg>
        <pc:spChg chg="mod">
          <ac:chgData name="Ramy Mohamed" userId="0cc068d6-35f3-41e3-a10d-b98e4c17dcff" providerId="ADAL" clId="{AF453001-A281-4A15-A310-D110B7F86FE8}" dt="2023-02-09T06:26:21.512" v="239"/>
          <ac:spMkLst>
            <pc:docMk/>
            <pc:sldMk cId="3534110732" sldId="404"/>
            <ac:spMk id="364" creationId="{957EDAD7-634E-C7FC-C440-774392DFC019}"/>
          </ac:spMkLst>
        </pc:spChg>
        <pc:spChg chg="mod">
          <ac:chgData name="Ramy Mohamed" userId="0cc068d6-35f3-41e3-a10d-b98e4c17dcff" providerId="ADAL" clId="{AF453001-A281-4A15-A310-D110B7F86FE8}" dt="2023-02-09T06:26:21.512" v="239"/>
          <ac:spMkLst>
            <pc:docMk/>
            <pc:sldMk cId="3534110732" sldId="404"/>
            <ac:spMk id="365" creationId="{0AA1B8C0-171F-2381-263A-EDBDACB6818C}"/>
          </ac:spMkLst>
        </pc:spChg>
        <pc:spChg chg="mod">
          <ac:chgData name="Ramy Mohamed" userId="0cc068d6-35f3-41e3-a10d-b98e4c17dcff" providerId="ADAL" clId="{AF453001-A281-4A15-A310-D110B7F86FE8}" dt="2023-02-09T06:26:21.512" v="239"/>
          <ac:spMkLst>
            <pc:docMk/>
            <pc:sldMk cId="3534110732" sldId="404"/>
            <ac:spMk id="366" creationId="{AB26B463-A873-D720-E4EC-A4F3D98B50DA}"/>
          </ac:spMkLst>
        </pc:spChg>
        <pc:spChg chg="mod">
          <ac:chgData name="Ramy Mohamed" userId="0cc068d6-35f3-41e3-a10d-b98e4c17dcff" providerId="ADAL" clId="{AF453001-A281-4A15-A310-D110B7F86FE8}" dt="2023-02-09T06:26:21.512" v="239"/>
          <ac:spMkLst>
            <pc:docMk/>
            <pc:sldMk cId="3534110732" sldId="404"/>
            <ac:spMk id="367" creationId="{EF6326D4-A4B0-AEE8-2ECC-AE0D93BC36DB}"/>
          </ac:spMkLst>
        </pc:spChg>
        <pc:spChg chg="mod">
          <ac:chgData name="Ramy Mohamed" userId="0cc068d6-35f3-41e3-a10d-b98e4c17dcff" providerId="ADAL" clId="{AF453001-A281-4A15-A310-D110B7F86FE8}" dt="2023-02-09T06:26:21.512" v="239"/>
          <ac:spMkLst>
            <pc:docMk/>
            <pc:sldMk cId="3534110732" sldId="404"/>
            <ac:spMk id="368" creationId="{7060A020-EA56-FE78-B1D8-DB6747C4D889}"/>
          </ac:spMkLst>
        </pc:spChg>
        <pc:spChg chg="mod">
          <ac:chgData name="Ramy Mohamed" userId="0cc068d6-35f3-41e3-a10d-b98e4c17dcff" providerId="ADAL" clId="{AF453001-A281-4A15-A310-D110B7F86FE8}" dt="2023-02-09T06:26:21.512" v="239"/>
          <ac:spMkLst>
            <pc:docMk/>
            <pc:sldMk cId="3534110732" sldId="404"/>
            <ac:spMk id="369" creationId="{C5AA54F5-4A2C-3812-D640-CFA9F661FC13}"/>
          </ac:spMkLst>
        </pc:spChg>
        <pc:spChg chg="mod">
          <ac:chgData name="Ramy Mohamed" userId="0cc068d6-35f3-41e3-a10d-b98e4c17dcff" providerId="ADAL" clId="{AF453001-A281-4A15-A310-D110B7F86FE8}" dt="2023-02-09T06:26:21.512" v="239"/>
          <ac:spMkLst>
            <pc:docMk/>
            <pc:sldMk cId="3534110732" sldId="404"/>
            <ac:spMk id="370" creationId="{69E5DEB3-70F7-3A62-DBA6-32346265B6FE}"/>
          </ac:spMkLst>
        </pc:spChg>
        <pc:spChg chg="mod">
          <ac:chgData name="Ramy Mohamed" userId="0cc068d6-35f3-41e3-a10d-b98e4c17dcff" providerId="ADAL" clId="{AF453001-A281-4A15-A310-D110B7F86FE8}" dt="2023-02-09T06:26:21.512" v="239"/>
          <ac:spMkLst>
            <pc:docMk/>
            <pc:sldMk cId="3534110732" sldId="404"/>
            <ac:spMk id="371" creationId="{D4BCA147-C55C-97C3-1BFB-9E0C64E406CA}"/>
          </ac:spMkLst>
        </pc:spChg>
        <pc:spChg chg="mod">
          <ac:chgData name="Ramy Mohamed" userId="0cc068d6-35f3-41e3-a10d-b98e4c17dcff" providerId="ADAL" clId="{AF453001-A281-4A15-A310-D110B7F86FE8}" dt="2023-02-09T06:26:21.512" v="239"/>
          <ac:spMkLst>
            <pc:docMk/>
            <pc:sldMk cId="3534110732" sldId="404"/>
            <ac:spMk id="372" creationId="{022C711B-040F-0AF2-28D2-08B26595D50E}"/>
          </ac:spMkLst>
        </pc:spChg>
        <pc:spChg chg="mod">
          <ac:chgData name="Ramy Mohamed" userId="0cc068d6-35f3-41e3-a10d-b98e4c17dcff" providerId="ADAL" clId="{AF453001-A281-4A15-A310-D110B7F86FE8}" dt="2023-02-09T06:26:21.512" v="239"/>
          <ac:spMkLst>
            <pc:docMk/>
            <pc:sldMk cId="3534110732" sldId="404"/>
            <ac:spMk id="373" creationId="{7999963B-B1F1-9C0A-9059-2B18904C248E}"/>
          </ac:spMkLst>
        </pc:spChg>
        <pc:spChg chg="mod">
          <ac:chgData name="Ramy Mohamed" userId="0cc068d6-35f3-41e3-a10d-b98e4c17dcff" providerId="ADAL" clId="{AF453001-A281-4A15-A310-D110B7F86FE8}" dt="2023-02-09T06:26:21.512" v="239"/>
          <ac:spMkLst>
            <pc:docMk/>
            <pc:sldMk cId="3534110732" sldId="404"/>
            <ac:spMk id="374" creationId="{A6D15DA7-F70F-3A8F-B094-539D1D1509EF}"/>
          </ac:spMkLst>
        </pc:spChg>
        <pc:spChg chg="mod">
          <ac:chgData name="Ramy Mohamed" userId="0cc068d6-35f3-41e3-a10d-b98e4c17dcff" providerId="ADAL" clId="{AF453001-A281-4A15-A310-D110B7F86FE8}" dt="2023-02-09T06:26:21.512" v="239"/>
          <ac:spMkLst>
            <pc:docMk/>
            <pc:sldMk cId="3534110732" sldId="404"/>
            <ac:spMk id="375" creationId="{76102BF7-7AF3-F4C3-E448-BA5638DAEE8A}"/>
          </ac:spMkLst>
        </pc:spChg>
        <pc:spChg chg="mod">
          <ac:chgData name="Ramy Mohamed" userId="0cc068d6-35f3-41e3-a10d-b98e4c17dcff" providerId="ADAL" clId="{AF453001-A281-4A15-A310-D110B7F86FE8}" dt="2023-02-09T06:26:21.512" v="239"/>
          <ac:spMkLst>
            <pc:docMk/>
            <pc:sldMk cId="3534110732" sldId="404"/>
            <ac:spMk id="376" creationId="{3C9C593B-41A4-B92C-90AC-057532947524}"/>
          </ac:spMkLst>
        </pc:spChg>
        <pc:spChg chg="mod">
          <ac:chgData name="Ramy Mohamed" userId="0cc068d6-35f3-41e3-a10d-b98e4c17dcff" providerId="ADAL" clId="{AF453001-A281-4A15-A310-D110B7F86FE8}" dt="2023-02-09T06:26:21.512" v="239"/>
          <ac:spMkLst>
            <pc:docMk/>
            <pc:sldMk cId="3534110732" sldId="404"/>
            <ac:spMk id="377" creationId="{CD37577A-549A-79C9-B10A-B30ACF7884DE}"/>
          </ac:spMkLst>
        </pc:spChg>
        <pc:spChg chg="mod">
          <ac:chgData name="Ramy Mohamed" userId="0cc068d6-35f3-41e3-a10d-b98e4c17dcff" providerId="ADAL" clId="{AF453001-A281-4A15-A310-D110B7F86FE8}" dt="2023-02-09T06:26:21.512" v="239"/>
          <ac:spMkLst>
            <pc:docMk/>
            <pc:sldMk cId="3534110732" sldId="404"/>
            <ac:spMk id="378" creationId="{6EB83343-44F8-B9C0-F8C8-1D859FAA8EDF}"/>
          </ac:spMkLst>
        </pc:spChg>
        <pc:spChg chg="mod">
          <ac:chgData name="Ramy Mohamed" userId="0cc068d6-35f3-41e3-a10d-b98e4c17dcff" providerId="ADAL" clId="{AF453001-A281-4A15-A310-D110B7F86FE8}" dt="2023-02-09T06:26:21.512" v="239"/>
          <ac:spMkLst>
            <pc:docMk/>
            <pc:sldMk cId="3534110732" sldId="404"/>
            <ac:spMk id="379" creationId="{493EDEBA-8057-0286-7912-1D34B8105557}"/>
          </ac:spMkLst>
        </pc:spChg>
        <pc:spChg chg="mod">
          <ac:chgData name="Ramy Mohamed" userId="0cc068d6-35f3-41e3-a10d-b98e4c17dcff" providerId="ADAL" clId="{AF453001-A281-4A15-A310-D110B7F86FE8}" dt="2023-02-09T06:26:21.512" v="239"/>
          <ac:spMkLst>
            <pc:docMk/>
            <pc:sldMk cId="3534110732" sldId="404"/>
            <ac:spMk id="380" creationId="{48C039C4-2B4E-EC2C-5CE9-D1336BF51CA1}"/>
          </ac:spMkLst>
        </pc:spChg>
        <pc:spChg chg="mod">
          <ac:chgData name="Ramy Mohamed" userId="0cc068d6-35f3-41e3-a10d-b98e4c17dcff" providerId="ADAL" clId="{AF453001-A281-4A15-A310-D110B7F86FE8}" dt="2023-02-09T06:26:21.512" v="239"/>
          <ac:spMkLst>
            <pc:docMk/>
            <pc:sldMk cId="3534110732" sldId="404"/>
            <ac:spMk id="381" creationId="{7F07AD0E-E730-BF04-C9F5-C6259AD20204}"/>
          </ac:spMkLst>
        </pc:spChg>
        <pc:spChg chg="mod">
          <ac:chgData name="Ramy Mohamed" userId="0cc068d6-35f3-41e3-a10d-b98e4c17dcff" providerId="ADAL" clId="{AF453001-A281-4A15-A310-D110B7F86FE8}" dt="2023-02-09T06:26:21.512" v="239"/>
          <ac:spMkLst>
            <pc:docMk/>
            <pc:sldMk cId="3534110732" sldId="404"/>
            <ac:spMk id="382" creationId="{A4D2365C-2DCD-B9DC-248C-535EF6BA5E6D}"/>
          </ac:spMkLst>
        </pc:spChg>
        <pc:spChg chg="mod">
          <ac:chgData name="Ramy Mohamed" userId="0cc068d6-35f3-41e3-a10d-b98e4c17dcff" providerId="ADAL" clId="{AF453001-A281-4A15-A310-D110B7F86FE8}" dt="2023-02-09T06:26:21.512" v="239"/>
          <ac:spMkLst>
            <pc:docMk/>
            <pc:sldMk cId="3534110732" sldId="404"/>
            <ac:spMk id="383" creationId="{96CC2664-2B5E-F95F-6301-C479A3FB352A}"/>
          </ac:spMkLst>
        </pc:spChg>
        <pc:spChg chg="mod">
          <ac:chgData name="Ramy Mohamed" userId="0cc068d6-35f3-41e3-a10d-b98e4c17dcff" providerId="ADAL" clId="{AF453001-A281-4A15-A310-D110B7F86FE8}" dt="2023-02-09T06:26:21.512" v="239"/>
          <ac:spMkLst>
            <pc:docMk/>
            <pc:sldMk cId="3534110732" sldId="404"/>
            <ac:spMk id="384" creationId="{393C6401-1AC0-8069-D730-DB7A5FDAE95B}"/>
          </ac:spMkLst>
        </pc:spChg>
        <pc:spChg chg="mod">
          <ac:chgData name="Ramy Mohamed" userId="0cc068d6-35f3-41e3-a10d-b98e4c17dcff" providerId="ADAL" clId="{AF453001-A281-4A15-A310-D110B7F86FE8}" dt="2023-02-09T06:26:21.512" v="239"/>
          <ac:spMkLst>
            <pc:docMk/>
            <pc:sldMk cId="3534110732" sldId="404"/>
            <ac:spMk id="385" creationId="{2C775B8D-DC6A-BF2B-C373-A63CF0DE7F08}"/>
          </ac:spMkLst>
        </pc:spChg>
        <pc:spChg chg="mod">
          <ac:chgData name="Ramy Mohamed" userId="0cc068d6-35f3-41e3-a10d-b98e4c17dcff" providerId="ADAL" clId="{AF453001-A281-4A15-A310-D110B7F86FE8}" dt="2023-02-09T06:26:21.512" v="239"/>
          <ac:spMkLst>
            <pc:docMk/>
            <pc:sldMk cId="3534110732" sldId="404"/>
            <ac:spMk id="386" creationId="{480A988A-6E99-D936-51DE-6F99F4B3BDF5}"/>
          </ac:spMkLst>
        </pc:spChg>
        <pc:spChg chg="mod">
          <ac:chgData name="Ramy Mohamed" userId="0cc068d6-35f3-41e3-a10d-b98e4c17dcff" providerId="ADAL" clId="{AF453001-A281-4A15-A310-D110B7F86FE8}" dt="2023-02-09T06:26:21.512" v="239"/>
          <ac:spMkLst>
            <pc:docMk/>
            <pc:sldMk cId="3534110732" sldId="404"/>
            <ac:spMk id="387" creationId="{C541C378-8FA0-8D60-E882-EC85B7419B6B}"/>
          </ac:spMkLst>
        </pc:spChg>
        <pc:spChg chg="mod">
          <ac:chgData name="Ramy Mohamed" userId="0cc068d6-35f3-41e3-a10d-b98e4c17dcff" providerId="ADAL" clId="{AF453001-A281-4A15-A310-D110B7F86FE8}" dt="2023-02-09T06:26:21.512" v="239"/>
          <ac:spMkLst>
            <pc:docMk/>
            <pc:sldMk cId="3534110732" sldId="404"/>
            <ac:spMk id="388" creationId="{27B86808-E80F-332B-6C07-C07A2EA4ABBD}"/>
          </ac:spMkLst>
        </pc:spChg>
        <pc:spChg chg="mod">
          <ac:chgData name="Ramy Mohamed" userId="0cc068d6-35f3-41e3-a10d-b98e4c17dcff" providerId="ADAL" clId="{AF453001-A281-4A15-A310-D110B7F86FE8}" dt="2023-02-09T06:26:21.512" v="239"/>
          <ac:spMkLst>
            <pc:docMk/>
            <pc:sldMk cId="3534110732" sldId="404"/>
            <ac:spMk id="389" creationId="{3D989209-18FE-58FF-B6C0-41D4228E431C}"/>
          </ac:spMkLst>
        </pc:spChg>
        <pc:spChg chg="mod">
          <ac:chgData name="Ramy Mohamed" userId="0cc068d6-35f3-41e3-a10d-b98e4c17dcff" providerId="ADAL" clId="{AF453001-A281-4A15-A310-D110B7F86FE8}" dt="2023-02-09T06:26:21.512" v="239"/>
          <ac:spMkLst>
            <pc:docMk/>
            <pc:sldMk cId="3534110732" sldId="404"/>
            <ac:spMk id="390" creationId="{AAB9A973-C24D-AF55-DB7B-A6110C2ADD26}"/>
          </ac:spMkLst>
        </pc:spChg>
        <pc:spChg chg="mod">
          <ac:chgData name="Ramy Mohamed" userId="0cc068d6-35f3-41e3-a10d-b98e4c17dcff" providerId="ADAL" clId="{AF453001-A281-4A15-A310-D110B7F86FE8}" dt="2023-02-09T06:26:21.512" v="239"/>
          <ac:spMkLst>
            <pc:docMk/>
            <pc:sldMk cId="3534110732" sldId="404"/>
            <ac:spMk id="391" creationId="{85013C08-D19D-429E-84E6-A87BF4F0FD44}"/>
          </ac:spMkLst>
        </pc:spChg>
        <pc:spChg chg="mod">
          <ac:chgData name="Ramy Mohamed" userId="0cc068d6-35f3-41e3-a10d-b98e4c17dcff" providerId="ADAL" clId="{AF453001-A281-4A15-A310-D110B7F86FE8}" dt="2023-02-09T06:26:21.512" v="239"/>
          <ac:spMkLst>
            <pc:docMk/>
            <pc:sldMk cId="3534110732" sldId="404"/>
            <ac:spMk id="392" creationId="{C2F21C66-BEFE-EC1C-3C14-429C37B11872}"/>
          </ac:spMkLst>
        </pc:spChg>
        <pc:spChg chg="mod">
          <ac:chgData name="Ramy Mohamed" userId="0cc068d6-35f3-41e3-a10d-b98e4c17dcff" providerId="ADAL" clId="{AF453001-A281-4A15-A310-D110B7F86FE8}" dt="2023-02-09T06:26:21.512" v="239"/>
          <ac:spMkLst>
            <pc:docMk/>
            <pc:sldMk cId="3534110732" sldId="404"/>
            <ac:spMk id="393" creationId="{83953E10-00E2-F5CE-094C-2C000990B2E3}"/>
          </ac:spMkLst>
        </pc:spChg>
        <pc:spChg chg="mod">
          <ac:chgData name="Ramy Mohamed" userId="0cc068d6-35f3-41e3-a10d-b98e4c17dcff" providerId="ADAL" clId="{AF453001-A281-4A15-A310-D110B7F86FE8}" dt="2023-02-09T06:26:21.512" v="239"/>
          <ac:spMkLst>
            <pc:docMk/>
            <pc:sldMk cId="3534110732" sldId="404"/>
            <ac:spMk id="394" creationId="{4F4E0165-A38E-0428-5206-EE3E97A6BF6D}"/>
          </ac:spMkLst>
        </pc:spChg>
        <pc:spChg chg="mod">
          <ac:chgData name="Ramy Mohamed" userId="0cc068d6-35f3-41e3-a10d-b98e4c17dcff" providerId="ADAL" clId="{AF453001-A281-4A15-A310-D110B7F86FE8}" dt="2023-02-09T06:26:21.512" v="239"/>
          <ac:spMkLst>
            <pc:docMk/>
            <pc:sldMk cId="3534110732" sldId="404"/>
            <ac:spMk id="395" creationId="{D33E68DA-9836-C77C-9B09-FE9C21E3B2F1}"/>
          </ac:spMkLst>
        </pc:spChg>
        <pc:spChg chg="mod">
          <ac:chgData name="Ramy Mohamed" userId="0cc068d6-35f3-41e3-a10d-b98e4c17dcff" providerId="ADAL" clId="{AF453001-A281-4A15-A310-D110B7F86FE8}" dt="2023-02-09T06:26:21.512" v="239"/>
          <ac:spMkLst>
            <pc:docMk/>
            <pc:sldMk cId="3534110732" sldId="404"/>
            <ac:spMk id="396" creationId="{DD3B0FB9-2B33-FE92-95B2-22AF3C9AC22B}"/>
          </ac:spMkLst>
        </pc:spChg>
        <pc:spChg chg="mod">
          <ac:chgData name="Ramy Mohamed" userId="0cc068d6-35f3-41e3-a10d-b98e4c17dcff" providerId="ADAL" clId="{AF453001-A281-4A15-A310-D110B7F86FE8}" dt="2023-02-09T06:26:21.512" v="239"/>
          <ac:spMkLst>
            <pc:docMk/>
            <pc:sldMk cId="3534110732" sldId="404"/>
            <ac:spMk id="397" creationId="{8EB0FCF3-C0A9-14EC-30A8-A02F72A3AEC9}"/>
          </ac:spMkLst>
        </pc:spChg>
        <pc:spChg chg="mod">
          <ac:chgData name="Ramy Mohamed" userId="0cc068d6-35f3-41e3-a10d-b98e4c17dcff" providerId="ADAL" clId="{AF453001-A281-4A15-A310-D110B7F86FE8}" dt="2023-02-09T06:26:21.512" v="239"/>
          <ac:spMkLst>
            <pc:docMk/>
            <pc:sldMk cId="3534110732" sldId="404"/>
            <ac:spMk id="398" creationId="{E92C72F9-C345-0ACB-5ADD-3B21293CEB2E}"/>
          </ac:spMkLst>
        </pc:spChg>
        <pc:spChg chg="mod">
          <ac:chgData name="Ramy Mohamed" userId="0cc068d6-35f3-41e3-a10d-b98e4c17dcff" providerId="ADAL" clId="{AF453001-A281-4A15-A310-D110B7F86FE8}" dt="2023-02-09T06:26:21.512" v="239"/>
          <ac:spMkLst>
            <pc:docMk/>
            <pc:sldMk cId="3534110732" sldId="404"/>
            <ac:spMk id="399" creationId="{D36C79DE-891E-C4B7-4633-5717A57260F9}"/>
          </ac:spMkLst>
        </pc:spChg>
        <pc:spChg chg="mod">
          <ac:chgData name="Ramy Mohamed" userId="0cc068d6-35f3-41e3-a10d-b98e4c17dcff" providerId="ADAL" clId="{AF453001-A281-4A15-A310-D110B7F86FE8}" dt="2023-02-09T06:26:21.512" v="239"/>
          <ac:spMkLst>
            <pc:docMk/>
            <pc:sldMk cId="3534110732" sldId="404"/>
            <ac:spMk id="400" creationId="{E1F0DAFE-84F7-2E03-2FB1-A305C0EC2E6D}"/>
          </ac:spMkLst>
        </pc:spChg>
        <pc:spChg chg="mod">
          <ac:chgData name="Ramy Mohamed" userId="0cc068d6-35f3-41e3-a10d-b98e4c17dcff" providerId="ADAL" clId="{AF453001-A281-4A15-A310-D110B7F86FE8}" dt="2023-02-09T06:26:21.512" v="239"/>
          <ac:spMkLst>
            <pc:docMk/>
            <pc:sldMk cId="3534110732" sldId="404"/>
            <ac:spMk id="401" creationId="{8679B232-EB2D-4205-2C27-AA1AC7751CBB}"/>
          </ac:spMkLst>
        </pc:spChg>
        <pc:spChg chg="mod">
          <ac:chgData name="Ramy Mohamed" userId="0cc068d6-35f3-41e3-a10d-b98e4c17dcff" providerId="ADAL" clId="{AF453001-A281-4A15-A310-D110B7F86FE8}" dt="2023-02-09T06:26:21.512" v="239"/>
          <ac:spMkLst>
            <pc:docMk/>
            <pc:sldMk cId="3534110732" sldId="404"/>
            <ac:spMk id="402" creationId="{D8155B5A-ACBB-FCD5-0AB7-A0FEBB11810F}"/>
          </ac:spMkLst>
        </pc:spChg>
        <pc:spChg chg="mod">
          <ac:chgData name="Ramy Mohamed" userId="0cc068d6-35f3-41e3-a10d-b98e4c17dcff" providerId="ADAL" clId="{AF453001-A281-4A15-A310-D110B7F86FE8}" dt="2023-02-09T06:26:21.512" v="239"/>
          <ac:spMkLst>
            <pc:docMk/>
            <pc:sldMk cId="3534110732" sldId="404"/>
            <ac:spMk id="403" creationId="{A7692847-97B1-E3C8-EDAB-D4E23323D35E}"/>
          </ac:spMkLst>
        </pc:spChg>
        <pc:spChg chg="mod">
          <ac:chgData name="Ramy Mohamed" userId="0cc068d6-35f3-41e3-a10d-b98e4c17dcff" providerId="ADAL" clId="{AF453001-A281-4A15-A310-D110B7F86FE8}" dt="2023-02-09T06:26:21.512" v="239"/>
          <ac:spMkLst>
            <pc:docMk/>
            <pc:sldMk cId="3534110732" sldId="404"/>
            <ac:spMk id="404" creationId="{DEDA3EB1-8679-24F3-3108-6F344065A7BA}"/>
          </ac:spMkLst>
        </pc:spChg>
        <pc:spChg chg="mod">
          <ac:chgData name="Ramy Mohamed" userId="0cc068d6-35f3-41e3-a10d-b98e4c17dcff" providerId="ADAL" clId="{AF453001-A281-4A15-A310-D110B7F86FE8}" dt="2023-02-09T06:26:21.512" v="239"/>
          <ac:spMkLst>
            <pc:docMk/>
            <pc:sldMk cId="3534110732" sldId="404"/>
            <ac:spMk id="405" creationId="{139FE2C6-2EAE-BD5D-89EA-048A2B6983E8}"/>
          </ac:spMkLst>
        </pc:spChg>
        <pc:spChg chg="mod">
          <ac:chgData name="Ramy Mohamed" userId="0cc068d6-35f3-41e3-a10d-b98e4c17dcff" providerId="ADAL" clId="{AF453001-A281-4A15-A310-D110B7F86FE8}" dt="2023-02-09T06:26:21.512" v="239"/>
          <ac:spMkLst>
            <pc:docMk/>
            <pc:sldMk cId="3534110732" sldId="404"/>
            <ac:spMk id="406" creationId="{80BD5D19-D66B-8B4C-864F-595416E57BB5}"/>
          </ac:spMkLst>
        </pc:spChg>
        <pc:spChg chg="mod">
          <ac:chgData name="Ramy Mohamed" userId="0cc068d6-35f3-41e3-a10d-b98e4c17dcff" providerId="ADAL" clId="{AF453001-A281-4A15-A310-D110B7F86FE8}" dt="2023-02-09T06:26:21.512" v="239"/>
          <ac:spMkLst>
            <pc:docMk/>
            <pc:sldMk cId="3534110732" sldId="404"/>
            <ac:spMk id="407" creationId="{73AB1B29-C3F8-4DDD-8977-82249F502506}"/>
          </ac:spMkLst>
        </pc:spChg>
        <pc:spChg chg="mod">
          <ac:chgData name="Ramy Mohamed" userId="0cc068d6-35f3-41e3-a10d-b98e4c17dcff" providerId="ADAL" clId="{AF453001-A281-4A15-A310-D110B7F86FE8}" dt="2023-02-09T06:26:21.512" v="239"/>
          <ac:spMkLst>
            <pc:docMk/>
            <pc:sldMk cId="3534110732" sldId="404"/>
            <ac:spMk id="408" creationId="{970D52C7-FBCA-2C38-00AD-E91E563DA5D3}"/>
          </ac:spMkLst>
        </pc:spChg>
        <pc:spChg chg="mod">
          <ac:chgData name="Ramy Mohamed" userId="0cc068d6-35f3-41e3-a10d-b98e4c17dcff" providerId="ADAL" clId="{AF453001-A281-4A15-A310-D110B7F86FE8}" dt="2023-02-09T06:26:21.512" v="239"/>
          <ac:spMkLst>
            <pc:docMk/>
            <pc:sldMk cId="3534110732" sldId="404"/>
            <ac:spMk id="409" creationId="{2A89D1D6-5E8E-7F6B-11B1-DBC1D22C4205}"/>
          </ac:spMkLst>
        </pc:spChg>
        <pc:spChg chg="mod">
          <ac:chgData name="Ramy Mohamed" userId="0cc068d6-35f3-41e3-a10d-b98e4c17dcff" providerId="ADAL" clId="{AF453001-A281-4A15-A310-D110B7F86FE8}" dt="2023-02-09T06:26:21.512" v="239"/>
          <ac:spMkLst>
            <pc:docMk/>
            <pc:sldMk cId="3534110732" sldId="404"/>
            <ac:spMk id="410" creationId="{2BEA149B-DCFF-26A8-8F52-BC52CB273737}"/>
          </ac:spMkLst>
        </pc:spChg>
        <pc:spChg chg="mod">
          <ac:chgData name="Ramy Mohamed" userId="0cc068d6-35f3-41e3-a10d-b98e4c17dcff" providerId="ADAL" clId="{AF453001-A281-4A15-A310-D110B7F86FE8}" dt="2023-02-09T06:26:21.512" v="239"/>
          <ac:spMkLst>
            <pc:docMk/>
            <pc:sldMk cId="3534110732" sldId="404"/>
            <ac:spMk id="411" creationId="{4780E205-1DDF-A92E-2541-3665D8246813}"/>
          </ac:spMkLst>
        </pc:spChg>
        <pc:spChg chg="mod">
          <ac:chgData name="Ramy Mohamed" userId="0cc068d6-35f3-41e3-a10d-b98e4c17dcff" providerId="ADAL" clId="{AF453001-A281-4A15-A310-D110B7F86FE8}" dt="2023-02-09T06:26:21.512" v="239"/>
          <ac:spMkLst>
            <pc:docMk/>
            <pc:sldMk cId="3534110732" sldId="404"/>
            <ac:spMk id="412" creationId="{CEF8DA1E-D614-F424-9921-71CB452AC6CF}"/>
          </ac:spMkLst>
        </pc:spChg>
        <pc:spChg chg="mod">
          <ac:chgData name="Ramy Mohamed" userId="0cc068d6-35f3-41e3-a10d-b98e4c17dcff" providerId="ADAL" clId="{AF453001-A281-4A15-A310-D110B7F86FE8}" dt="2023-02-09T06:26:21.512" v="239"/>
          <ac:spMkLst>
            <pc:docMk/>
            <pc:sldMk cId="3534110732" sldId="404"/>
            <ac:spMk id="413" creationId="{F00B14FA-AF4A-0B44-C2A3-A12987AF50F3}"/>
          </ac:spMkLst>
        </pc:spChg>
        <pc:spChg chg="mod">
          <ac:chgData name="Ramy Mohamed" userId="0cc068d6-35f3-41e3-a10d-b98e4c17dcff" providerId="ADAL" clId="{AF453001-A281-4A15-A310-D110B7F86FE8}" dt="2023-02-09T06:26:21.512" v="239"/>
          <ac:spMkLst>
            <pc:docMk/>
            <pc:sldMk cId="3534110732" sldId="404"/>
            <ac:spMk id="414" creationId="{3F80CBD7-84A3-0E81-4FEC-75D1778F0A52}"/>
          </ac:spMkLst>
        </pc:spChg>
        <pc:spChg chg="mod">
          <ac:chgData name="Ramy Mohamed" userId="0cc068d6-35f3-41e3-a10d-b98e4c17dcff" providerId="ADAL" clId="{AF453001-A281-4A15-A310-D110B7F86FE8}" dt="2023-02-09T06:26:21.512" v="239"/>
          <ac:spMkLst>
            <pc:docMk/>
            <pc:sldMk cId="3534110732" sldId="404"/>
            <ac:spMk id="415" creationId="{E678EEE5-CC5A-BF51-6265-C52128230309}"/>
          </ac:spMkLst>
        </pc:spChg>
        <pc:spChg chg="mod">
          <ac:chgData name="Ramy Mohamed" userId="0cc068d6-35f3-41e3-a10d-b98e4c17dcff" providerId="ADAL" clId="{AF453001-A281-4A15-A310-D110B7F86FE8}" dt="2023-02-09T06:26:21.512" v="239"/>
          <ac:spMkLst>
            <pc:docMk/>
            <pc:sldMk cId="3534110732" sldId="404"/>
            <ac:spMk id="416" creationId="{6BC10F16-015F-8EC1-18AE-5601CB22E21C}"/>
          </ac:spMkLst>
        </pc:spChg>
        <pc:spChg chg="mod">
          <ac:chgData name="Ramy Mohamed" userId="0cc068d6-35f3-41e3-a10d-b98e4c17dcff" providerId="ADAL" clId="{AF453001-A281-4A15-A310-D110B7F86FE8}" dt="2023-02-09T06:26:21.512" v="239"/>
          <ac:spMkLst>
            <pc:docMk/>
            <pc:sldMk cId="3534110732" sldId="404"/>
            <ac:spMk id="417" creationId="{575A26E0-55A4-CA6C-99AC-A721C81C40D1}"/>
          </ac:spMkLst>
        </pc:spChg>
        <pc:spChg chg="mod">
          <ac:chgData name="Ramy Mohamed" userId="0cc068d6-35f3-41e3-a10d-b98e4c17dcff" providerId="ADAL" clId="{AF453001-A281-4A15-A310-D110B7F86FE8}" dt="2023-02-09T06:26:21.512" v="239"/>
          <ac:spMkLst>
            <pc:docMk/>
            <pc:sldMk cId="3534110732" sldId="404"/>
            <ac:spMk id="418" creationId="{EC8BA256-57D5-F6B9-C45D-A3024B377A84}"/>
          </ac:spMkLst>
        </pc:spChg>
        <pc:spChg chg="mod">
          <ac:chgData name="Ramy Mohamed" userId="0cc068d6-35f3-41e3-a10d-b98e4c17dcff" providerId="ADAL" clId="{AF453001-A281-4A15-A310-D110B7F86FE8}" dt="2023-02-09T06:26:21.512" v="239"/>
          <ac:spMkLst>
            <pc:docMk/>
            <pc:sldMk cId="3534110732" sldId="404"/>
            <ac:spMk id="419" creationId="{D3CBAA20-E3A4-7CC5-81EC-8BF20B4CE689}"/>
          </ac:spMkLst>
        </pc:spChg>
        <pc:spChg chg="mod">
          <ac:chgData name="Ramy Mohamed" userId="0cc068d6-35f3-41e3-a10d-b98e4c17dcff" providerId="ADAL" clId="{AF453001-A281-4A15-A310-D110B7F86FE8}" dt="2023-02-09T06:26:21.512" v="239"/>
          <ac:spMkLst>
            <pc:docMk/>
            <pc:sldMk cId="3534110732" sldId="404"/>
            <ac:spMk id="420" creationId="{5AC137C0-04CE-C96D-A973-7D3559EA53FD}"/>
          </ac:spMkLst>
        </pc:spChg>
        <pc:spChg chg="mod">
          <ac:chgData name="Ramy Mohamed" userId="0cc068d6-35f3-41e3-a10d-b98e4c17dcff" providerId="ADAL" clId="{AF453001-A281-4A15-A310-D110B7F86FE8}" dt="2023-02-09T06:26:21.512" v="239"/>
          <ac:spMkLst>
            <pc:docMk/>
            <pc:sldMk cId="3534110732" sldId="404"/>
            <ac:spMk id="421" creationId="{6CB182F7-FC0A-8A9F-0AB4-C08D7839F779}"/>
          </ac:spMkLst>
        </pc:spChg>
        <pc:spChg chg="mod">
          <ac:chgData name="Ramy Mohamed" userId="0cc068d6-35f3-41e3-a10d-b98e4c17dcff" providerId="ADAL" clId="{AF453001-A281-4A15-A310-D110B7F86FE8}" dt="2023-02-09T06:26:21.512" v="239"/>
          <ac:spMkLst>
            <pc:docMk/>
            <pc:sldMk cId="3534110732" sldId="404"/>
            <ac:spMk id="422" creationId="{9E362E48-3793-FBDF-C463-61100A6F27CB}"/>
          </ac:spMkLst>
        </pc:spChg>
        <pc:spChg chg="mod">
          <ac:chgData name="Ramy Mohamed" userId="0cc068d6-35f3-41e3-a10d-b98e4c17dcff" providerId="ADAL" clId="{AF453001-A281-4A15-A310-D110B7F86FE8}" dt="2023-02-09T06:26:21.512" v="239"/>
          <ac:spMkLst>
            <pc:docMk/>
            <pc:sldMk cId="3534110732" sldId="404"/>
            <ac:spMk id="423" creationId="{FDA25F2A-E0C2-5BE6-6029-5EBF9C26377D}"/>
          </ac:spMkLst>
        </pc:spChg>
        <pc:spChg chg="mod">
          <ac:chgData name="Ramy Mohamed" userId="0cc068d6-35f3-41e3-a10d-b98e4c17dcff" providerId="ADAL" clId="{AF453001-A281-4A15-A310-D110B7F86FE8}" dt="2023-02-09T06:26:21.512" v="239"/>
          <ac:spMkLst>
            <pc:docMk/>
            <pc:sldMk cId="3534110732" sldId="404"/>
            <ac:spMk id="424" creationId="{9FF6F74F-E0F6-CA46-A28B-97E7FAAF5C5F}"/>
          </ac:spMkLst>
        </pc:spChg>
        <pc:spChg chg="mod">
          <ac:chgData name="Ramy Mohamed" userId="0cc068d6-35f3-41e3-a10d-b98e4c17dcff" providerId="ADAL" clId="{AF453001-A281-4A15-A310-D110B7F86FE8}" dt="2023-02-09T06:26:21.512" v="239"/>
          <ac:spMkLst>
            <pc:docMk/>
            <pc:sldMk cId="3534110732" sldId="404"/>
            <ac:spMk id="425" creationId="{98C7E8AB-1CE9-A281-C508-AC03DF1437CF}"/>
          </ac:spMkLst>
        </pc:spChg>
        <pc:spChg chg="mod">
          <ac:chgData name="Ramy Mohamed" userId="0cc068d6-35f3-41e3-a10d-b98e4c17dcff" providerId="ADAL" clId="{AF453001-A281-4A15-A310-D110B7F86FE8}" dt="2023-02-09T06:26:21.512" v="239"/>
          <ac:spMkLst>
            <pc:docMk/>
            <pc:sldMk cId="3534110732" sldId="404"/>
            <ac:spMk id="426" creationId="{35C9166A-5E00-2FB7-026D-5C7ACA629AFA}"/>
          </ac:spMkLst>
        </pc:spChg>
        <pc:spChg chg="mod">
          <ac:chgData name="Ramy Mohamed" userId="0cc068d6-35f3-41e3-a10d-b98e4c17dcff" providerId="ADAL" clId="{AF453001-A281-4A15-A310-D110B7F86FE8}" dt="2023-02-09T06:26:21.512" v="239"/>
          <ac:spMkLst>
            <pc:docMk/>
            <pc:sldMk cId="3534110732" sldId="404"/>
            <ac:spMk id="427" creationId="{6989BE3C-84E3-9F74-CD68-50B0A5B2C624}"/>
          </ac:spMkLst>
        </pc:spChg>
        <pc:spChg chg="mod">
          <ac:chgData name="Ramy Mohamed" userId="0cc068d6-35f3-41e3-a10d-b98e4c17dcff" providerId="ADAL" clId="{AF453001-A281-4A15-A310-D110B7F86FE8}" dt="2023-02-09T06:26:21.512" v="239"/>
          <ac:spMkLst>
            <pc:docMk/>
            <pc:sldMk cId="3534110732" sldId="404"/>
            <ac:spMk id="428" creationId="{2F9E67E0-14EA-24E7-9BE2-7087F4CE658F}"/>
          </ac:spMkLst>
        </pc:spChg>
        <pc:spChg chg="mod">
          <ac:chgData name="Ramy Mohamed" userId="0cc068d6-35f3-41e3-a10d-b98e4c17dcff" providerId="ADAL" clId="{AF453001-A281-4A15-A310-D110B7F86FE8}" dt="2023-02-09T06:26:21.512" v="239"/>
          <ac:spMkLst>
            <pc:docMk/>
            <pc:sldMk cId="3534110732" sldId="404"/>
            <ac:spMk id="429" creationId="{32195E23-6C03-7F6C-DD05-07D4CDF98133}"/>
          </ac:spMkLst>
        </pc:spChg>
        <pc:spChg chg="mod">
          <ac:chgData name="Ramy Mohamed" userId="0cc068d6-35f3-41e3-a10d-b98e4c17dcff" providerId="ADAL" clId="{AF453001-A281-4A15-A310-D110B7F86FE8}" dt="2023-02-09T06:26:21.512" v="239"/>
          <ac:spMkLst>
            <pc:docMk/>
            <pc:sldMk cId="3534110732" sldId="404"/>
            <ac:spMk id="430" creationId="{F7C91909-D3FC-FBEB-4406-E7A9F82FBCB5}"/>
          </ac:spMkLst>
        </pc:spChg>
        <pc:spChg chg="mod">
          <ac:chgData name="Ramy Mohamed" userId="0cc068d6-35f3-41e3-a10d-b98e4c17dcff" providerId="ADAL" clId="{AF453001-A281-4A15-A310-D110B7F86FE8}" dt="2023-02-09T06:26:21.512" v="239"/>
          <ac:spMkLst>
            <pc:docMk/>
            <pc:sldMk cId="3534110732" sldId="404"/>
            <ac:spMk id="431" creationId="{228F8E13-6577-6337-9553-7053F2670E06}"/>
          </ac:spMkLst>
        </pc:spChg>
        <pc:grpChg chg="add mod">
          <ac:chgData name="Ramy Mohamed" userId="0cc068d6-35f3-41e3-a10d-b98e4c17dcff" providerId="ADAL" clId="{AF453001-A281-4A15-A310-D110B7F86FE8}" dt="2023-02-09T06:26:32.439" v="242" actId="1076"/>
          <ac:grpSpMkLst>
            <pc:docMk/>
            <pc:sldMk cId="3534110732" sldId="404"/>
            <ac:grpSpMk id="2" creationId="{E80B2A8C-014E-2BAF-4300-24E9872FA43B}"/>
          </ac:grpSpMkLst>
        </pc:grpChg>
        <pc:grpChg chg="mod">
          <ac:chgData name="Ramy Mohamed" userId="0cc068d6-35f3-41e3-a10d-b98e4c17dcff" providerId="ADAL" clId="{AF453001-A281-4A15-A310-D110B7F86FE8}" dt="2023-02-09T06:26:21.512" v="239"/>
          <ac:grpSpMkLst>
            <pc:docMk/>
            <pc:sldMk cId="3534110732" sldId="404"/>
            <ac:grpSpMk id="3" creationId="{4520773C-9B9B-A3BF-6DFD-AAB4C77139B2}"/>
          </ac:grpSpMkLst>
        </pc:grpChg>
        <pc:grpChg chg="del">
          <ac:chgData name="Ramy Mohamed" userId="0cc068d6-35f3-41e3-a10d-b98e4c17dcff" providerId="ADAL" clId="{AF453001-A281-4A15-A310-D110B7F86FE8}" dt="2023-02-09T06:26:17.901" v="238" actId="478"/>
          <ac:grpSpMkLst>
            <pc:docMk/>
            <pc:sldMk cId="3534110732" sldId="404"/>
            <ac:grpSpMk id="4" creationId="{8B32C823-BE93-D620-00BC-CE97F8DB8698}"/>
          </ac:grpSpMkLst>
        </pc:grpChg>
        <pc:grpChg chg="mod">
          <ac:chgData name="Ramy Mohamed" userId="0cc068d6-35f3-41e3-a10d-b98e4c17dcff" providerId="ADAL" clId="{AF453001-A281-4A15-A310-D110B7F86FE8}" dt="2023-02-09T06:26:21.512" v="239"/>
          <ac:grpSpMkLst>
            <pc:docMk/>
            <pc:sldMk cId="3534110732" sldId="404"/>
            <ac:grpSpMk id="13" creationId="{CE34F83C-EFDD-5672-DF11-E39017411BBE}"/>
          </ac:grpSpMkLst>
        </pc:grpChg>
        <pc:grpChg chg="mod">
          <ac:chgData name="Ramy Mohamed" userId="0cc068d6-35f3-41e3-a10d-b98e4c17dcff" providerId="ADAL" clId="{AF453001-A281-4A15-A310-D110B7F86FE8}" dt="2023-02-09T06:26:21.512" v="239"/>
          <ac:grpSpMkLst>
            <pc:docMk/>
            <pc:sldMk cId="3534110732" sldId="404"/>
            <ac:grpSpMk id="14" creationId="{9B6AA43F-624E-3158-ABC6-C665F1EB7AF1}"/>
          </ac:grpSpMkLst>
        </pc:grpChg>
        <pc:grpChg chg="mod">
          <ac:chgData name="Ramy Mohamed" userId="0cc068d6-35f3-41e3-a10d-b98e4c17dcff" providerId="ADAL" clId="{AF453001-A281-4A15-A310-D110B7F86FE8}" dt="2023-02-09T06:26:21.512" v="239"/>
          <ac:grpSpMkLst>
            <pc:docMk/>
            <pc:sldMk cId="3534110732" sldId="404"/>
            <ac:grpSpMk id="15" creationId="{C841FE7F-0614-997E-50C2-DD10A35F4275}"/>
          </ac:grpSpMkLst>
        </pc:grpChg>
        <pc:grpChg chg="mod">
          <ac:chgData name="Ramy Mohamed" userId="0cc068d6-35f3-41e3-a10d-b98e4c17dcff" providerId="ADAL" clId="{AF453001-A281-4A15-A310-D110B7F86FE8}" dt="2023-02-09T06:26:21.512" v="239"/>
          <ac:grpSpMkLst>
            <pc:docMk/>
            <pc:sldMk cId="3534110732" sldId="404"/>
            <ac:grpSpMk id="16" creationId="{6DD74095-C892-6048-BA61-3C023BBDBBC0}"/>
          </ac:grpSpMkLst>
        </pc:grpChg>
        <pc:grpChg chg="mod">
          <ac:chgData name="Ramy Mohamed" userId="0cc068d6-35f3-41e3-a10d-b98e4c17dcff" providerId="ADAL" clId="{AF453001-A281-4A15-A310-D110B7F86FE8}" dt="2023-02-09T06:26:21.512" v="239"/>
          <ac:grpSpMkLst>
            <pc:docMk/>
            <pc:sldMk cId="3534110732" sldId="404"/>
            <ac:grpSpMk id="17" creationId="{CD284912-0A13-9703-B900-395B02AA87C5}"/>
          </ac:grpSpMkLst>
        </pc:grpChg>
        <pc:grpChg chg="mod">
          <ac:chgData name="Ramy Mohamed" userId="0cc068d6-35f3-41e3-a10d-b98e4c17dcff" providerId="ADAL" clId="{AF453001-A281-4A15-A310-D110B7F86FE8}" dt="2023-02-09T06:26:21.512" v="239"/>
          <ac:grpSpMkLst>
            <pc:docMk/>
            <pc:sldMk cId="3534110732" sldId="404"/>
            <ac:grpSpMk id="18" creationId="{2546EFC3-1DFA-8286-3E37-CD3CE4D115EB}"/>
          </ac:grpSpMkLst>
        </pc:grpChg>
        <pc:grpChg chg="mod">
          <ac:chgData name="Ramy Mohamed" userId="0cc068d6-35f3-41e3-a10d-b98e4c17dcff" providerId="ADAL" clId="{AF453001-A281-4A15-A310-D110B7F86FE8}" dt="2023-02-09T06:26:21.512" v="239"/>
          <ac:grpSpMkLst>
            <pc:docMk/>
            <pc:sldMk cId="3534110732" sldId="404"/>
            <ac:grpSpMk id="19" creationId="{E1F7FE28-E392-8D2D-C1EC-0AF79834CD22}"/>
          </ac:grpSpMkLst>
        </pc:grpChg>
        <pc:grpChg chg="mod">
          <ac:chgData name="Ramy Mohamed" userId="0cc068d6-35f3-41e3-a10d-b98e4c17dcff" providerId="ADAL" clId="{AF453001-A281-4A15-A310-D110B7F86FE8}" dt="2023-02-09T06:26:21.512" v="239"/>
          <ac:grpSpMkLst>
            <pc:docMk/>
            <pc:sldMk cId="3534110732" sldId="404"/>
            <ac:grpSpMk id="20" creationId="{033440CB-6C29-19AA-11C5-3EF08DDA2DC0}"/>
          </ac:grpSpMkLst>
        </pc:grpChg>
        <pc:grpChg chg="mod">
          <ac:chgData name="Ramy Mohamed" userId="0cc068d6-35f3-41e3-a10d-b98e4c17dcff" providerId="ADAL" clId="{AF453001-A281-4A15-A310-D110B7F86FE8}" dt="2023-02-09T06:26:21.512" v="239"/>
          <ac:grpSpMkLst>
            <pc:docMk/>
            <pc:sldMk cId="3534110732" sldId="404"/>
            <ac:grpSpMk id="21" creationId="{E9C2D059-5B68-979E-7476-A95490DDEA75}"/>
          </ac:grpSpMkLst>
        </pc:grpChg>
        <pc:grpChg chg="mod">
          <ac:chgData name="Ramy Mohamed" userId="0cc068d6-35f3-41e3-a10d-b98e4c17dcff" providerId="ADAL" clId="{AF453001-A281-4A15-A310-D110B7F86FE8}" dt="2023-02-09T06:26:21.512" v="239"/>
          <ac:grpSpMkLst>
            <pc:docMk/>
            <pc:sldMk cId="3534110732" sldId="404"/>
            <ac:grpSpMk id="22" creationId="{A447F297-A35E-FA4E-BD87-811E4DDF2BD1}"/>
          </ac:grpSpMkLst>
        </pc:grpChg>
        <pc:grpChg chg="mod">
          <ac:chgData name="Ramy Mohamed" userId="0cc068d6-35f3-41e3-a10d-b98e4c17dcff" providerId="ADAL" clId="{AF453001-A281-4A15-A310-D110B7F86FE8}" dt="2023-02-09T06:26:21.512" v="239"/>
          <ac:grpSpMkLst>
            <pc:docMk/>
            <pc:sldMk cId="3534110732" sldId="404"/>
            <ac:grpSpMk id="23" creationId="{7FFB2C5C-3CDE-F906-A27D-A59BBA248D0C}"/>
          </ac:grpSpMkLst>
        </pc:grpChg>
        <pc:grpChg chg="mod">
          <ac:chgData name="Ramy Mohamed" userId="0cc068d6-35f3-41e3-a10d-b98e4c17dcff" providerId="ADAL" clId="{AF453001-A281-4A15-A310-D110B7F86FE8}" dt="2023-02-09T06:26:21.512" v="239"/>
          <ac:grpSpMkLst>
            <pc:docMk/>
            <pc:sldMk cId="3534110732" sldId="404"/>
            <ac:grpSpMk id="24" creationId="{60954FB7-5293-3AFE-C6B3-4904EA0DF30C}"/>
          </ac:grpSpMkLst>
        </pc:grpChg>
        <pc:grpChg chg="mod">
          <ac:chgData name="Ramy Mohamed" userId="0cc068d6-35f3-41e3-a10d-b98e4c17dcff" providerId="ADAL" clId="{AF453001-A281-4A15-A310-D110B7F86FE8}" dt="2023-02-09T06:26:21.512" v="239"/>
          <ac:grpSpMkLst>
            <pc:docMk/>
            <pc:sldMk cId="3534110732" sldId="404"/>
            <ac:grpSpMk id="25" creationId="{700AE7EF-D5D5-3461-6B1C-1962EE66701E}"/>
          </ac:grpSpMkLst>
        </pc:grpChg>
        <pc:grpChg chg="mod">
          <ac:chgData name="Ramy Mohamed" userId="0cc068d6-35f3-41e3-a10d-b98e4c17dcff" providerId="ADAL" clId="{AF453001-A281-4A15-A310-D110B7F86FE8}" dt="2023-02-09T06:26:21.512" v="239"/>
          <ac:grpSpMkLst>
            <pc:docMk/>
            <pc:sldMk cId="3534110732" sldId="404"/>
            <ac:grpSpMk id="26" creationId="{A3B11B96-0898-09E3-5E00-B6E760319C2B}"/>
          </ac:grpSpMkLst>
        </pc:grpChg>
        <pc:grpChg chg="mod">
          <ac:chgData name="Ramy Mohamed" userId="0cc068d6-35f3-41e3-a10d-b98e4c17dcff" providerId="ADAL" clId="{AF453001-A281-4A15-A310-D110B7F86FE8}" dt="2023-02-09T06:26:21.512" v="239"/>
          <ac:grpSpMkLst>
            <pc:docMk/>
            <pc:sldMk cId="3534110732" sldId="404"/>
            <ac:grpSpMk id="27" creationId="{84235D5D-255B-077C-EC1A-1DC98C98FDA6}"/>
          </ac:grpSpMkLst>
        </pc:grpChg>
        <pc:grpChg chg="mod">
          <ac:chgData name="Ramy Mohamed" userId="0cc068d6-35f3-41e3-a10d-b98e4c17dcff" providerId="ADAL" clId="{AF453001-A281-4A15-A310-D110B7F86FE8}" dt="2023-02-09T06:26:21.512" v="239"/>
          <ac:grpSpMkLst>
            <pc:docMk/>
            <pc:sldMk cId="3534110732" sldId="404"/>
            <ac:grpSpMk id="28" creationId="{22F74A5F-93EB-A242-5954-DF3AEED3CB0D}"/>
          </ac:grpSpMkLst>
        </pc:grpChg>
        <pc:grpChg chg="mod">
          <ac:chgData name="Ramy Mohamed" userId="0cc068d6-35f3-41e3-a10d-b98e4c17dcff" providerId="ADAL" clId="{AF453001-A281-4A15-A310-D110B7F86FE8}" dt="2023-02-09T06:26:21.512" v="239"/>
          <ac:grpSpMkLst>
            <pc:docMk/>
            <pc:sldMk cId="3534110732" sldId="404"/>
            <ac:grpSpMk id="29" creationId="{B8207F00-4319-2853-7F1C-9737729696E9}"/>
          </ac:grpSpMkLst>
        </pc:grpChg>
        <pc:grpChg chg="mod">
          <ac:chgData name="Ramy Mohamed" userId="0cc068d6-35f3-41e3-a10d-b98e4c17dcff" providerId="ADAL" clId="{AF453001-A281-4A15-A310-D110B7F86FE8}" dt="2023-02-09T06:26:21.512" v="239"/>
          <ac:grpSpMkLst>
            <pc:docMk/>
            <pc:sldMk cId="3534110732" sldId="404"/>
            <ac:grpSpMk id="30" creationId="{A8445792-EF68-0C21-2657-D890A0F90FFB}"/>
          </ac:grpSpMkLst>
        </pc:grpChg>
        <pc:grpChg chg="mod">
          <ac:chgData name="Ramy Mohamed" userId="0cc068d6-35f3-41e3-a10d-b98e4c17dcff" providerId="ADAL" clId="{AF453001-A281-4A15-A310-D110B7F86FE8}" dt="2023-02-09T06:26:21.512" v="239"/>
          <ac:grpSpMkLst>
            <pc:docMk/>
            <pc:sldMk cId="3534110732" sldId="404"/>
            <ac:grpSpMk id="31" creationId="{1ED58F4F-E655-695B-0C21-2D262CC083C1}"/>
          </ac:grpSpMkLst>
        </pc:grpChg>
        <pc:grpChg chg="mod">
          <ac:chgData name="Ramy Mohamed" userId="0cc068d6-35f3-41e3-a10d-b98e4c17dcff" providerId="ADAL" clId="{AF453001-A281-4A15-A310-D110B7F86FE8}" dt="2023-02-09T06:26:21.512" v="239"/>
          <ac:grpSpMkLst>
            <pc:docMk/>
            <pc:sldMk cId="3534110732" sldId="404"/>
            <ac:grpSpMk id="32" creationId="{190E9654-D556-2E43-174E-CABDEC53A6AF}"/>
          </ac:grpSpMkLst>
        </pc:grpChg>
        <pc:grpChg chg="mod">
          <ac:chgData name="Ramy Mohamed" userId="0cc068d6-35f3-41e3-a10d-b98e4c17dcff" providerId="ADAL" clId="{AF453001-A281-4A15-A310-D110B7F86FE8}" dt="2023-02-09T06:26:21.512" v="239"/>
          <ac:grpSpMkLst>
            <pc:docMk/>
            <pc:sldMk cId="3534110732" sldId="404"/>
            <ac:grpSpMk id="33" creationId="{474E423D-5C37-6953-BEFC-6EE288145432}"/>
          </ac:grpSpMkLst>
        </pc:grpChg>
        <pc:grpChg chg="mod">
          <ac:chgData name="Ramy Mohamed" userId="0cc068d6-35f3-41e3-a10d-b98e4c17dcff" providerId="ADAL" clId="{AF453001-A281-4A15-A310-D110B7F86FE8}" dt="2023-02-09T06:26:21.512" v="239"/>
          <ac:grpSpMkLst>
            <pc:docMk/>
            <pc:sldMk cId="3534110732" sldId="404"/>
            <ac:grpSpMk id="34" creationId="{695576C5-C27A-BD21-B699-A4E3C5E34F06}"/>
          </ac:grpSpMkLst>
        </pc:grpChg>
        <pc:grpChg chg="mod">
          <ac:chgData name="Ramy Mohamed" userId="0cc068d6-35f3-41e3-a10d-b98e4c17dcff" providerId="ADAL" clId="{AF453001-A281-4A15-A310-D110B7F86FE8}" dt="2023-02-09T06:26:21.512" v="239"/>
          <ac:grpSpMkLst>
            <pc:docMk/>
            <pc:sldMk cId="3534110732" sldId="404"/>
            <ac:grpSpMk id="35" creationId="{BBC7D9E4-FB3C-3B44-26B3-6E4C93B21DA5}"/>
          </ac:grpSpMkLst>
        </pc:grpChg>
        <pc:grpChg chg="mod">
          <ac:chgData name="Ramy Mohamed" userId="0cc068d6-35f3-41e3-a10d-b98e4c17dcff" providerId="ADAL" clId="{AF453001-A281-4A15-A310-D110B7F86FE8}" dt="2023-02-09T06:26:21.512" v="239"/>
          <ac:grpSpMkLst>
            <pc:docMk/>
            <pc:sldMk cId="3534110732" sldId="404"/>
            <ac:grpSpMk id="36" creationId="{1D9979AA-3356-FA93-EE21-4CE421F07B5A}"/>
          </ac:grpSpMkLst>
        </pc:grpChg>
        <pc:grpChg chg="mod">
          <ac:chgData name="Ramy Mohamed" userId="0cc068d6-35f3-41e3-a10d-b98e4c17dcff" providerId="ADAL" clId="{AF453001-A281-4A15-A310-D110B7F86FE8}" dt="2023-02-09T06:26:21.512" v="239"/>
          <ac:grpSpMkLst>
            <pc:docMk/>
            <pc:sldMk cId="3534110732" sldId="404"/>
            <ac:grpSpMk id="37" creationId="{600691D6-7201-4F21-7F29-BDC13121E9DF}"/>
          </ac:grpSpMkLst>
        </pc:grpChg>
        <pc:grpChg chg="mod">
          <ac:chgData name="Ramy Mohamed" userId="0cc068d6-35f3-41e3-a10d-b98e4c17dcff" providerId="ADAL" clId="{AF453001-A281-4A15-A310-D110B7F86FE8}" dt="2023-02-09T06:26:21.512" v="239"/>
          <ac:grpSpMkLst>
            <pc:docMk/>
            <pc:sldMk cId="3534110732" sldId="404"/>
            <ac:grpSpMk id="38" creationId="{B0BF239A-687E-D16D-40F9-5CEE23501DCF}"/>
          </ac:grpSpMkLst>
        </pc:grpChg>
        <pc:grpChg chg="mod">
          <ac:chgData name="Ramy Mohamed" userId="0cc068d6-35f3-41e3-a10d-b98e4c17dcff" providerId="ADAL" clId="{AF453001-A281-4A15-A310-D110B7F86FE8}" dt="2023-02-09T06:26:21.512" v="239"/>
          <ac:grpSpMkLst>
            <pc:docMk/>
            <pc:sldMk cId="3534110732" sldId="404"/>
            <ac:grpSpMk id="39" creationId="{3CF7CD5D-5A2A-1866-6038-E2B8435100BF}"/>
          </ac:grpSpMkLst>
        </pc:grpChg>
        <pc:grpChg chg="mod">
          <ac:chgData name="Ramy Mohamed" userId="0cc068d6-35f3-41e3-a10d-b98e4c17dcff" providerId="ADAL" clId="{AF453001-A281-4A15-A310-D110B7F86FE8}" dt="2023-02-09T06:26:21.512" v="239"/>
          <ac:grpSpMkLst>
            <pc:docMk/>
            <pc:sldMk cId="3534110732" sldId="404"/>
            <ac:grpSpMk id="40" creationId="{3D923C67-1A7E-61DF-D39A-CFFB3F3FACC1}"/>
          </ac:grpSpMkLst>
        </pc:grpChg>
        <pc:grpChg chg="mod">
          <ac:chgData name="Ramy Mohamed" userId="0cc068d6-35f3-41e3-a10d-b98e4c17dcff" providerId="ADAL" clId="{AF453001-A281-4A15-A310-D110B7F86FE8}" dt="2023-02-09T06:26:21.512" v="239"/>
          <ac:grpSpMkLst>
            <pc:docMk/>
            <pc:sldMk cId="3534110732" sldId="404"/>
            <ac:grpSpMk id="41" creationId="{B78960FC-6CCA-B60C-E2B2-0418B8DA2C6A}"/>
          </ac:grpSpMkLst>
        </pc:grpChg>
        <pc:grpChg chg="mod">
          <ac:chgData name="Ramy Mohamed" userId="0cc068d6-35f3-41e3-a10d-b98e4c17dcff" providerId="ADAL" clId="{AF453001-A281-4A15-A310-D110B7F86FE8}" dt="2023-02-09T06:26:21.512" v="239"/>
          <ac:grpSpMkLst>
            <pc:docMk/>
            <pc:sldMk cId="3534110732" sldId="404"/>
            <ac:grpSpMk id="42" creationId="{3637CAE3-39FE-B3D3-81A6-4C6CF2AF36DA}"/>
          </ac:grpSpMkLst>
        </pc:grpChg>
        <pc:grpChg chg="mod">
          <ac:chgData name="Ramy Mohamed" userId="0cc068d6-35f3-41e3-a10d-b98e4c17dcff" providerId="ADAL" clId="{AF453001-A281-4A15-A310-D110B7F86FE8}" dt="2023-02-09T06:26:21.512" v="239"/>
          <ac:grpSpMkLst>
            <pc:docMk/>
            <pc:sldMk cId="3534110732" sldId="404"/>
            <ac:grpSpMk id="43" creationId="{621C2869-8F4B-6D13-A38E-E11B5ECB7E49}"/>
          </ac:grpSpMkLst>
        </pc:grpChg>
        <pc:grpChg chg="mod">
          <ac:chgData name="Ramy Mohamed" userId="0cc068d6-35f3-41e3-a10d-b98e4c17dcff" providerId="ADAL" clId="{AF453001-A281-4A15-A310-D110B7F86FE8}" dt="2023-02-09T06:26:21.512" v="239"/>
          <ac:grpSpMkLst>
            <pc:docMk/>
            <pc:sldMk cId="3534110732" sldId="404"/>
            <ac:grpSpMk id="44" creationId="{5C68A3B6-309C-B130-9F0C-CF7C05ED5D57}"/>
          </ac:grpSpMkLst>
        </pc:grpChg>
        <pc:grpChg chg="mod">
          <ac:chgData name="Ramy Mohamed" userId="0cc068d6-35f3-41e3-a10d-b98e4c17dcff" providerId="ADAL" clId="{AF453001-A281-4A15-A310-D110B7F86FE8}" dt="2023-02-09T06:26:21.512" v="239"/>
          <ac:grpSpMkLst>
            <pc:docMk/>
            <pc:sldMk cId="3534110732" sldId="404"/>
            <ac:grpSpMk id="45" creationId="{0E4F5C5E-33A1-6DFA-8AA8-F6CBD5CF58AF}"/>
          </ac:grpSpMkLst>
        </pc:grpChg>
        <pc:grpChg chg="mod">
          <ac:chgData name="Ramy Mohamed" userId="0cc068d6-35f3-41e3-a10d-b98e4c17dcff" providerId="ADAL" clId="{AF453001-A281-4A15-A310-D110B7F86FE8}" dt="2023-02-09T06:26:21.512" v="239"/>
          <ac:grpSpMkLst>
            <pc:docMk/>
            <pc:sldMk cId="3534110732" sldId="404"/>
            <ac:grpSpMk id="46" creationId="{FDACEF01-181A-817F-E05F-C0F10B3C93C1}"/>
          </ac:grpSpMkLst>
        </pc:grpChg>
        <pc:grpChg chg="mod">
          <ac:chgData name="Ramy Mohamed" userId="0cc068d6-35f3-41e3-a10d-b98e4c17dcff" providerId="ADAL" clId="{AF453001-A281-4A15-A310-D110B7F86FE8}" dt="2023-02-09T06:26:21.512" v="239"/>
          <ac:grpSpMkLst>
            <pc:docMk/>
            <pc:sldMk cId="3534110732" sldId="404"/>
            <ac:grpSpMk id="47" creationId="{6AB4A5C4-FAB6-0C5B-4CBD-582534272A75}"/>
          </ac:grpSpMkLst>
        </pc:grpChg>
        <pc:grpChg chg="mod">
          <ac:chgData name="Ramy Mohamed" userId="0cc068d6-35f3-41e3-a10d-b98e4c17dcff" providerId="ADAL" clId="{AF453001-A281-4A15-A310-D110B7F86FE8}" dt="2023-02-09T06:26:21.512" v="239"/>
          <ac:grpSpMkLst>
            <pc:docMk/>
            <pc:sldMk cId="3534110732" sldId="404"/>
            <ac:grpSpMk id="48" creationId="{A6B34FD5-AAD6-B48E-DD87-D686180C7AC9}"/>
          </ac:grpSpMkLst>
        </pc:grpChg>
        <pc:grpChg chg="mod">
          <ac:chgData name="Ramy Mohamed" userId="0cc068d6-35f3-41e3-a10d-b98e4c17dcff" providerId="ADAL" clId="{AF453001-A281-4A15-A310-D110B7F86FE8}" dt="2023-02-09T06:26:21.512" v="239"/>
          <ac:grpSpMkLst>
            <pc:docMk/>
            <pc:sldMk cId="3534110732" sldId="404"/>
            <ac:grpSpMk id="49" creationId="{04BF2A79-25A4-AF21-A228-F641CB0DA75E}"/>
          </ac:grpSpMkLst>
        </pc:grpChg>
        <pc:grpChg chg="mod">
          <ac:chgData name="Ramy Mohamed" userId="0cc068d6-35f3-41e3-a10d-b98e4c17dcff" providerId="ADAL" clId="{AF453001-A281-4A15-A310-D110B7F86FE8}" dt="2023-02-09T06:26:21.512" v="239"/>
          <ac:grpSpMkLst>
            <pc:docMk/>
            <pc:sldMk cId="3534110732" sldId="404"/>
            <ac:grpSpMk id="50" creationId="{A812C736-B528-8C58-1F1C-1B8A7D23E6B0}"/>
          </ac:grpSpMkLst>
        </pc:grpChg>
        <pc:grpChg chg="mod">
          <ac:chgData name="Ramy Mohamed" userId="0cc068d6-35f3-41e3-a10d-b98e4c17dcff" providerId="ADAL" clId="{AF453001-A281-4A15-A310-D110B7F86FE8}" dt="2023-02-09T06:26:21.512" v="239"/>
          <ac:grpSpMkLst>
            <pc:docMk/>
            <pc:sldMk cId="3534110732" sldId="404"/>
            <ac:grpSpMk id="51" creationId="{568FE5F3-0BA2-CB2A-31B7-52B2556E230A}"/>
          </ac:grpSpMkLst>
        </pc:grpChg>
        <pc:grpChg chg="mod">
          <ac:chgData name="Ramy Mohamed" userId="0cc068d6-35f3-41e3-a10d-b98e4c17dcff" providerId="ADAL" clId="{AF453001-A281-4A15-A310-D110B7F86FE8}" dt="2023-02-09T06:26:21.512" v="239"/>
          <ac:grpSpMkLst>
            <pc:docMk/>
            <pc:sldMk cId="3534110732" sldId="404"/>
            <ac:grpSpMk id="52" creationId="{9412652C-E11C-CB85-A044-A6011E1B68C9}"/>
          </ac:grpSpMkLst>
        </pc:grpChg>
        <pc:grpChg chg="mod">
          <ac:chgData name="Ramy Mohamed" userId="0cc068d6-35f3-41e3-a10d-b98e4c17dcff" providerId="ADAL" clId="{AF453001-A281-4A15-A310-D110B7F86FE8}" dt="2023-02-09T06:26:21.512" v="239"/>
          <ac:grpSpMkLst>
            <pc:docMk/>
            <pc:sldMk cId="3534110732" sldId="404"/>
            <ac:grpSpMk id="53" creationId="{891A325E-14C8-889C-F40F-F115A763B115}"/>
          </ac:grpSpMkLst>
        </pc:grpChg>
        <pc:grpChg chg="mod">
          <ac:chgData name="Ramy Mohamed" userId="0cc068d6-35f3-41e3-a10d-b98e4c17dcff" providerId="ADAL" clId="{AF453001-A281-4A15-A310-D110B7F86FE8}" dt="2023-02-09T06:26:21.512" v="239"/>
          <ac:grpSpMkLst>
            <pc:docMk/>
            <pc:sldMk cId="3534110732" sldId="404"/>
            <ac:grpSpMk id="54" creationId="{CA91BD2B-077F-C67A-3748-DE0E3B9CAD71}"/>
          </ac:grpSpMkLst>
        </pc:grpChg>
        <pc:grpChg chg="mod">
          <ac:chgData name="Ramy Mohamed" userId="0cc068d6-35f3-41e3-a10d-b98e4c17dcff" providerId="ADAL" clId="{AF453001-A281-4A15-A310-D110B7F86FE8}" dt="2023-02-09T06:26:21.512" v="239"/>
          <ac:grpSpMkLst>
            <pc:docMk/>
            <pc:sldMk cId="3534110732" sldId="404"/>
            <ac:grpSpMk id="55" creationId="{9E8B65C6-86B9-8E98-9510-2C6F833E12B6}"/>
          </ac:grpSpMkLst>
        </pc:grpChg>
        <pc:grpChg chg="mod">
          <ac:chgData name="Ramy Mohamed" userId="0cc068d6-35f3-41e3-a10d-b98e4c17dcff" providerId="ADAL" clId="{AF453001-A281-4A15-A310-D110B7F86FE8}" dt="2023-02-09T06:26:21.512" v="239"/>
          <ac:grpSpMkLst>
            <pc:docMk/>
            <pc:sldMk cId="3534110732" sldId="404"/>
            <ac:grpSpMk id="56" creationId="{AB58345B-0D6E-31D4-EDD9-8D1AE92A4468}"/>
          </ac:grpSpMkLst>
        </pc:grpChg>
        <pc:grpChg chg="mod">
          <ac:chgData name="Ramy Mohamed" userId="0cc068d6-35f3-41e3-a10d-b98e4c17dcff" providerId="ADAL" clId="{AF453001-A281-4A15-A310-D110B7F86FE8}" dt="2023-02-09T06:26:21.512" v="239"/>
          <ac:grpSpMkLst>
            <pc:docMk/>
            <pc:sldMk cId="3534110732" sldId="404"/>
            <ac:grpSpMk id="57" creationId="{A189B11F-8176-7679-1DFB-AB44449379F7}"/>
          </ac:grpSpMkLst>
        </pc:grpChg>
        <pc:grpChg chg="mod">
          <ac:chgData name="Ramy Mohamed" userId="0cc068d6-35f3-41e3-a10d-b98e4c17dcff" providerId="ADAL" clId="{AF453001-A281-4A15-A310-D110B7F86FE8}" dt="2023-02-09T06:26:21.512" v="239"/>
          <ac:grpSpMkLst>
            <pc:docMk/>
            <pc:sldMk cId="3534110732" sldId="404"/>
            <ac:grpSpMk id="58" creationId="{40858E55-FA1C-86C8-F83B-542104869890}"/>
          </ac:grpSpMkLst>
        </pc:grpChg>
        <pc:grpChg chg="mod">
          <ac:chgData name="Ramy Mohamed" userId="0cc068d6-35f3-41e3-a10d-b98e4c17dcff" providerId="ADAL" clId="{AF453001-A281-4A15-A310-D110B7F86FE8}" dt="2023-02-09T06:26:21.512" v="239"/>
          <ac:grpSpMkLst>
            <pc:docMk/>
            <pc:sldMk cId="3534110732" sldId="404"/>
            <ac:grpSpMk id="59" creationId="{75E9770F-D2C1-067C-ABF1-448C1E33BCBB}"/>
          </ac:grpSpMkLst>
        </pc:grpChg>
        <pc:grpChg chg="mod">
          <ac:chgData name="Ramy Mohamed" userId="0cc068d6-35f3-41e3-a10d-b98e4c17dcff" providerId="ADAL" clId="{AF453001-A281-4A15-A310-D110B7F86FE8}" dt="2023-02-09T06:26:21.512" v="239"/>
          <ac:grpSpMkLst>
            <pc:docMk/>
            <pc:sldMk cId="3534110732" sldId="404"/>
            <ac:grpSpMk id="60" creationId="{E648E1CF-A30C-3A56-3540-6543AEC2C658}"/>
          </ac:grpSpMkLst>
        </pc:grpChg>
        <pc:grpChg chg="mod">
          <ac:chgData name="Ramy Mohamed" userId="0cc068d6-35f3-41e3-a10d-b98e4c17dcff" providerId="ADAL" clId="{AF453001-A281-4A15-A310-D110B7F86FE8}" dt="2023-02-09T06:26:21.512" v="239"/>
          <ac:grpSpMkLst>
            <pc:docMk/>
            <pc:sldMk cId="3534110732" sldId="404"/>
            <ac:grpSpMk id="61" creationId="{C5AA9EDD-25C2-A1BB-06BA-68C810A9045C}"/>
          </ac:grpSpMkLst>
        </pc:grpChg>
        <pc:grpChg chg="mod">
          <ac:chgData name="Ramy Mohamed" userId="0cc068d6-35f3-41e3-a10d-b98e4c17dcff" providerId="ADAL" clId="{AF453001-A281-4A15-A310-D110B7F86FE8}" dt="2023-02-09T06:26:21.512" v="239"/>
          <ac:grpSpMkLst>
            <pc:docMk/>
            <pc:sldMk cId="3534110732" sldId="404"/>
            <ac:grpSpMk id="62" creationId="{1D3319B2-1527-9BDF-C8EA-2D824788B5A9}"/>
          </ac:grpSpMkLst>
        </pc:grpChg>
        <pc:grpChg chg="mod">
          <ac:chgData name="Ramy Mohamed" userId="0cc068d6-35f3-41e3-a10d-b98e4c17dcff" providerId="ADAL" clId="{AF453001-A281-4A15-A310-D110B7F86FE8}" dt="2023-02-09T06:26:21.512" v="239"/>
          <ac:grpSpMkLst>
            <pc:docMk/>
            <pc:sldMk cId="3534110732" sldId="404"/>
            <ac:grpSpMk id="63" creationId="{CBE81DB0-09EC-9265-CB6A-1C341490EA9F}"/>
          </ac:grpSpMkLst>
        </pc:grpChg>
        <pc:grpChg chg="mod">
          <ac:chgData name="Ramy Mohamed" userId="0cc068d6-35f3-41e3-a10d-b98e4c17dcff" providerId="ADAL" clId="{AF453001-A281-4A15-A310-D110B7F86FE8}" dt="2023-02-09T06:26:21.512" v="239"/>
          <ac:grpSpMkLst>
            <pc:docMk/>
            <pc:sldMk cId="3534110732" sldId="404"/>
            <ac:grpSpMk id="64" creationId="{501BAB79-0E83-A2B2-9725-47474FEA52C7}"/>
          </ac:grpSpMkLst>
        </pc:grpChg>
        <pc:grpChg chg="mod">
          <ac:chgData name="Ramy Mohamed" userId="0cc068d6-35f3-41e3-a10d-b98e4c17dcff" providerId="ADAL" clId="{AF453001-A281-4A15-A310-D110B7F86FE8}" dt="2023-02-09T06:26:21.512" v="239"/>
          <ac:grpSpMkLst>
            <pc:docMk/>
            <pc:sldMk cId="3534110732" sldId="404"/>
            <ac:grpSpMk id="65" creationId="{4DCABF3D-948E-6065-4B92-6174137085B2}"/>
          </ac:grpSpMkLst>
        </pc:grpChg>
        <pc:grpChg chg="mod">
          <ac:chgData name="Ramy Mohamed" userId="0cc068d6-35f3-41e3-a10d-b98e4c17dcff" providerId="ADAL" clId="{AF453001-A281-4A15-A310-D110B7F86FE8}" dt="2023-02-09T06:26:21.512" v="239"/>
          <ac:grpSpMkLst>
            <pc:docMk/>
            <pc:sldMk cId="3534110732" sldId="404"/>
            <ac:grpSpMk id="66" creationId="{8DD97C2B-172E-4189-1F6B-1B5918FD17FC}"/>
          </ac:grpSpMkLst>
        </pc:grpChg>
        <pc:grpChg chg="mod">
          <ac:chgData name="Ramy Mohamed" userId="0cc068d6-35f3-41e3-a10d-b98e4c17dcff" providerId="ADAL" clId="{AF453001-A281-4A15-A310-D110B7F86FE8}" dt="2023-02-09T06:26:21.512" v="239"/>
          <ac:grpSpMkLst>
            <pc:docMk/>
            <pc:sldMk cId="3534110732" sldId="404"/>
            <ac:grpSpMk id="67" creationId="{CC902B16-9C0F-94BF-D4DD-C2BD3DB3A124}"/>
          </ac:grpSpMkLst>
        </pc:grpChg>
        <pc:grpChg chg="mod">
          <ac:chgData name="Ramy Mohamed" userId="0cc068d6-35f3-41e3-a10d-b98e4c17dcff" providerId="ADAL" clId="{AF453001-A281-4A15-A310-D110B7F86FE8}" dt="2023-02-09T06:26:21.512" v="239"/>
          <ac:grpSpMkLst>
            <pc:docMk/>
            <pc:sldMk cId="3534110732" sldId="404"/>
            <ac:grpSpMk id="68" creationId="{BFC067C8-7F85-771F-CCF5-1284336C4DFE}"/>
          </ac:grpSpMkLst>
        </pc:grpChg>
        <pc:grpChg chg="mod">
          <ac:chgData name="Ramy Mohamed" userId="0cc068d6-35f3-41e3-a10d-b98e4c17dcff" providerId="ADAL" clId="{AF453001-A281-4A15-A310-D110B7F86FE8}" dt="2023-02-09T06:26:21.512" v="239"/>
          <ac:grpSpMkLst>
            <pc:docMk/>
            <pc:sldMk cId="3534110732" sldId="404"/>
            <ac:grpSpMk id="69" creationId="{F47213BB-23CB-FEB1-7BAE-DFC2A34C8EA9}"/>
          </ac:grpSpMkLst>
        </pc:grpChg>
        <pc:grpChg chg="mod">
          <ac:chgData name="Ramy Mohamed" userId="0cc068d6-35f3-41e3-a10d-b98e4c17dcff" providerId="ADAL" clId="{AF453001-A281-4A15-A310-D110B7F86FE8}" dt="2023-02-09T06:26:21.512" v="239"/>
          <ac:grpSpMkLst>
            <pc:docMk/>
            <pc:sldMk cId="3534110732" sldId="404"/>
            <ac:grpSpMk id="70" creationId="{FD95973A-1817-FEA7-D9D9-4385BFF371D9}"/>
          </ac:grpSpMkLst>
        </pc:grpChg>
        <pc:grpChg chg="mod">
          <ac:chgData name="Ramy Mohamed" userId="0cc068d6-35f3-41e3-a10d-b98e4c17dcff" providerId="ADAL" clId="{AF453001-A281-4A15-A310-D110B7F86FE8}" dt="2023-02-09T06:26:21.512" v="239"/>
          <ac:grpSpMkLst>
            <pc:docMk/>
            <pc:sldMk cId="3534110732" sldId="404"/>
            <ac:grpSpMk id="71" creationId="{ADF1FC69-75A1-6005-C93F-C4AF91A37FB3}"/>
          </ac:grpSpMkLst>
        </pc:grpChg>
        <pc:graphicFrameChg chg="add mod modGraphic">
          <ac:chgData name="Ramy Mohamed" userId="0cc068d6-35f3-41e3-a10d-b98e4c17dcff" providerId="ADAL" clId="{AF453001-A281-4A15-A310-D110B7F86FE8}" dt="2023-02-09T06:31:07.592" v="282" actId="931"/>
          <ac:graphicFrameMkLst>
            <pc:docMk/>
            <pc:sldMk cId="3534110732" sldId="404"/>
            <ac:graphicFrameMk id="432" creationId="{6B775466-CF20-F28A-D852-E4055CEA597D}"/>
          </ac:graphicFrameMkLst>
        </pc:graphicFrameChg>
      </pc:sldChg>
      <pc:sldChg chg="addSp delSp modSp add mod">
        <pc:chgData name="Ramy Mohamed" userId="0cc068d6-35f3-41e3-a10d-b98e4c17dcff" providerId="ADAL" clId="{AF453001-A281-4A15-A310-D110B7F86FE8}" dt="2023-02-09T06:33:45.997" v="303" actId="339"/>
        <pc:sldMkLst>
          <pc:docMk/>
          <pc:sldMk cId="2366073402" sldId="405"/>
        </pc:sldMkLst>
        <pc:spChg chg="mod">
          <ac:chgData name="Ramy Mohamed" userId="0cc068d6-35f3-41e3-a10d-b98e4c17dcff" providerId="ADAL" clId="{AF453001-A281-4A15-A310-D110B7F86FE8}" dt="2023-02-09T06:27:03.330" v="244"/>
          <ac:spMkLst>
            <pc:docMk/>
            <pc:sldMk cId="2366073402" sldId="405"/>
            <ac:spMk id="6" creationId="{00000000-0000-0000-0000-000000000000}"/>
          </ac:spMkLst>
        </pc:spChg>
        <pc:spChg chg="mod">
          <ac:chgData name="Ramy Mohamed" userId="0cc068d6-35f3-41e3-a10d-b98e4c17dcff" providerId="ADAL" clId="{AF453001-A281-4A15-A310-D110B7F86FE8}" dt="2023-02-09T06:27:20.964" v="246"/>
          <ac:spMkLst>
            <pc:docMk/>
            <pc:sldMk cId="2366073402" sldId="405"/>
            <ac:spMk id="435" creationId="{08C3206C-ADB3-5E72-3691-8A9A3645FEF6}"/>
          </ac:spMkLst>
        </pc:spChg>
        <pc:spChg chg="mod">
          <ac:chgData name="Ramy Mohamed" userId="0cc068d6-35f3-41e3-a10d-b98e4c17dcff" providerId="ADAL" clId="{AF453001-A281-4A15-A310-D110B7F86FE8}" dt="2023-02-09T06:27:20.964" v="246"/>
          <ac:spMkLst>
            <pc:docMk/>
            <pc:sldMk cId="2366073402" sldId="405"/>
            <ac:spMk id="436" creationId="{3651C7C6-676E-F52E-FB11-71D8EE9EF59E}"/>
          </ac:spMkLst>
        </pc:spChg>
        <pc:spChg chg="mod">
          <ac:chgData name="Ramy Mohamed" userId="0cc068d6-35f3-41e3-a10d-b98e4c17dcff" providerId="ADAL" clId="{AF453001-A281-4A15-A310-D110B7F86FE8}" dt="2023-02-09T06:27:20.964" v="246"/>
          <ac:spMkLst>
            <pc:docMk/>
            <pc:sldMk cId="2366073402" sldId="405"/>
            <ac:spMk id="437" creationId="{B58D8167-8C4F-0158-46B9-61443CFE578C}"/>
          </ac:spMkLst>
        </pc:spChg>
        <pc:spChg chg="mod">
          <ac:chgData name="Ramy Mohamed" userId="0cc068d6-35f3-41e3-a10d-b98e4c17dcff" providerId="ADAL" clId="{AF453001-A281-4A15-A310-D110B7F86FE8}" dt="2023-02-09T06:27:20.964" v="246"/>
          <ac:spMkLst>
            <pc:docMk/>
            <pc:sldMk cId="2366073402" sldId="405"/>
            <ac:spMk id="438" creationId="{5BD83FD9-E0F6-CFA1-0605-94D284ADED1B}"/>
          </ac:spMkLst>
        </pc:spChg>
        <pc:spChg chg="mod">
          <ac:chgData name="Ramy Mohamed" userId="0cc068d6-35f3-41e3-a10d-b98e4c17dcff" providerId="ADAL" clId="{AF453001-A281-4A15-A310-D110B7F86FE8}" dt="2023-02-09T06:27:20.964" v="246"/>
          <ac:spMkLst>
            <pc:docMk/>
            <pc:sldMk cId="2366073402" sldId="405"/>
            <ac:spMk id="439" creationId="{0E6A8397-7478-562E-0FCE-6B7FD87138AF}"/>
          </ac:spMkLst>
        </pc:spChg>
        <pc:spChg chg="mod">
          <ac:chgData name="Ramy Mohamed" userId="0cc068d6-35f3-41e3-a10d-b98e4c17dcff" providerId="ADAL" clId="{AF453001-A281-4A15-A310-D110B7F86FE8}" dt="2023-02-09T06:27:20.964" v="246"/>
          <ac:spMkLst>
            <pc:docMk/>
            <pc:sldMk cId="2366073402" sldId="405"/>
            <ac:spMk id="440" creationId="{A6C9DCD5-3F4E-7A68-0B88-B42CF0EC7513}"/>
          </ac:spMkLst>
        </pc:spChg>
        <pc:spChg chg="mod">
          <ac:chgData name="Ramy Mohamed" userId="0cc068d6-35f3-41e3-a10d-b98e4c17dcff" providerId="ADAL" clId="{AF453001-A281-4A15-A310-D110B7F86FE8}" dt="2023-02-09T06:27:20.964" v="246"/>
          <ac:spMkLst>
            <pc:docMk/>
            <pc:sldMk cId="2366073402" sldId="405"/>
            <ac:spMk id="441" creationId="{F7085A7E-9D43-12A9-992C-88C9863EBB73}"/>
          </ac:spMkLst>
        </pc:spChg>
        <pc:spChg chg="mod">
          <ac:chgData name="Ramy Mohamed" userId="0cc068d6-35f3-41e3-a10d-b98e4c17dcff" providerId="ADAL" clId="{AF453001-A281-4A15-A310-D110B7F86FE8}" dt="2023-02-09T06:27:20.964" v="246"/>
          <ac:spMkLst>
            <pc:docMk/>
            <pc:sldMk cId="2366073402" sldId="405"/>
            <ac:spMk id="442" creationId="{B898D32A-191B-0900-0547-BCDF76DD351C}"/>
          </ac:spMkLst>
        </pc:spChg>
        <pc:spChg chg="mod">
          <ac:chgData name="Ramy Mohamed" userId="0cc068d6-35f3-41e3-a10d-b98e4c17dcff" providerId="ADAL" clId="{AF453001-A281-4A15-A310-D110B7F86FE8}" dt="2023-02-09T06:27:20.964" v="246"/>
          <ac:spMkLst>
            <pc:docMk/>
            <pc:sldMk cId="2366073402" sldId="405"/>
            <ac:spMk id="443" creationId="{BB868B72-ABA6-8FFA-5B76-CDBCFC1F22E1}"/>
          </ac:spMkLst>
        </pc:spChg>
        <pc:spChg chg="mod">
          <ac:chgData name="Ramy Mohamed" userId="0cc068d6-35f3-41e3-a10d-b98e4c17dcff" providerId="ADAL" clId="{AF453001-A281-4A15-A310-D110B7F86FE8}" dt="2023-02-09T06:27:20.964" v="246"/>
          <ac:spMkLst>
            <pc:docMk/>
            <pc:sldMk cId="2366073402" sldId="405"/>
            <ac:spMk id="444" creationId="{C75BF8C3-9FB1-3FEC-AB0C-D516B9176CB7}"/>
          </ac:spMkLst>
        </pc:spChg>
        <pc:spChg chg="mod">
          <ac:chgData name="Ramy Mohamed" userId="0cc068d6-35f3-41e3-a10d-b98e4c17dcff" providerId="ADAL" clId="{AF453001-A281-4A15-A310-D110B7F86FE8}" dt="2023-02-09T06:27:20.964" v="246"/>
          <ac:spMkLst>
            <pc:docMk/>
            <pc:sldMk cId="2366073402" sldId="405"/>
            <ac:spMk id="445" creationId="{DEFEE82E-BA86-FE26-074F-20731A121476}"/>
          </ac:spMkLst>
        </pc:spChg>
        <pc:spChg chg="mod">
          <ac:chgData name="Ramy Mohamed" userId="0cc068d6-35f3-41e3-a10d-b98e4c17dcff" providerId="ADAL" clId="{AF453001-A281-4A15-A310-D110B7F86FE8}" dt="2023-02-09T06:27:20.964" v="246"/>
          <ac:spMkLst>
            <pc:docMk/>
            <pc:sldMk cId="2366073402" sldId="405"/>
            <ac:spMk id="446" creationId="{029D0330-AD7E-EA3B-AD32-6DB3D6B51ECF}"/>
          </ac:spMkLst>
        </pc:spChg>
        <pc:spChg chg="mod">
          <ac:chgData name="Ramy Mohamed" userId="0cc068d6-35f3-41e3-a10d-b98e4c17dcff" providerId="ADAL" clId="{AF453001-A281-4A15-A310-D110B7F86FE8}" dt="2023-02-09T06:27:20.964" v="246"/>
          <ac:spMkLst>
            <pc:docMk/>
            <pc:sldMk cId="2366073402" sldId="405"/>
            <ac:spMk id="447" creationId="{03FDE6F7-5087-334A-E6A8-1D17383A3161}"/>
          </ac:spMkLst>
        </pc:spChg>
        <pc:spChg chg="mod">
          <ac:chgData name="Ramy Mohamed" userId="0cc068d6-35f3-41e3-a10d-b98e4c17dcff" providerId="ADAL" clId="{AF453001-A281-4A15-A310-D110B7F86FE8}" dt="2023-02-09T06:27:20.964" v="246"/>
          <ac:spMkLst>
            <pc:docMk/>
            <pc:sldMk cId="2366073402" sldId="405"/>
            <ac:spMk id="448" creationId="{13566324-5B59-F212-B257-D9E53CF067AD}"/>
          </ac:spMkLst>
        </pc:spChg>
        <pc:spChg chg="mod">
          <ac:chgData name="Ramy Mohamed" userId="0cc068d6-35f3-41e3-a10d-b98e4c17dcff" providerId="ADAL" clId="{AF453001-A281-4A15-A310-D110B7F86FE8}" dt="2023-02-09T06:27:20.964" v="246"/>
          <ac:spMkLst>
            <pc:docMk/>
            <pc:sldMk cId="2366073402" sldId="405"/>
            <ac:spMk id="449" creationId="{AE821F0C-B0D0-1816-A96D-FD080550BD25}"/>
          </ac:spMkLst>
        </pc:spChg>
        <pc:spChg chg="mod">
          <ac:chgData name="Ramy Mohamed" userId="0cc068d6-35f3-41e3-a10d-b98e4c17dcff" providerId="ADAL" clId="{AF453001-A281-4A15-A310-D110B7F86FE8}" dt="2023-02-09T06:27:20.964" v="246"/>
          <ac:spMkLst>
            <pc:docMk/>
            <pc:sldMk cId="2366073402" sldId="405"/>
            <ac:spMk id="450" creationId="{EB7AA365-7BEA-3015-5B8B-E02243BA919F}"/>
          </ac:spMkLst>
        </pc:spChg>
        <pc:spChg chg="mod">
          <ac:chgData name="Ramy Mohamed" userId="0cc068d6-35f3-41e3-a10d-b98e4c17dcff" providerId="ADAL" clId="{AF453001-A281-4A15-A310-D110B7F86FE8}" dt="2023-02-09T06:27:20.964" v="246"/>
          <ac:spMkLst>
            <pc:docMk/>
            <pc:sldMk cId="2366073402" sldId="405"/>
            <ac:spMk id="451" creationId="{B43E3CB1-CDEA-C4E2-A06E-11BAC1E4ACF5}"/>
          </ac:spMkLst>
        </pc:spChg>
        <pc:spChg chg="mod">
          <ac:chgData name="Ramy Mohamed" userId="0cc068d6-35f3-41e3-a10d-b98e4c17dcff" providerId="ADAL" clId="{AF453001-A281-4A15-A310-D110B7F86FE8}" dt="2023-02-09T06:27:20.964" v="246"/>
          <ac:spMkLst>
            <pc:docMk/>
            <pc:sldMk cId="2366073402" sldId="405"/>
            <ac:spMk id="452" creationId="{C89B7D40-F608-19DD-98F1-C25EC32D4803}"/>
          </ac:spMkLst>
        </pc:spChg>
        <pc:spChg chg="mod">
          <ac:chgData name="Ramy Mohamed" userId="0cc068d6-35f3-41e3-a10d-b98e4c17dcff" providerId="ADAL" clId="{AF453001-A281-4A15-A310-D110B7F86FE8}" dt="2023-02-09T06:27:20.964" v="246"/>
          <ac:spMkLst>
            <pc:docMk/>
            <pc:sldMk cId="2366073402" sldId="405"/>
            <ac:spMk id="453" creationId="{6451B413-8508-552A-BBB5-13703503ACC6}"/>
          </ac:spMkLst>
        </pc:spChg>
        <pc:spChg chg="mod">
          <ac:chgData name="Ramy Mohamed" userId="0cc068d6-35f3-41e3-a10d-b98e4c17dcff" providerId="ADAL" clId="{AF453001-A281-4A15-A310-D110B7F86FE8}" dt="2023-02-09T06:27:20.964" v="246"/>
          <ac:spMkLst>
            <pc:docMk/>
            <pc:sldMk cId="2366073402" sldId="405"/>
            <ac:spMk id="454" creationId="{A6CD37B9-94F5-AAE7-3EC9-8511DC533392}"/>
          </ac:spMkLst>
        </pc:spChg>
        <pc:spChg chg="mod">
          <ac:chgData name="Ramy Mohamed" userId="0cc068d6-35f3-41e3-a10d-b98e4c17dcff" providerId="ADAL" clId="{AF453001-A281-4A15-A310-D110B7F86FE8}" dt="2023-02-09T06:27:20.964" v="246"/>
          <ac:spMkLst>
            <pc:docMk/>
            <pc:sldMk cId="2366073402" sldId="405"/>
            <ac:spMk id="455" creationId="{F454FD85-AC12-FA09-156C-899BADC47601}"/>
          </ac:spMkLst>
        </pc:spChg>
        <pc:spChg chg="mod">
          <ac:chgData name="Ramy Mohamed" userId="0cc068d6-35f3-41e3-a10d-b98e4c17dcff" providerId="ADAL" clId="{AF453001-A281-4A15-A310-D110B7F86FE8}" dt="2023-02-09T06:27:20.964" v="246"/>
          <ac:spMkLst>
            <pc:docMk/>
            <pc:sldMk cId="2366073402" sldId="405"/>
            <ac:spMk id="456" creationId="{53BCC83B-408A-6BCB-90EC-2913739ED5B7}"/>
          </ac:spMkLst>
        </pc:spChg>
        <pc:spChg chg="mod">
          <ac:chgData name="Ramy Mohamed" userId="0cc068d6-35f3-41e3-a10d-b98e4c17dcff" providerId="ADAL" clId="{AF453001-A281-4A15-A310-D110B7F86FE8}" dt="2023-02-09T06:27:20.964" v="246"/>
          <ac:spMkLst>
            <pc:docMk/>
            <pc:sldMk cId="2366073402" sldId="405"/>
            <ac:spMk id="457" creationId="{9F3ED672-2C74-18C2-3818-F600F40DA517}"/>
          </ac:spMkLst>
        </pc:spChg>
        <pc:spChg chg="mod">
          <ac:chgData name="Ramy Mohamed" userId="0cc068d6-35f3-41e3-a10d-b98e4c17dcff" providerId="ADAL" clId="{AF453001-A281-4A15-A310-D110B7F86FE8}" dt="2023-02-09T06:27:20.964" v="246"/>
          <ac:spMkLst>
            <pc:docMk/>
            <pc:sldMk cId="2366073402" sldId="405"/>
            <ac:spMk id="458" creationId="{7FF5FA4F-6F48-DF04-263A-ABE5F424C4B7}"/>
          </ac:spMkLst>
        </pc:spChg>
        <pc:spChg chg="mod">
          <ac:chgData name="Ramy Mohamed" userId="0cc068d6-35f3-41e3-a10d-b98e4c17dcff" providerId="ADAL" clId="{AF453001-A281-4A15-A310-D110B7F86FE8}" dt="2023-02-09T06:27:20.964" v="246"/>
          <ac:spMkLst>
            <pc:docMk/>
            <pc:sldMk cId="2366073402" sldId="405"/>
            <ac:spMk id="459" creationId="{FAF14DA9-CB91-DF7E-D049-889E35EBEE21}"/>
          </ac:spMkLst>
        </pc:spChg>
        <pc:spChg chg="mod">
          <ac:chgData name="Ramy Mohamed" userId="0cc068d6-35f3-41e3-a10d-b98e4c17dcff" providerId="ADAL" clId="{AF453001-A281-4A15-A310-D110B7F86FE8}" dt="2023-02-09T06:27:20.964" v="246"/>
          <ac:spMkLst>
            <pc:docMk/>
            <pc:sldMk cId="2366073402" sldId="405"/>
            <ac:spMk id="460" creationId="{D7D70F64-B7C0-DC22-FD6E-8F20FD061243}"/>
          </ac:spMkLst>
        </pc:spChg>
        <pc:spChg chg="mod">
          <ac:chgData name="Ramy Mohamed" userId="0cc068d6-35f3-41e3-a10d-b98e4c17dcff" providerId="ADAL" clId="{AF453001-A281-4A15-A310-D110B7F86FE8}" dt="2023-02-09T06:27:20.964" v="246"/>
          <ac:spMkLst>
            <pc:docMk/>
            <pc:sldMk cId="2366073402" sldId="405"/>
            <ac:spMk id="461" creationId="{F9A66F59-7EC6-6239-723C-FA101B2D9F32}"/>
          </ac:spMkLst>
        </pc:spChg>
        <pc:spChg chg="mod">
          <ac:chgData name="Ramy Mohamed" userId="0cc068d6-35f3-41e3-a10d-b98e4c17dcff" providerId="ADAL" clId="{AF453001-A281-4A15-A310-D110B7F86FE8}" dt="2023-02-09T06:27:20.964" v="246"/>
          <ac:spMkLst>
            <pc:docMk/>
            <pc:sldMk cId="2366073402" sldId="405"/>
            <ac:spMk id="462" creationId="{4D8826B6-54E0-6DC3-3A5D-E68AA214B711}"/>
          </ac:spMkLst>
        </pc:spChg>
        <pc:spChg chg="mod">
          <ac:chgData name="Ramy Mohamed" userId="0cc068d6-35f3-41e3-a10d-b98e4c17dcff" providerId="ADAL" clId="{AF453001-A281-4A15-A310-D110B7F86FE8}" dt="2023-02-09T06:27:20.964" v="246"/>
          <ac:spMkLst>
            <pc:docMk/>
            <pc:sldMk cId="2366073402" sldId="405"/>
            <ac:spMk id="463" creationId="{75526147-F439-72F2-BB8F-540319597A59}"/>
          </ac:spMkLst>
        </pc:spChg>
        <pc:spChg chg="mod">
          <ac:chgData name="Ramy Mohamed" userId="0cc068d6-35f3-41e3-a10d-b98e4c17dcff" providerId="ADAL" clId="{AF453001-A281-4A15-A310-D110B7F86FE8}" dt="2023-02-09T06:27:20.964" v="246"/>
          <ac:spMkLst>
            <pc:docMk/>
            <pc:sldMk cId="2366073402" sldId="405"/>
            <ac:spMk id="464" creationId="{B3AB9A2C-741E-7A77-8104-863D9E4794BF}"/>
          </ac:spMkLst>
        </pc:spChg>
        <pc:spChg chg="mod">
          <ac:chgData name="Ramy Mohamed" userId="0cc068d6-35f3-41e3-a10d-b98e4c17dcff" providerId="ADAL" clId="{AF453001-A281-4A15-A310-D110B7F86FE8}" dt="2023-02-09T06:27:20.964" v="246"/>
          <ac:spMkLst>
            <pc:docMk/>
            <pc:sldMk cId="2366073402" sldId="405"/>
            <ac:spMk id="465" creationId="{4DF49B11-58FE-EE0E-5848-D6CF2B901AA2}"/>
          </ac:spMkLst>
        </pc:spChg>
        <pc:spChg chg="mod">
          <ac:chgData name="Ramy Mohamed" userId="0cc068d6-35f3-41e3-a10d-b98e4c17dcff" providerId="ADAL" clId="{AF453001-A281-4A15-A310-D110B7F86FE8}" dt="2023-02-09T06:27:20.964" v="246"/>
          <ac:spMkLst>
            <pc:docMk/>
            <pc:sldMk cId="2366073402" sldId="405"/>
            <ac:spMk id="466" creationId="{E7E769D0-4ED5-B79B-CDD2-FE24E6D2A9DD}"/>
          </ac:spMkLst>
        </pc:spChg>
        <pc:spChg chg="mod">
          <ac:chgData name="Ramy Mohamed" userId="0cc068d6-35f3-41e3-a10d-b98e4c17dcff" providerId="ADAL" clId="{AF453001-A281-4A15-A310-D110B7F86FE8}" dt="2023-02-09T06:27:20.964" v="246"/>
          <ac:spMkLst>
            <pc:docMk/>
            <pc:sldMk cId="2366073402" sldId="405"/>
            <ac:spMk id="467" creationId="{27937646-D0CD-2351-B0C8-E12DCA5FC684}"/>
          </ac:spMkLst>
        </pc:spChg>
        <pc:spChg chg="mod">
          <ac:chgData name="Ramy Mohamed" userId="0cc068d6-35f3-41e3-a10d-b98e4c17dcff" providerId="ADAL" clId="{AF453001-A281-4A15-A310-D110B7F86FE8}" dt="2023-02-09T06:27:20.964" v="246"/>
          <ac:spMkLst>
            <pc:docMk/>
            <pc:sldMk cId="2366073402" sldId="405"/>
            <ac:spMk id="468" creationId="{72BDE5FB-1F83-FA58-42F3-CEAF066D810C}"/>
          </ac:spMkLst>
        </pc:spChg>
        <pc:spChg chg="mod">
          <ac:chgData name="Ramy Mohamed" userId="0cc068d6-35f3-41e3-a10d-b98e4c17dcff" providerId="ADAL" clId="{AF453001-A281-4A15-A310-D110B7F86FE8}" dt="2023-02-09T06:27:20.964" v="246"/>
          <ac:spMkLst>
            <pc:docMk/>
            <pc:sldMk cId="2366073402" sldId="405"/>
            <ac:spMk id="469" creationId="{6FA94C3C-47CD-D81C-7631-71BAFF049F64}"/>
          </ac:spMkLst>
        </pc:spChg>
        <pc:spChg chg="mod">
          <ac:chgData name="Ramy Mohamed" userId="0cc068d6-35f3-41e3-a10d-b98e4c17dcff" providerId="ADAL" clId="{AF453001-A281-4A15-A310-D110B7F86FE8}" dt="2023-02-09T06:27:20.964" v="246"/>
          <ac:spMkLst>
            <pc:docMk/>
            <pc:sldMk cId="2366073402" sldId="405"/>
            <ac:spMk id="470" creationId="{1DB3E241-4020-57C4-C467-578434206A4D}"/>
          </ac:spMkLst>
        </pc:spChg>
        <pc:spChg chg="mod">
          <ac:chgData name="Ramy Mohamed" userId="0cc068d6-35f3-41e3-a10d-b98e4c17dcff" providerId="ADAL" clId="{AF453001-A281-4A15-A310-D110B7F86FE8}" dt="2023-02-09T06:27:20.964" v="246"/>
          <ac:spMkLst>
            <pc:docMk/>
            <pc:sldMk cId="2366073402" sldId="405"/>
            <ac:spMk id="471" creationId="{EC19165F-F804-6FE6-3C85-E71D29F7422E}"/>
          </ac:spMkLst>
        </pc:spChg>
        <pc:spChg chg="mod">
          <ac:chgData name="Ramy Mohamed" userId="0cc068d6-35f3-41e3-a10d-b98e4c17dcff" providerId="ADAL" clId="{AF453001-A281-4A15-A310-D110B7F86FE8}" dt="2023-02-09T06:27:20.964" v="246"/>
          <ac:spMkLst>
            <pc:docMk/>
            <pc:sldMk cId="2366073402" sldId="405"/>
            <ac:spMk id="472" creationId="{B27D04D8-5F27-5268-BD1A-C5064591BBFF}"/>
          </ac:spMkLst>
        </pc:spChg>
        <pc:spChg chg="mod">
          <ac:chgData name="Ramy Mohamed" userId="0cc068d6-35f3-41e3-a10d-b98e4c17dcff" providerId="ADAL" clId="{AF453001-A281-4A15-A310-D110B7F86FE8}" dt="2023-02-09T06:27:20.964" v="246"/>
          <ac:spMkLst>
            <pc:docMk/>
            <pc:sldMk cId="2366073402" sldId="405"/>
            <ac:spMk id="473" creationId="{6ECCC847-0539-3AE6-A46F-4949952A68A1}"/>
          </ac:spMkLst>
        </pc:spChg>
        <pc:spChg chg="mod">
          <ac:chgData name="Ramy Mohamed" userId="0cc068d6-35f3-41e3-a10d-b98e4c17dcff" providerId="ADAL" clId="{AF453001-A281-4A15-A310-D110B7F86FE8}" dt="2023-02-09T06:27:20.964" v="246"/>
          <ac:spMkLst>
            <pc:docMk/>
            <pc:sldMk cId="2366073402" sldId="405"/>
            <ac:spMk id="474" creationId="{2F99768F-F7EE-786D-E1C2-CE91226DDBB7}"/>
          </ac:spMkLst>
        </pc:spChg>
        <pc:spChg chg="mod">
          <ac:chgData name="Ramy Mohamed" userId="0cc068d6-35f3-41e3-a10d-b98e4c17dcff" providerId="ADAL" clId="{AF453001-A281-4A15-A310-D110B7F86FE8}" dt="2023-02-09T06:27:20.964" v="246"/>
          <ac:spMkLst>
            <pc:docMk/>
            <pc:sldMk cId="2366073402" sldId="405"/>
            <ac:spMk id="475" creationId="{0442060E-F7FF-9EBB-CDAD-FDEFC0D60625}"/>
          </ac:spMkLst>
        </pc:spChg>
        <pc:spChg chg="mod">
          <ac:chgData name="Ramy Mohamed" userId="0cc068d6-35f3-41e3-a10d-b98e4c17dcff" providerId="ADAL" clId="{AF453001-A281-4A15-A310-D110B7F86FE8}" dt="2023-02-09T06:27:20.964" v="246"/>
          <ac:spMkLst>
            <pc:docMk/>
            <pc:sldMk cId="2366073402" sldId="405"/>
            <ac:spMk id="476" creationId="{3BBBCE03-1714-A92D-BBEC-3432757AB144}"/>
          </ac:spMkLst>
        </pc:spChg>
        <pc:spChg chg="mod">
          <ac:chgData name="Ramy Mohamed" userId="0cc068d6-35f3-41e3-a10d-b98e4c17dcff" providerId="ADAL" clId="{AF453001-A281-4A15-A310-D110B7F86FE8}" dt="2023-02-09T06:27:20.964" v="246"/>
          <ac:spMkLst>
            <pc:docMk/>
            <pc:sldMk cId="2366073402" sldId="405"/>
            <ac:spMk id="477" creationId="{C530EC4F-E84A-F6FE-F340-0D4B7E7EE5A3}"/>
          </ac:spMkLst>
        </pc:spChg>
        <pc:spChg chg="mod">
          <ac:chgData name="Ramy Mohamed" userId="0cc068d6-35f3-41e3-a10d-b98e4c17dcff" providerId="ADAL" clId="{AF453001-A281-4A15-A310-D110B7F86FE8}" dt="2023-02-09T06:27:20.964" v="246"/>
          <ac:spMkLst>
            <pc:docMk/>
            <pc:sldMk cId="2366073402" sldId="405"/>
            <ac:spMk id="478" creationId="{2B25B175-C887-ECE3-083D-8AB8AA7545DF}"/>
          </ac:spMkLst>
        </pc:spChg>
        <pc:spChg chg="mod">
          <ac:chgData name="Ramy Mohamed" userId="0cc068d6-35f3-41e3-a10d-b98e4c17dcff" providerId="ADAL" clId="{AF453001-A281-4A15-A310-D110B7F86FE8}" dt="2023-02-09T06:27:20.964" v="246"/>
          <ac:spMkLst>
            <pc:docMk/>
            <pc:sldMk cId="2366073402" sldId="405"/>
            <ac:spMk id="479" creationId="{4BE47BB1-3C4C-C13B-F8F6-2C1F6183412D}"/>
          </ac:spMkLst>
        </pc:spChg>
        <pc:spChg chg="mod">
          <ac:chgData name="Ramy Mohamed" userId="0cc068d6-35f3-41e3-a10d-b98e4c17dcff" providerId="ADAL" clId="{AF453001-A281-4A15-A310-D110B7F86FE8}" dt="2023-02-09T06:27:20.964" v="246"/>
          <ac:spMkLst>
            <pc:docMk/>
            <pc:sldMk cId="2366073402" sldId="405"/>
            <ac:spMk id="480" creationId="{CDCE5173-0774-1EAA-1BD2-4E508AB22A07}"/>
          </ac:spMkLst>
        </pc:spChg>
        <pc:spChg chg="mod">
          <ac:chgData name="Ramy Mohamed" userId="0cc068d6-35f3-41e3-a10d-b98e4c17dcff" providerId="ADAL" clId="{AF453001-A281-4A15-A310-D110B7F86FE8}" dt="2023-02-09T06:27:20.964" v="246"/>
          <ac:spMkLst>
            <pc:docMk/>
            <pc:sldMk cId="2366073402" sldId="405"/>
            <ac:spMk id="481" creationId="{3D8DDA11-E834-0599-DE19-5FD9B27FB7D0}"/>
          </ac:spMkLst>
        </pc:spChg>
        <pc:spChg chg="mod">
          <ac:chgData name="Ramy Mohamed" userId="0cc068d6-35f3-41e3-a10d-b98e4c17dcff" providerId="ADAL" clId="{AF453001-A281-4A15-A310-D110B7F86FE8}" dt="2023-02-09T06:27:20.964" v="246"/>
          <ac:spMkLst>
            <pc:docMk/>
            <pc:sldMk cId="2366073402" sldId="405"/>
            <ac:spMk id="482" creationId="{6AF4C9F3-922F-2F31-B384-856410B1F58C}"/>
          </ac:spMkLst>
        </pc:spChg>
        <pc:spChg chg="mod">
          <ac:chgData name="Ramy Mohamed" userId="0cc068d6-35f3-41e3-a10d-b98e4c17dcff" providerId="ADAL" clId="{AF453001-A281-4A15-A310-D110B7F86FE8}" dt="2023-02-09T06:27:20.964" v="246"/>
          <ac:spMkLst>
            <pc:docMk/>
            <pc:sldMk cId="2366073402" sldId="405"/>
            <ac:spMk id="483" creationId="{4A531D62-DE89-14F2-A639-1243FF576786}"/>
          </ac:spMkLst>
        </pc:spChg>
        <pc:spChg chg="mod">
          <ac:chgData name="Ramy Mohamed" userId="0cc068d6-35f3-41e3-a10d-b98e4c17dcff" providerId="ADAL" clId="{AF453001-A281-4A15-A310-D110B7F86FE8}" dt="2023-02-09T06:27:20.964" v="246"/>
          <ac:spMkLst>
            <pc:docMk/>
            <pc:sldMk cId="2366073402" sldId="405"/>
            <ac:spMk id="484" creationId="{E0295FC2-F96C-EBA4-DC7E-C29278BB36B3}"/>
          </ac:spMkLst>
        </pc:spChg>
        <pc:spChg chg="mod">
          <ac:chgData name="Ramy Mohamed" userId="0cc068d6-35f3-41e3-a10d-b98e4c17dcff" providerId="ADAL" clId="{AF453001-A281-4A15-A310-D110B7F86FE8}" dt="2023-02-09T06:27:20.964" v="246"/>
          <ac:spMkLst>
            <pc:docMk/>
            <pc:sldMk cId="2366073402" sldId="405"/>
            <ac:spMk id="485" creationId="{54F09B7E-E15F-FF34-C197-2389E4A65100}"/>
          </ac:spMkLst>
        </pc:spChg>
        <pc:spChg chg="mod">
          <ac:chgData name="Ramy Mohamed" userId="0cc068d6-35f3-41e3-a10d-b98e4c17dcff" providerId="ADAL" clId="{AF453001-A281-4A15-A310-D110B7F86FE8}" dt="2023-02-09T06:27:20.964" v="246"/>
          <ac:spMkLst>
            <pc:docMk/>
            <pc:sldMk cId="2366073402" sldId="405"/>
            <ac:spMk id="486" creationId="{3722C860-AEAE-CAA7-3FA0-177B4086FF68}"/>
          </ac:spMkLst>
        </pc:spChg>
        <pc:spChg chg="mod">
          <ac:chgData name="Ramy Mohamed" userId="0cc068d6-35f3-41e3-a10d-b98e4c17dcff" providerId="ADAL" clId="{AF453001-A281-4A15-A310-D110B7F86FE8}" dt="2023-02-09T06:27:20.964" v="246"/>
          <ac:spMkLst>
            <pc:docMk/>
            <pc:sldMk cId="2366073402" sldId="405"/>
            <ac:spMk id="487" creationId="{EC39C229-D65D-7445-034E-0CCAE311527B}"/>
          </ac:spMkLst>
        </pc:spChg>
        <pc:spChg chg="mod">
          <ac:chgData name="Ramy Mohamed" userId="0cc068d6-35f3-41e3-a10d-b98e4c17dcff" providerId="ADAL" clId="{AF453001-A281-4A15-A310-D110B7F86FE8}" dt="2023-02-09T06:27:20.964" v="246"/>
          <ac:spMkLst>
            <pc:docMk/>
            <pc:sldMk cId="2366073402" sldId="405"/>
            <ac:spMk id="488" creationId="{5BF3C7EF-21C5-0E5D-682F-FDC18133681E}"/>
          </ac:spMkLst>
        </pc:spChg>
        <pc:spChg chg="mod">
          <ac:chgData name="Ramy Mohamed" userId="0cc068d6-35f3-41e3-a10d-b98e4c17dcff" providerId="ADAL" clId="{AF453001-A281-4A15-A310-D110B7F86FE8}" dt="2023-02-09T06:27:20.964" v="246"/>
          <ac:spMkLst>
            <pc:docMk/>
            <pc:sldMk cId="2366073402" sldId="405"/>
            <ac:spMk id="499" creationId="{97F5AFD9-C51A-C2A3-43F3-EA539797C04A}"/>
          </ac:spMkLst>
        </pc:spChg>
        <pc:spChg chg="mod">
          <ac:chgData name="Ramy Mohamed" userId="0cc068d6-35f3-41e3-a10d-b98e4c17dcff" providerId="ADAL" clId="{AF453001-A281-4A15-A310-D110B7F86FE8}" dt="2023-02-09T06:27:20.964" v="246"/>
          <ac:spMkLst>
            <pc:docMk/>
            <pc:sldMk cId="2366073402" sldId="405"/>
            <ac:spMk id="500" creationId="{EFC6E6D0-CA98-A9F3-6D31-4F12AF174B1C}"/>
          </ac:spMkLst>
        </pc:spChg>
        <pc:spChg chg="mod">
          <ac:chgData name="Ramy Mohamed" userId="0cc068d6-35f3-41e3-a10d-b98e4c17dcff" providerId="ADAL" clId="{AF453001-A281-4A15-A310-D110B7F86FE8}" dt="2023-02-09T06:27:20.964" v="246"/>
          <ac:spMkLst>
            <pc:docMk/>
            <pc:sldMk cId="2366073402" sldId="405"/>
            <ac:spMk id="501" creationId="{6CF9CA48-4695-7E06-34D1-8D4E2D07343E}"/>
          </ac:spMkLst>
        </pc:spChg>
        <pc:spChg chg="mod">
          <ac:chgData name="Ramy Mohamed" userId="0cc068d6-35f3-41e3-a10d-b98e4c17dcff" providerId="ADAL" clId="{AF453001-A281-4A15-A310-D110B7F86FE8}" dt="2023-02-09T06:27:20.964" v="246"/>
          <ac:spMkLst>
            <pc:docMk/>
            <pc:sldMk cId="2366073402" sldId="405"/>
            <ac:spMk id="502" creationId="{DEAB0F13-3C59-B58D-00B5-18BC8B791384}"/>
          </ac:spMkLst>
        </pc:spChg>
        <pc:spChg chg="mod">
          <ac:chgData name="Ramy Mohamed" userId="0cc068d6-35f3-41e3-a10d-b98e4c17dcff" providerId="ADAL" clId="{AF453001-A281-4A15-A310-D110B7F86FE8}" dt="2023-02-09T06:27:20.964" v="246"/>
          <ac:spMkLst>
            <pc:docMk/>
            <pc:sldMk cId="2366073402" sldId="405"/>
            <ac:spMk id="503" creationId="{CD67AF8A-5E00-F0D3-4ADB-1F58D12EDD92}"/>
          </ac:spMkLst>
        </pc:spChg>
        <pc:spChg chg="mod">
          <ac:chgData name="Ramy Mohamed" userId="0cc068d6-35f3-41e3-a10d-b98e4c17dcff" providerId="ADAL" clId="{AF453001-A281-4A15-A310-D110B7F86FE8}" dt="2023-02-09T06:27:20.964" v="246"/>
          <ac:spMkLst>
            <pc:docMk/>
            <pc:sldMk cId="2366073402" sldId="405"/>
            <ac:spMk id="504" creationId="{3B7EDEEA-AA33-B49D-782D-7414D6E6508E}"/>
          </ac:spMkLst>
        </pc:spChg>
        <pc:spChg chg="mod">
          <ac:chgData name="Ramy Mohamed" userId="0cc068d6-35f3-41e3-a10d-b98e4c17dcff" providerId="ADAL" clId="{AF453001-A281-4A15-A310-D110B7F86FE8}" dt="2023-02-09T06:27:20.964" v="246"/>
          <ac:spMkLst>
            <pc:docMk/>
            <pc:sldMk cId="2366073402" sldId="405"/>
            <ac:spMk id="505" creationId="{9B20116B-5AC8-5B49-D77F-7D87041AB07B}"/>
          </ac:spMkLst>
        </pc:spChg>
        <pc:spChg chg="mod">
          <ac:chgData name="Ramy Mohamed" userId="0cc068d6-35f3-41e3-a10d-b98e4c17dcff" providerId="ADAL" clId="{AF453001-A281-4A15-A310-D110B7F86FE8}" dt="2023-02-09T06:27:20.964" v="246"/>
          <ac:spMkLst>
            <pc:docMk/>
            <pc:sldMk cId="2366073402" sldId="405"/>
            <ac:spMk id="506" creationId="{67A9110C-ED37-7E92-22EC-0A71945C96C8}"/>
          </ac:spMkLst>
        </pc:spChg>
        <pc:spChg chg="mod">
          <ac:chgData name="Ramy Mohamed" userId="0cc068d6-35f3-41e3-a10d-b98e4c17dcff" providerId="ADAL" clId="{AF453001-A281-4A15-A310-D110B7F86FE8}" dt="2023-02-09T06:27:20.964" v="246"/>
          <ac:spMkLst>
            <pc:docMk/>
            <pc:sldMk cId="2366073402" sldId="405"/>
            <ac:spMk id="507" creationId="{BA974177-4743-66A0-9560-A613DAB4B104}"/>
          </ac:spMkLst>
        </pc:spChg>
        <pc:spChg chg="mod">
          <ac:chgData name="Ramy Mohamed" userId="0cc068d6-35f3-41e3-a10d-b98e4c17dcff" providerId="ADAL" clId="{AF453001-A281-4A15-A310-D110B7F86FE8}" dt="2023-02-09T06:27:20.964" v="246"/>
          <ac:spMkLst>
            <pc:docMk/>
            <pc:sldMk cId="2366073402" sldId="405"/>
            <ac:spMk id="508" creationId="{CE53E803-950E-5535-4486-495C4587C5A4}"/>
          </ac:spMkLst>
        </pc:spChg>
        <pc:spChg chg="mod">
          <ac:chgData name="Ramy Mohamed" userId="0cc068d6-35f3-41e3-a10d-b98e4c17dcff" providerId="ADAL" clId="{AF453001-A281-4A15-A310-D110B7F86FE8}" dt="2023-02-09T06:27:20.964" v="246"/>
          <ac:spMkLst>
            <pc:docMk/>
            <pc:sldMk cId="2366073402" sldId="405"/>
            <ac:spMk id="509" creationId="{BA32B7F7-6A23-66A3-F727-A4C1C423266D}"/>
          </ac:spMkLst>
        </pc:spChg>
        <pc:spChg chg="mod">
          <ac:chgData name="Ramy Mohamed" userId="0cc068d6-35f3-41e3-a10d-b98e4c17dcff" providerId="ADAL" clId="{AF453001-A281-4A15-A310-D110B7F86FE8}" dt="2023-02-09T06:27:20.964" v="246"/>
          <ac:spMkLst>
            <pc:docMk/>
            <pc:sldMk cId="2366073402" sldId="405"/>
            <ac:spMk id="510" creationId="{FF8B9BAC-F607-2D6D-3F77-FB6E24518AAD}"/>
          </ac:spMkLst>
        </pc:spChg>
        <pc:spChg chg="mod">
          <ac:chgData name="Ramy Mohamed" userId="0cc068d6-35f3-41e3-a10d-b98e4c17dcff" providerId="ADAL" clId="{AF453001-A281-4A15-A310-D110B7F86FE8}" dt="2023-02-09T06:27:20.964" v="246"/>
          <ac:spMkLst>
            <pc:docMk/>
            <pc:sldMk cId="2366073402" sldId="405"/>
            <ac:spMk id="511" creationId="{AFBB4C95-E3FB-9D4F-9CDB-964879FCC8A6}"/>
          </ac:spMkLst>
        </pc:spChg>
        <pc:spChg chg="mod">
          <ac:chgData name="Ramy Mohamed" userId="0cc068d6-35f3-41e3-a10d-b98e4c17dcff" providerId="ADAL" clId="{AF453001-A281-4A15-A310-D110B7F86FE8}" dt="2023-02-09T06:27:20.964" v="246"/>
          <ac:spMkLst>
            <pc:docMk/>
            <pc:sldMk cId="2366073402" sldId="405"/>
            <ac:spMk id="512" creationId="{F6901939-8B18-5B66-4737-7FFE55B8FE7D}"/>
          </ac:spMkLst>
        </pc:spChg>
        <pc:spChg chg="mod">
          <ac:chgData name="Ramy Mohamed" userId="0cc068d6-35f3-41e3-a10d-b98e4c17dcff" providerId="ADAL" clId="{AF453001-A281-4A15-A310-D110B7F86FE8}" dt="2023-02-09T06:27:20.964" v="246"/>
          <ac:spMkLst>
            <pc:docMk/>
            <pc:sldMk cId="2366073402" sldId="405"/>
            <ac:spMk id="513" creationId="{6178BFB7-EAF1-49D5-ED19-7624DDE47802}"/>
          </ac:spMkLst>
        </pc:spChg>
        <pc:spChg chg="mod">
          <ac:chgData name="Ramy Mohamed" userId="0cc068d6-35f3-41e3-a10d-b98e4c17dcff" providerId="ADAL" clId="{AF453001-A281-4A15-A310-D110B7F86FE8}" dt="2023-02-09T06:27:20.964" v="246"/>
          <ac:spMkLst>
            <pc:docMk/>
            <pc:sldMk cId="2366073402" sldId="405"/>
            <ac:spMk id="514" creationId="{1D499EA2-E4EC-BA01-F29B-FAD79FF24130}"/>
          </ac:spMkLst>
        </pc:spChg>
        <pc:spChg chg="mod">
          <ac:chgData name="Ramy Mohamed" userId="0cc068d6-35f3-41e3-a10d-b98e4c17dcff" providerId="ADAL" clId="{AF453001-A281-4A15-A310-D110B7F86FE8}" dt="2023-02-09T06:27:20.964" v="246"/>
          <ac:spMkLst>
            <pc:docMk/>
            <pc:sldMk cId="2366073402" sldId="405"/>
            <ac:spMk id="515" creationId="{3D06F80A-EC9F-3B33-A9F4-1536A007DDCB}"/>
          </ac:spMkLst>
        </pc:spChg>
        <pc:spChg chg="mod">
          <ac:chgData name="Ramy Mohamed" userId="0cc068d6-35f3-41e3-a10d-b98e4c17dcff" providerId="ADAL" clId="{AF453001-A281-4A15-A310-D110B7F86FE8}" dt="2023-02-09T06:27:20.964" v="246"/>
          <ac:spMkLst>
            <pc:docMk/>
            <pc:sldMk cId="2366073402" sldId="405"/>
            <ac:spMk id="516" creationId="{FCF6D45E-7B80-8892-CAD9-60E79C7EB9D6}"/>
          </ac:spMkLst>
        </pc:spChg>
        <pc:spChg chg="mod">
          <ac:chgData name="Ramy Mohamed" userId="0cc068d6-35f3-41e3-a10d-b98e4c17dcff" providerId="ADAL" clId="{AF453001-A281-4A15-A310-D110B7F86FE8}" dt="2023-02-09T06:27:20.964" v="246"/>
          <ac:spMkLst>
            <pc:docMk/>
            <pc:sldMk cId="2366073402" sldId="405"/>
            <ac:spMk id="517" creationId="{6C0A2C4E-D075-337A-1FB1-65BC835F99A6}"/>
          </ac:spMkLst>
        </pc:spChg>
        <pc:spChg chg="mod">
          <ac:chgData name="Ramy Mohamed" userId="0cc068d6-35f3-41e3-a10d-b98e4c17dcff" providerId="ADAL" clId="{AF453001-A281-4A15-A310-D110B7F86FE8}" dt="2023-02-09T06:27:20.964" v="246"/>
          <ac:spMkLst>
            <pc:docMk/>
            <pc:sldMk cId="2366073402" sldId="405"/>
            <ac:spMk id="518" creationId="{B90214DC-4CAE-A433-623A-72D171961754}"/>
          </ac:spMkLst>
        </pc:spChg>
        <pc:spChg chg="mod">
          <ac:chgData name="Ramy Mohamed" userId="0cc068d6-35f3-41e3-a10d-b98e4c17dcff" providerId="ADAL" clId="{AF453001-A281-4A15-A310-D110B7F86FE8}" dt="2023-02-09T06:27:20.964" v="246"/>
          <ac:spMkLst>
            <pc:docMk/>
            <pc:sldMk cId="2366073402" sldId="405"/>
            <ac:spMk id="519" creationId="{8417C82A-5ABE-C7B5-940B-462ADC6AB625}"/>
          </ac:spMkLst>
        </pc:spChg>
        <pc:spChg chg="mod">
          <ac:chgData name="Ramy Mohamed" userId="0cc068d6-35f3-41e3-a10d-b98e4c17dcff" providerId="ADAL" clId="{AF453001-A281-4A15-A310-D110B7F86FE8}" dt="2023-02-09T06:27:20.964" v="246"/>
          <ac:spMkLst>
            <pc:docMk/>
            <pc:sldMk cId="2366073402" sldId="405"/>
            <ac:spMk id="520" creationId="{8B9BBE24-3A2F-351A-5A86-B23FE4B1ED61}"/>
          </ac:spMkLst>
        </pc:spChg>
        <pc:spChg chg="mod">
          <ac:chgData name="Ramy Mohamed" userId="0cc068d6-35f3-41e3-a10d-b98e4c17dcff" providerId="ADAL" clId="{AF453001-A281-4A15-A310-D110B7F86FE8}" dt="2023-02-09T06:27:20.964" v="246"/>
          <ac:spMkLst>
            <pc:docMk/>
            <pc:sldMk cId="2366073402" sldId="405"/>
            <ac:spMk id="521" creationId="{67A8CD2F-404E-1722-807B-3D088C54F59A}"/>
          </ac:spMkLst>
        </pc:spChg>
        <pc:spChg chg="mod">
          <ac:chgData name="Ramy Mohamed" userId="0cc068d6-35f3-41e3-a10d-b98e4c17dcff" providerId="ADAL" clId="{AF453001-A281-4A15-A310-D110B7F86FE8}" dt="2023-02-09T06:27:20.964" v="246"/>
          <ac:spMkLst>
            <pc:docMk/>
            <pc:sldMk cId="2366073402" sldId="405"/>
            <ac:spMk id="522" creationId="{C8CFCB54-4582-83F4-E1E1-1D2D1F26BA42}"/>
          </ac:spMkLst>
        </pc:spChg>
        <pc:spChg chg="mod">
          <ac:chgData name="Ramy Mohamed" userId="0cc068d6-35f3-41e3-a10d-b98e4c17dcff" providerId="ADAL" clId="{AF453001-A281-4A15-A310-D110B7F86FE8}" dt="2023-02-09T06:27:20.964" v="246"/>
          <ac:spMkLst>
            <pc:docMk/>
            <pc:sldMk cId="2366073402" sldId="405"/>
            <ac:spMk id="523" creationId="{112FF631-799B-AA45-F1CB-E75794BA1121}"/>
          </ac:spMkLst>
        </pc:spChg>
        <pc:spChg chg="mod">
          <ac:chgData name="Ramy Mohamed" userId="0cc068d6-35f3-41e3-a10d-b98e4c17dcff" providerId="ADAL" clId="{AF453001-A281-4A15-A310-D110B7F86FE8}" dt="2023-02-09T06:27:20.964" v="246"/>
          <ac:spMkLst>
            <pc:docMk/>
            <pc:sldMk cId="2366073402" sldId="405"/>
            <ac:spMk id="524" creationId="{0370DDE1-B7AF-E976-9C8C-E85417D441F4}"/>
          </ac:spMkLst>
        </pc:spChg>
        <pc:spChg chg="mod">
          <ac:chgData name="Ramy Mohamed" userId="0cc068d6-35f3-41e3-a10d-b98e4c17dcff" providerId="ADAL" clId="{AF453001-A281-4A15-A310-D110B7F86FE8}" dt="2023-02-09T06:27:20.964" v="246"/>
          <ac:spMkLst>
            <pc:docMk/>
            <pc:sldMk cId="2366073402" sldId="405"/>
            <ac:spMk id="525" creationId="{E9E9EA2C-9E58-F413-D171-F338EEE27E6F}"/>
          </ac:spMkLst>
        </pc:spChg>
        <pc:spChg chg="mod">
          <ac:chgData name="Ramy Mohamed" userId="0cc068d6-35f3-41e3-a10d-b98e4c17dcff" providerId="ADAL" clId="{AF453001-A281-4A15-A310-D110B7F86FE8}" dt="2023-02-09T06:27:20.964" v="246"/>
          <ac:spMkLst>
            <pc:docMk/>
            <pc:sldMk cId="2366073402" sldId="405"/>
            <ac:spMk id="526" creationId="{EE231DBA-8CD9-1CE5-1E8C-0F07798B4A35}"/>
          </ac:spMkLst>
        </pc:spChg>
        <pc:spChg chg="mod">
          <ac:chgData name="Ramy Mohamed" userId="0cc068d6-35f3-41e3-a10d-b98e4c17dcff" providerId="ADAL" clId="{AF453001-A281-4A15-A310-D110B7F86FE8}" dt="2023-02-09T06:27:20.964" v="246"/>
          <ac:spMkLst>
            <pc:docMk/>
            <pc:sldMk cId="2366073402" sldId="405"/>
            <ac:spMk id="527" creationId="{2F0F50DF-CE0C-67F8-1F9E-674DF51E98FF}"/>
          </ac:spMkLst>
        </pc:spChg>
        <pc:spChg chg="mod">
          <ac:chgData name="Ramy Mohamed" userId="0cc068d6-35f3-41e3-a10d-b98e4c17dcff" providerId="ADAL" clId="{AF453001-A281-4A15-A310-D110B7F86FE8}" dt="2023-02-09T06:27:20.964" v="246"/>
          <ac:spMkLst>
            <pc:docMk/>
            <pc:sldMk cId="2366073402" sldId="405"/>
            <ac:spMk id="528" creationId="{62B63469-C6CB-7B79-E98C-2BEED37AF675}"/>
          </ac:spMkLst>
        </pc:spChg>
        <pc:spChg chg="mod">
          <ac:chgData name="Ramy Mohamed" userId="0cc068d6-35f3-41e3-a10d-b98e4c17dcff" providerId="ADAL" clId="{AF453001-A281-4A15-A310-D110B7F86FE8}" dt="2023-02-09T06:27:20.964" v="246"/>
          <ac:spMkLst>
            <pc:docMk/>
            <pc:sldMk cId="2366073402" sldId="405"/>
            <ac:spMk id="529" creationId="{2D7ED346-428E-98B6-EF76-CF5DE1FE6346}"/>
          </ac:spMkLst>
        </pc:spChg>
        <pc:spChg chg="mod">
          <ac:chgData name="Ramy Mohamed" userId="0cc068d6-35f3-41e3-a10d-b98e4c17dcff" providerId="ADAL" clId="{AF453001-A281-4A15-A310-D110B7F86FE8}" dt="2023-02-09T06:27:20.964" v="246"/>
          <ac:spMkLst>
            <pc:docMk/>
            <pc:sldMk cId="2366073402" sldId="405"/>
            <ac:spMk id="530" creationId="{A4B08A3D-F520-617F-8117-EC89CCF1A744}"/>
          </ac:spMkLst>
        </pc:spChg>
        <pc:spChg chg="mod">
          <ac:chgData name="Ramy Mohamed" userId="0cc068d6-35f3-41e3-a10d-b98e4c17dcff" providerId="ADAL" clId="{AF453001-A281-4A15-A310-D110B7F86FE8}" dt="2023-02-09T06:27:20.964" v="246"/>
          <ac:spMkLst>
            <pc:docMk/>
            <pc:sldMk cId="2366073402" sldId="405"/>
            <ac:spMk id="531" creationId="{F5340BDD-B8DF-0038-01C5-C0A1F52A4A86}"/>
          </ac:spMkLst>
        </pc:spChg>
        <pc:spChg chg="mod">
          <ac:chgData name="Ramy Mohamed" userId="0cc068d6-35f3-41e3-a10d-b98e4c17dcff" providerId="ADAL" clId="{AF453001-A281-4A15-A310-D110B7F86FE8}" dt="2023-02-09T06:27:20.964" v="246"/>
          <ac:spMkLst>
            <pc:docMk/>
            <pc:sldMk cId="2366073402" sldId="405"/>
            <ac:spMk id="532" creationId="{06E0728F-08D9-8930-6D8B-6E1DF74799AA}"/>
          </ac:spMkLst>
        </pc:spChg>
        <pc:spChg chg="mod">
          <ac:chgData name="Ramy Mohamed" userId="0cc068d6-35f3-41e3-a10d-b98e4c17dcff" providerId="ADAL" clId="{AF453001-A281-4A15-A310-D110B7F86FE8}" dt="2023-02-09T06:27:20.964" v="246"/>
          <ac:spMkLst>
            <pc:docMk/>
            <pc:sldMk cId="2366073402" sldId="405"/>
            <ac:spMk id="533" creationId="{674E412B-7263-93E7-7E4F-45954C25AA96}"/>
          </ac:spMkLst>
        </pc:spChg>
        <pc:spChg chg="mod">
          <ac:chgData name="Ramy Mohamed" userId="0cc068d6-35f3-41e3-a10d-b98e4c17dcff" providerId="ADAL" clId="{AF453001-A281-4A15-A310-D110B7F86FE8}" dt="2023-02-09T06:27:20.964" v="246"/>
          <ac:spMkLst>
            <pc:docMk/>
            <pc:sldMk cId="2366073402" sldId="405"/>
            <ac:spMk id="534" creationId="{3C6BD175-7044-07AD-3FB9-3605F0C616D1}"/>
          </ac:spMkLst>
        </pc:spChg>
        <pc:spChg chg="mod">
          <ac:chgData name="Ramy Mohamed" userId="0cc068d6-35f3-41e3-a10d-b98e4c17dcff" providerId="ADAL" clId="{AF453001-A281-4A15-A310-D110B7F86FE8}" dt="2023-02-09T06:27:20.964" v="246"/>
          <ac:spMkLst>
            <pc:docMk/>
            <pc:sldMk cId="2366073402" sldId="405"/>
            <ac:spMk id="535" creationId="{41D81E2B-E66E-A3E9-5E9D-F2BCAD8CD874}"/>
          </ac:spMkLst>
        </pc:spChg>
        <pc:spChg chg="mod">
          <ac:chgData name="Ramy Mohamed" userId="0cc068d6-35f3-41e3-a10d-b98e4c17dcff" providerId="ADAL" clId="{AF453001-A281-4A15-A310-D110B7F86FE8}" dt="2023-02-09T06:27:20.964" v="246"/>
          <ac:spMkLst>
            <pc:docMk/>
            <pc:sldMk cId="2366073402" sldId="405"/>
            <ac:spMk id="536" creationId="{E4B89D4E-2654-59CC-042B-510FFCB09F0E}"/>
          </ac:spMkLst>
        </pc:spChg>
        <pc:spChg chg="mod">
          <ac:chgData name="Ramy Mohamed" userId="0cc068d6-35f3-41e3-a10d-b98e4c17dcff" providerId="ADAL" clId="{AF453001-A281-4A15-A310-D110B7F86FE8}" dt="2023-02-09T06:27:20.964" v="246"/>
          <ac:spMkLst>
            <pc:docMk/>
            <pc:sldMk cId="2366073402" sldId="405"/>
            <ac:spMk id="537" creationId="{7B55C708-AC97-90F8-95C3-C59AB1C73377}"/>
          </ac:spMkLst>
        </pc:spChg>
        <pc:spChg chg="mod">
          <ac:chgData name="Ramy Mohamed" userId="0cc068d6-35f3-41e3-a10d-b98e4c17dcff" providerId="ADAL" clId="{AF453001-A281-4A15-A310-D110B7F86FE8}" dt="2023-02-09T06:27:20.964" v="246"/>
          <ac:spMkLst>
            <pc:docMk/>
            <pc:sldMk cId="2366073402" sldId="405"/>
            <ac:spMk id="538" creationId="{25539D32-CC2E-23FE-7C3F-1AF958FC11A9}"/>
          </ac:spMkLst>
        </pc:spChg>
        <pc:spChg chg="mod">
          <ac:chgData name="Ramy Mohamed" userId="0cc068d6-35f3-41e3-a10d-b98e4c17dcff" providerId="ADAL" clId="{AF453001-A281-4A15-A310-D110B7F86FE8}" dt="2023-02-09T06:27:20.964" v="246"/>
          <ac:spMkLst>
            <pc:docMk/>
            <pc:sldMk cId="2366073402" sldId="405"/>
            <ac:spMk id="539" creationId="{C8671C16-35A6-763D-7467-12F638FC422B}"/>
          </ac:spMkLst>
        </pc:spChg>
        <pc:spChg chg="mod">
          <ac:chgData name="Ramy Mohamed" userId="0cc068d6-35f3-41e3-a10d-b98e4c17dcff" providerId="ADAL" clId="{AF453001-A281-4A15-A310-D110B7F86FE8}" dt="2023-02-09T06:27:20.964" v="246"/>
          <ac:spMkLst>
            <pc:docMk/>
            <pc:sldMk cId="2366073402" sldId="405"/>
            <ac:spMk id="540" creationId="{E8770A13-9908-D01A-EF19-B4F68AC61A05}"/>
          </ac:spMkLst>
        </pc:spChg>
        <pc:spChg chg="mod">
          <ac:chgData name="Ramy Mohamed" userId="0cc068d6-35f3-41e3-a10d-b98e4c17dcff" providerId="ADAL" clId="{AF453001-A281-4A15-A310-D110B7F86FE8}" dt="2023-02-09T06:27:20.964" v="246"/>
          <ac:spMkLst>
            <pc:docMk/>
            <pc:sldMk cId="2366073402" sldId="405"/>
            <ac:spMk id="541" creationId="{C6168E74-2DEB-E681-2F1E-93F5B17929C8}"/>
          </ac:spMkLst>
        </pc:spChg>
        <pc:spChg chg="mod">
          <ac:chgData name="Ramy Mohamed" userId="0cc068d6-35f3-41e3-a10d-b98e4c17dcff" providerId="ADAL" clId="{AF453001-A281-4A15-A310-D110B7F86FE8}" dt="2023-02-09T06:27:20.964" v="246"/>
          <ac:spMkLst>
            <pc:docMk/>
            <pc:sldMk cId="2366073402" sldId="405"/>
            <ac:spMk id="542" creationId="{7AF9D54C-2200-CB4E-3D2C-2922A412F4AD}"/>
          </ac:spMkLst>
        </pc:spChg>
        <pc:spChg chg="mod">
          <ac:chgData name="Ramy Mohamed" userId="0cc068d6-35f3-41e3-a10d-b98e4c17dcff" providerId="ADAL" clId="{AF453001-A281-4A15-A310-D110B7F86FE8}" dt="2023-02-09T06:27:20.964" v="246"/>
          <ac:spMkLst>
            <pc:docMk/>
            <pc:sldMk cId="2366073402" sldId="405"/>
            <ac:spMk id="543" creationId="{A31900BA-4F4E-7AD7-0633-4EB31E8D776F}"/>
          </ac:spMkLst>
        </pc:spChg>
        <pc:spChg chg="mod">
          <ac:chgData name="Ramy Mohamed" userId="0cc068d6-35f3-41e3-a10d-b98e4c17dcff" providerId="ADAL" clId="{AF453001-A281-4A15-A310-D110B7F86FE8}" dt="2023-02-09T06:27:20.964" v="246"/>
          <ac:spMkLst>
            <pc:docMk/>
            <pc:sldMk cId="2366073402" sldId="405"/>
            <ac:spMk id="544" creationId="{709F5960-DFE1-6576-CF93-CA3E36C2BCDA}"/>
          </ac:spMkLst>
        </pc:spChg>
        <pc:spChg chg="mod">
          <ac:chgData name="Ramy Mohamed" userId="0cc068d6-35f3-41e3-a10d-b98e4c17dcff" providerId="ADAL" clId="{AF453001-A281-4A15-A310-D110B7F86FE8}" dt="2023-02-09T06:27:20.964" v="246"/>
          <ac:spMkLst>
            <pc:docMk/>
            <pc:sldMk cId="2366073402" sldId="405"/>
            <ac:spMk id="545" creationId="{E264CA27-8337-910D-4463-F734D88D6340}"/>
          </ac:spMkLst>
        </pc:spChg>
        <pc:spChg chg="mod">
          <ac:chgData name="Ramy Mohamed" userId="0cc068d6-35f3-41e3-a10d-b98e4c17dcff" providerId="ADAL" clId="{AF453001-A281-4A15-A310-D110B7F86FE8}" dt="2023-02-09T06:27:20.964" v="246"/>
          <ac:spMkLst>
            <pc:docMk/>
            <pc:sldMk cId="2366073402" sldId="405"/>
            <ac:spMk id="546" creationId="{A15E3EC9-0B71-761C-47CF-29570CCAE77F}"/>
          </ac:spMkLst>
        </pc:spChg>
        <pc:spChg chg="mod">
          <ac:chgData name="Ramy Mohamed" userId="0cc068d6-35f3-41e3-a10d-b98e4c17dcff" providerId="ADAL" clId="{AF453001-A281-4A15-A310-D110B7F86FE8}" dt="2023-02-09T06:27:20.964" v="246"/>
          <ac:spMkLst>
            <pc:docMk/>
            <pc:sldMk cId="2366073402" sldId="405"/>
            <ac:spMk id="547" creationId="{1BAF7F24-FE93-89B0-9E82-2300C36D1FD8}"/>
          </ac:spMkLst>
        </pc:spChg>
        <pc:spChg chg="mod">
          <ac:chgData name="Ramy Mohamed" userId="0cc068d6-35f3-41e3-a10d-b98e4c17dcff" providerId="ADAL" clId="{AF453001-A281-4A15-A310-D110B7F86FE8}" dt="2023-02-09T06:27:20.964" v="246"/>
          <ac:spMkLst>
            <pc:docMk/>
            <pc:sldMk cId="2366073402" sldId="405"/>
            <ac:spMk id="548" creationId="{DBCD599E-3CAB-5371-0C6A-8AA6B95BC36D}"/>
          </ac:spMkLst>
        </pc:spChg>
        <pc:spChg chg="mod">
          <ac:chgData name="Ramy Mohamed" userId="0cc068d6-35f3-41e3-a10d-b98e4c17dcff" providerId="ADAL" clId="{AF453001-A281-4A15-A310-D110B7F86FE8}" dt="2023-02-09T06:27:20.964" v="246"/>
          <ac:spMkLst>
            <pc:docMk/>
            <pc:sldMk cId="2366073402" sldId="405"/>
            <ac:spMk id="549" creationId="{3D1850E9-635D-2850-AECD-16129AA5BB31}"/>
          </ac:spMkLst>
        </pc:spChg>
        <pc:spChg chg="mod">
          <ac:chgData name="Ramy Mohamed" userId="0cc068d6-35f3-41e3-a10d-b98e4c17dcff" providerId="ADAL" clId="{AF453001-A281-4A15-A310-D110B7F86FE8}" dt="2023-02-09T06:27:20.964" v="246"/>
          <ac:spMkLst>
            <pc:docMk/>
            <pc:sldMk cId="2366073402" sldId="405"/>
            <ac:spMk id="550" creationId="{95AD87E8-D04A-D0D0-61E9-741EB9E261EB}"/>
          </ac:spMkLst>
        </pc:spChg>
        <pc:spChg chg="mod">
          <ac:chgData name="Ramy Mohamed" userId="0cc068d6-35f3-41e3-a10d-b98e4c17dcff" providerId="ADAL" clId="{AF453001-A281-4A15-A310-D110B7F86FE8}" dt="2023-02-09T06:27:20.964" v="246"/>
          <ac:spMkLst>
            <pc:docMk/>
            <pc:sldMk cId="2366073402" sldId="405"/>
            <ac:spMk id="551" creationId="{CC370C6A-A8C8-702B-791B-92362EA5FCB1}"/>
          </ac:spMkLst>
        </pc:spChg>
        <pc:spChg chg="mod">
          <ac:chgData name="Ramy Mohamed" userId="0cc068d6-35f3-41e3-a10d-b98e4c17dcff" providerId="ADAL" clId="{AF453001-A281-4A15-A310-D110B7F86FE8}" dt="2023-02-09T06:27:20.964" v="246"/>
          <ac:spMkLst>
            <pc:docMk/>
            <pc:sldMk cId="2366073402" sldId="405"/>
            <ac:spMk id="552" creationId="{B829898C-0C2B-2882-EE56-1D9087AFEBF7}"/>
          </ac:spMkLst>
        </pc:spChg>
        <pc:spChg chg="mod">
          <ac:chgData name="Ramy Mohamed" userId="0cc068d6-35f3-41e3-a10d-b98e4c17dcff" providerId="ADAL" clId="{AF453001-A281-4A15-A310-D110B7F86FE8}" dt="2023-02-09T06:27:20.964" v="246"/>
          <ac:spMkLst>
            <pc:docMk/>
            <pc:sldMk cId="2366073402" sldId="405"/>
            <ac:spMk id="563" creationId="{8DA8119E-2A3B-FC4E-01DD-BFE2514442BE}"/>
          </ac:spMkLst>
        </pc:spChg>
        <pc:spChg chg="mod">
          <ac:chgData name="Ramy Mohamed" userId="0cc068d6-35f3-41e3-a10d-b98e4c17dcff" providerId="ADAL" clId="{AF453001-A281-4A15-A310-D110B7F86FE8}" dt="2023-02-09T06:27:20.964" v="246"/>
          <ac:spMkLst>
            <pc:docMk/>
            <pc:sldMk cId="2366073402" sldId="405"/>
            <ac:spMk id="564" creationId="{694F3F9C-C0C5-F51D-3D9E-FE4CB407AD1A}"/>
          </ac:spMkLst>
        </pc:spChg>
        <pc:spChg chg="mod">
          <ac:chgData name="Ramy Mohamed" userId="0cc068d6-35f3-41e3-a10d-b98e4c17dcff" providerId="ADAL" clId="{AF453001-A281-4A15-A310-D110B7F86FE8}" dt="2023-02-09T06:27:20.964" v="246"/>
          <ac:spMkLst>
            <pc:docMk/>
            <pc:sldMk cId="2366073402" sldId="405"/>
            <ac:spMk id="565" creationId="{0D8DBB01-A656-D84E-2DC1-B3C8591B2FD7}"/>
          </ac:spMkLst>
        </pc:spChg>
        <pc:spChg chg="mod">
          <ac:chgData name="Ramy Mohamed" userId="0cc068d6-35f3-41e3-a10d-b98e4c17dcff" providerId="ADAL" clId="{AF453001-A281-4A15-A310-D110B7F86FE8}" dt="2023-02-09T06:27:20.964" v="246"/>
          <ac:spMkLst>
            <pc:docMk/>
            <pc:sldMk cId="2366073402" sldId="405"/>
            <ac:spMk id="566" creationId="{0C6F077D-09BF-4453-6548-F8D5274C1BEA}"/>
          </ac:spMkLst>
        </pc:spChg>
        <pc:spChg chg="mod">
          <ac:chgData name="Ramy Mohamed" userId="0cc068d6-35f3-41e3-a10d-b98e4c17dcff" providerId="ADAL" clId="{AF453001-A281-4A15-A310-D110B7F86FE8}" dt="2023-02-09T06:27:20.964" v="246"/>
          <ac:spMkLst>
            <pc:docMk/>
            <pc:sldMk cId="2366073402" sldId="405"/>
            <ac:spMk id="567" creationId="{0B9FCF40-C8D5-B4E4-E480-4D99038267EE}"/>
          </ac:spMkLst>
        </pc:spChg>
        <pc:spChg chg="mod">
          <ac:chgData name="Ramy Mohamed" userId="0cc068d6-35f3-41e3-a10d-b98e4c17dcff" providerId="ADAL" clId="{AF453001-A281-4A15-A310-D110B7F86FE8}" dt="2023-02-09T06:27:20.964" v="246"/>
          <ac:spMkLst>
            <pc:docMk/>
            <pc:sldMk cId="2366073402" sldId="405"/>
            <ac:spMk id="568" creationId="{77F7D60C-E1EE-FA97-36E7-708FD52E73C8}"/>
          </ac:spMkLst>
        </pc:spChg>
        <pc:spChg chg="mod">
          <ac:chgData name="Ramy Mohamed" userId="0cc068d6-35f3-41e3-a10d-b98e4c17dcff" providerId="ADAL" clId="{AF453001-A281-4A15-A310-D110B7F86FE8}" dt="2023-02-09T06:27:20.964" v="246"/>
          <ac:spMkLst>
            <pc:docMk/>
            <pc:sldMk cId="2366073402" sldId="405"/>
            <ac:spMk id="569" creationId="{38C3CE6B-5F4D-3778-808A-4371F43F28BC}"/>
          </ac:spMkLst>
        </pc:spChg>
        <pc:spChg chg="mod">
          <ac:chgData name="Ramy Mohamed" userId="0cc068d6-35f3-41e3-a10d-b98e4c17dcff" providerId="ADAL" clId="{AF453001-A281-4A15-A310-D110B7F86FE8}" dt="2023-02-09T06:27:20.964" v="246"/>
          <ac:spMkLst>
            <pc:docMk/>
            <pc:sldMk cId="2366073402" sldId="405"/>
            <ac:spMk id="570" creationId="{D8245E7D-66D7-B768-2EC9-4BC83F85EAC4}"/>
          </ac:spMkLst>
        </pc:spChg>
        <pc:spChg chg="mod">
          <ac:chgData name="Ramy Mohamed" userId="0cc068d6-35f3-41e3-a10d-b98e4c17dcff" providerId="ADAL" clId="{AF453001-A281-4A15-A310-D110B7F86FE8}" dt="2023-02-09T06:27:20.964" v="246"/>
          <ac:spMkLst>
            <pc:docMk/>
            <pc:sldMk cId="2366073402" sldId="405"/>
            <ac:spMk id="571" creationId="{E74A59C5-B926-7CF6-B1F2-A520C1D66D39}"/>
          </ac:spMkLst>
        </pc:spChg>
        <pc:spChg chg="mod">
          <ac:chgData name="Ramy Mohamed" userId="0cc068d6-35f3-41e3-a10d-b98e4c17dcff" providerId="ADAL" clId="{AF453001-A281-4A15-A310-D110B7F86FE8}" dt="2023-02-09T06:27:20.964" v="246"/>
          <ac:spMkLst>
            <pc:docMk/>
            <pc:sldMk cId="2366073402" sldId="405"/>
            <ac:spMk id="572" creationId="{B50CD072-D587-F702-9C9C-25522C04EA77}"/>
          </ac:spMkLst>
        </pc:spChg>
        <pc:spChg chg="mod">
          <ac:chgData name="Ramy Mohamed" userId="0cc068d6-35f3-41e3-a10d-b98e4c17dcff" providerId="ADAL" clId="{AF453001-A281-4A15-A310-D110B7F86FE8}" dt="2023-02-09T06:27:20.964" v="246"/>
          <ac:spMkLst>
            <pc:docMk/>
            <pc:sldMk cId="2366073402" sldId="405"/>
            <ac:spMk id="573" creationId="{D1A60F92-D55C-3FA8-323F-EABB5FBBB065}"/>
          </ac:spMkLst>
        </pc:spChg>
        <pc:spChg chg="mod">
          <ac:chgData name="Ramy Mohamed" userId="0cc068d6-35f3-41e3-a10d-b98e4c17dcff" providerId="ADAL" clId="{AF453001-A281-4A15-A310-D110B7F86FE8}" dt="2023-02-09T06:27:20.964" v="246"/>
          <ac:spMkLst>
            <pc:docMk/>
            <pc:sldMk cId="2366073402" sldId="405"/>
            <ac:spMk id="574" creationId="{AEECF07C-61FD-6275-FD8B-1D06ED205A54}"/>
          </ac:spMkLst>
        </pc:spChg>
        <pc:spChg chg="mod">
          <ac:chgData name="Ramy Mohamed" userId="0cc068d6-35f3-41e3-a10d-b98e4c17dcff" providerId="ADAL" clId="{AF453001-A281-4A15-A310-D110B7F86FE8}" dt="2023-02-09T06:27:20.964" v="246"/>
          <ac:spMkLst>
            <pc:docMk/>
            <pc:sldMk cId="2366073402" sldId="405"/>
            <ac:spMk id="575" creationId="{76FE8319-EDB2-F8C8-4980-4277EE504242}"/>
          </ac:spMkLst>
        </pc:spChg>
        <pc:spChg chg="mod">
          <ac:chgData name="Ramy Mohamed" userId="0cc068d6-35f3-41e3-a10d-b98e4c17dcff" providerId="ADAL" clId="{AF453001-A281-4A15-A310-D110B7F86FE8}" dt="2023-02-09T06:27:20.964" v="246"/>
          <ac:spMkLst>
            <pc:docMk/>
            <pc:sldMk cId="2366073402" sldId="405"/>
            <ac:spMk id="576" creationId="{AF7B62CE-88BA-A4CB-D0D3-E82DDFF4BE12}"/>
          </ac:spMkLst>
        </pc:spChg>
        <pc:spChg chg="mod">
          <ac:chgData name="Ramy Mohamed" userId="0cc068d6-35f3-41e3-a10d-b98e4c17dcff" providerId="ADAL" clId="{AF453001-A281-4A15-A310-D110B7F86FE8}" dt="2023-02-09T06:27:20.964" v="246"/>
          <ac:spMkLst>
            <pc:docMk/>
            <pc:sldMk cId="2366073402" sldId="405"/>
            <ac:spMk id="577" creationId="{7E02B00A-A991-8BEB-4669-0E36E4280E89}"/>
          </ac:spMkLst>
        </pc:spChg>
        <pc:spChg chg="mod">
          <ac:chgData name="Ramy Mohamed" userId="0cc068d6-35f3-41e3-a10d-b98e4c17dcff" providerId="ADAL" clId="{AF453001-A281-4A15-A310-D110B7F86FE8}" dt="2023-02-09T06:27:20.964" v="246"/>
          <ac:spMkLst>
            <pc:docMk/>
            <pc:sldMk cId="2366073402" sldId="405"/>
            <ac:spMk id="578" creationId="{7157056F-CADE-9604-8892-AF591031DBBA}"/>
          </ac:spMkLst>
        </pc:spChg>
        <pc:spChg chg="mod">
          <ac:chgData name="Ramy Mohamed" userId="0cc068d6-35f3-41e3-a10d-b98e4c17dcff" providerId="ADAL" clId="{AF453001-A281-4A15-A310-D110B7F86FE8}" dt="2023-02-09T06:27:20.964" v="246"/>
          <ac:spMkLst>
            <pc:docMk/>
            <pc:sldMk cId="2366073402" sldId="405"/>
            <ac:spMk id="579" creationId="{E8338347-34EF-5153-4894-5EE9BA4D765C}"/>
          </ac:spMkLst>
        </pc:spChg>
        <pc:spChg chg="mod">
          <ac:chgData name="Ramy Mohamed" userId="0cc068d6-35f3-41e3-a10d-b98e4c17dcff" providerId="ADAL" clId="{AF453001-A281-4A15-A310-D110B7F86FE8}" dt="2023-02-09T06:27:20.964" v="246"/>
          <ac:spMkLst>
            <pc:docMk/>
            <pc:sldMk cId="2366073402" sldId="405"/>
            <ac:spMk id="580" creationId="{832DED42-48BB-978F-B0C8-011F5232D632}"/>
          </ac:spMkLst>
        </pc:spChg>
        <pc:spChg chg="mod">
          <ac:chgData name="Ramy Mohamed" userId="0cc068d6-35f3-41e3-a10d-b98e4c17dcff" providerId="ADAL" clId="{AF453001-A281-4A15-A310-D110B7F86FE8}" dt="2023-02-09T06:27:20.964" v="246"/>
          <ac:spMkLst>
            <pc:docMk/>
            <pc:sldMk cId="2366073402" sldId="405"/>
            <ac:spMk id="581" creationId="{7D0CF654-D801-D3E7-CAF3-3B1437090CAE}"/>
          </ac:spMkLst>
        </pc:spChg>
        <pc:spChg chg="mod">
          <ac:chgData name="Ramy Mohamed" userId="0cc068d6-35f3-41e3-a10d-b98e4c17dcff" providerId="ADAL" clId="{AF453001-A281-4A15-A310-D110B7F86FE8}" dt="2023-02-09T06:27:20.964" v="246"/>
          <ac:spMkLst>
            <pc:docMk/>
            <pc:sldMk cId="2366073402" sldId="405"/>
            <ac:spMk id="582" creationId="{FA5A9985-4484-9435-281B-169CBEF232C2}"/>
          </ac:spMkLst>
        </pc:spChg>
        <pc:spChg chg="mod">
          <ac:chgData name="Ramy Mohamed" userId="0cc068d6-35f3-41e3-a10d-b98e4c17dcff" providerId="ADAL" clId="{AF453001-A281-4A15-A310-D110B7F86FE8}" dt="2023-02-09T06:27:20.964" v="246"/>
          <ac:spMkLst>
            <pc:docMk/>
            <pc:sldMk cId="2366073402" sldId="405"/>
            <ac:spMk id="583" creationId="{79BD489B-8555-5704-EF30-5024B369DF54}"/>
          </ac:spMkLst>
        </pc:spChg>
        <pc:spChg chg="mod">
          <ac:chgData name="Ramy Mohamed" userId="0cc068d6-35f3-41e3-a10d-b98e4c17dcff" providerId="ADAL" clId="{AF453001-A281-4A15-A310-D110B7F86FE8}" dt="2023-02-09T06:27:20.964" v="246"/>
          <ac:spMkLst>
            <pc:docMk/>
            <pc:sldMk cId="2366073402" sldId="405"/>
            <ac:spMk id="584" creationId="{1AB27958-7353-87BF-358D-6CFAFDD5C2DA}"/>
          </ac:spMkLst>
        </pc:spChg>
        <pc:spChg chg="mod">
          <ac:chgData name="Ramy Mohamed" userId="0cc068d6-35f3-41e3-a10d-b98e4c17dcff" providerId="ADAL" clId="{AF453001-A281-4A15-A310-D110B7F86FE8}" dt="2023-02-09T06:27:20.964" v="246"/>
          <ac:spMkLst>
            <pc:docMk/>
            <pc:sldMk cId="2366073402" sldId="405"/>
            <ac:spMk id="585" creationId="{5E9E3227-78E0-A388-0ACC-AC570D06907F}"/>
          </ac:spMkLst>
        </pc:spChg>
        <pc:spChg chg="mod">
          <ac:chgData name="Ramy Mohamed" userId="0cc068d6-35f3-41e3-a10d-b98e4c17dcff" providerId="ADAL" clId="{AF453001-A281-4A15-A310-D110B7F86FE8}" dt="2023-02-09T06:27:20.964" v="246"/>
          <ac:spMkLst>
            <pc:docMk/>
            <pc:sldMk cId="2366073402" sldId="405"/>
            <ac:spMk id="586" creationId="{EA309EAF-0897-AC66-4761-DF9809910112}"/>
          </ac:spMkLst>
        </pc:spChg>
        <pc:spChg chg="mod">
          <ac:chgData name="Ramy Mohamed" userId="0cc068d6-35f3-41e3-a10d-b98e4c17dcff" providerId="ADAL" clId="{AF453001-A281-4A15-A310-D110B7F86FE8}" dt="2023-02-09T06:27:20.964" v="246"/>
          <ac:spMkLst>
            <pc:docMk/>
            <pc:sldMk cId="2366073402" sldId="405"/>
            <ac:spMk id="587" creationId="{9985F984-879F-A774-1594-D39BD7D72C8C}"/>
          </ac:spMkLst>
        </pc:spChg>
        <pc:spChg chg="mod">
          <ac:chgData name="Ramy Mohamed" userId="0cc068d6-35f3-41e3-a10d-b98e4c17dcff" providerId="ADAL" clId="{AF453001-A281-4A15-A310-D110B7F86FE8}" dt="2023-02-09T06:27:20.964" v="246"/>
          <ac:spMkLst>
            <pc:docMk/>
            <pc:sldMk cId="2366073402" sldId="405"/>
            <ac:spMk id="588" creationId="{F62E3291-FAF0-AD07-469A-DA7277179F45}"/>
          </ac:spMkLst>
        </pc:spChg>
        <pc:spChg chg="mod">
          <ac:chgData name="Ramy Mohamed" userId="0cc068d6-35f3-41e3-a10d-b98e4c17dcff" providerId="ADAL" clId="{AF453001-A281-4A15-A310-D110B7F86FE8}" dt="2023-02-09T06:27:20.964" v="246"/>
          <ac:spMkLst>
            <pc:docMk/>
            <pc:sldMk cId="2366073402" sldId="405"/>
            <ac:spMk id="589" creationId="{2CEE6654-960B-F7CC-D712-AFAE2E1F6E9E}"/>
          </ac:spMkLst>
        </pc:spChg>
        <pc:spChg chg="mod">
          <ac:chgData name="Ramy Mohamed" userId="0cc068d6-35f3-41e3-a10d-b98e4c17dcff" providerId="ADAL" clId="{AF453001-A281-4A15-A310-D110B7F86FE8}" dt="2023-02-09T06:27:20.964" v="246"/>
          <ac:spMkLst>
            <pc:docMk/>
            <pc:sldMk cId="2366073402" sldId="405"/>
            <ac:spMk id="590" creationId="{1B8D8779-F0BF-6B98-4B3B-FB859A1BC98B}"/>
          </ac:spMkLst>
        </pc:spChg>
        <pc:spChg chg="mod">
          <ac:chgData name="Ramy Mohamed" userId="0cc068d6-35f3-41e3-a10d-b98e4c17dcff" providerId="ADAL" clId="{AF453001-A281-4A15-A310-D110B7F86FE8}" dt="2023-02-09T06:27:20.964" v="246"/>
          <ac:spMkLst>
            <pc:docMk/>
            <pc:sldMk cId="2366073402" sldId="405"/>
            <ac:spMk id="591" creationId="{8F5E0E23-0691-F972-F10C-F79D76DD6545}"/>
          </ac:spMkLst>
        </pc:spChg>
        <pc:spChg chg="mod">
          <ac:chgData name="Ramy Mohamed" userId="0cc068d6-35f3-41e3-a10d-b98e4c17dcff" providerId="ADAL" clId="{AF453001-A281-4A15-A310-D110B7F86FE8}" dt="2023-02-09T06:27:20.964" v="246"/>
          <ac:spMkLst>
            <pc:docMk/>
            <pc:sldMk cId="2366073402" sldId="405"/>
            <ac:spMk id="592" creationId="{EFE5E1C2-5051-DB6C-B055-6CCEA7DF4A2E}"/>
          </ac:spMkLst>
        </pc:spChg>
        <pc:spChg chg="mod">
          <ac:chgData name="Ramy Mohamed" userId="0cc068d6-35f3-41e3-a10d-b98e4c17dcff" providerId="ADAL" clId="{AF453001-A281-4A15-A310-D110B7F86FE8}" dt="2023-02-09T06:27:20.964" v="246"/>
          <ac:spMkLst>
            <pc:docMk/>
            <pc:sldMk cId="2366073402" sldId="405"/>
            <ac:spMk id="593" creationId="{CDB9CB43-DE37-922E-2426-14E50DD60E4B}"/>
          </ac:spMkLst>
        </pc:spChg>
        <pc:spChg chg="mod">
          <ac:chgData name="Ramy Mohamed" userId="0cc068d6-35f3-41e3-a10d-b98e4c17dcff" providerId="ADAL" clId="{AF453001-A281-4A15-A310-D110B7F86FE8}" dt="2023-02-09T06:27:20.964" v="246"/>
          <ac:spMkLst>
            <pc:docMk/>
            <pc:sldMk cId="2366073402" sldId="405"/>
            <ac:spMk id="594" creationId="{2E6D2F7F-658F-E915-F428-22F9742320D3}"/>
          </ac:spMkLst>
        </pc:spChg>
        <pc:spChg chg="mod">
          <ac:chgData name="Ramy Mohamed" userId="0cc068d6-35f3-41e3-a10d-b98e4c17dcff" providerId="ADAL" clId="{AF453001-A281-4A15-A310-D110B7F86FE8}" dt="2023-02-09T06:27:20.964" v="246"/>
          <ac:spMkLst>
            <pc:docMk/>
            <pc:sldMk cId="2366073402" sldId="405"/>
            <ac:spMk id="595" creationId="{3A46B595-977D-4014-5526-48D450288D3E}"/>
          </ac:spMkLst>
        </pc:spChg>
        <pc:spChg chg="mod">
          <ac:chgData name="Ramy Mohamed" userId="0cc068d6-35f3-41e3-a10d-b98e4c17dcff" providerId="ADAL" clId="{AF453001-A281-4A15-A310-D110B7F86FE8}" dt="2023-02-09T06:27:20.964" v="246"/>
          <ac:spMkLst>
            <pc:docMk/>
            <pc:sldMk cId="2366073402" sldId="405"/>
            <ac:spMk id="596" creationId="{2463CB2D-7FF1-D700-57D2-98A74B65B101}"/>
          </ac:spMkLst>
        </pc:spChg>
        <pc:spChg chg="mod">
          <ac:chgData name="Ramy Mohamed" userId="0cc068d6-35f3-41e3-a10d-b98e4c17dcff" providerId="ADAL" clId="{AF453001-A281-4A15-A310-D110B7F86FE8}" dt="2023-02-09T06:27:20.964" v="246"/>
          <ac:spMkLst>
            <pc:docMk/>
            <pc:sldMk cId="2366073402" sldId="405"/>
            <ac:spMk id="597" creationId="{28C6CF35-D1C4-4F73-D0DF-131221746435}"/>
          </ac:spMkLst>
        </pc:spChg>
        <pc:spChg chg="mod">
          <ac:chgData name="Ramy Mohamed" userId="0cc068d6-35f3-41e3-a10d-b98e4c17dcff" providerId="ADAL" clId="{AF453001-A281-4A15-A310-D110B7F86FE8}" dt="2023-02-09T06:27:20.964" v="246"/>
          <ac:spMkLst>
            <pc:docMk/>
            <pc:sldMk cId="2366073402" sldId="405"/>
            <ac:spMk id="598" creationId="{47B6FF1D-E842-BAFB-661D-06C045F53601}"/>
          </ac:spMkLst>
        </pc:spChg>
        <pc:spChg chg="mod">
          <ac:chgData name="Ramy Mohamed" userId="0cc068d6-35f3-41e3-a10d-b98e4c17dcff" providerId="ADAL" clId="{AF453001-A281-4A15-A310-D110B7F86FE8}" dt="2023-02-09T06:27:20.964" v="246"/>
          <ac:spMkLst>
            <pc:docMk/>
            <pc:sldMk cId="2366073402" sldId="405"/>
            <ac:spMk id="599" creationId="{ECB5FAAB-F129-E6E4-EF91-B1D72452946E}"/>
          </ac:spMkLst>
        </pc:spChg>
        <pc:spChg chg="mod">
          <ac:chgData name="Ramy Mohamed" userId="0cc068d6-35f3-41e3-a10d-b98e4c17dcff" providerId="ADAL" clId="{AF453001-A281-4A15-A310-D110B7F86FE8}" dt="2023-02-09T06:27:20.964" v="246"/>
          <ac:spMkLst>
            <pc:docMk/>
            <pc:sldMk cId="2366073402" sldId="405"/>
            <ac:spMk id="600" creationId="{0E60DC1A-DE58-0453-8551-1A67222DD690}"/>
          </ac:spMkLst>
        </pc:spChg>
        <pc:spChg chg="mod">
          <ac:chgData name="Ramy Mohamed" userId="0cc068d6-35f3-41e3-a10d-b98e4c17dcff" providerId="ADAL" clId="{AF453001-A281-4A15-A310-D110B7F86FE8}" dt="2023-02-09T06:27:20.964" v="246"/>
          <ac:spMkLst>
            <pc:docMk/>
            <pc:sldMk cId="2366073402" sldId="405"/>
            <ac:spMk id="601" creationId="{CD9E6ABB-1548-01B5-AAF9-00A932D4C4BC}"/>
          </ac:spMkLst>
        </pc:spChg>
        <pc:spChg chg="mod">
          <ac:chgData name="Ramy Mohamed" userId="0cc068d6-35f3-41e3-a10d-b98e4c17dcff" providerId="ADAL" clId="{AF453001-A281-4A15-A310-D110B7F86FE8}" dt="2023-02-09T06:27:20.964" v="246"/>
          <ac:spMkLst>
            <pc:docMk/>
            <pc:sldMk cId="2366073402" sldId="405"/>
            <ac:spMk id="602" creationId="{E4EFFE48-01F3-6137-7F37-09A1C5DC42D2}"/>
          </ac:spMkLst>
        </pc:spChg>
        <pc:spChg chg="mod">
          <ac:chgData name="Ramy Mohamed" userId="0cc068d6-35f3-41e3-a10d-b98e4c17dcff" providerId="ADAL" clId="{AF453001-A281-4A15-A310-D110B7F86FE8}" dt="2023-02-09T06:27:20.964" v="246"/>
          <ac:spMkLst>
            <pc:docMk/>
            <pc:sldMk cId="2366073402" sldId="405"/>
            <ac:spMk id="603" creationId="{904F6F11-9662-5FDA-E408-4C2702E2E4AC}"/>
          </ac:spMkLst>
        </pc:spChg>
        <pc:spChg chg="mod">
          <ac:chgData name="Ramy Mohamed" userId="0cc068d6-35f3-41e3-a10d-b98e4c17dcff" providerId="ADAL" clId="{AF453001-A281-4A15-A310-D110B7F86FE8}" dt="2023-02-09T06:27:20.964" v="246"/>
          <ac:spMkLst>
            <pc:docMk/>
            <pc:sldMk cId="2366073402" sldId="405"/>
            <ac:spMk id="604" creationId="{0FB5EFE5-4A67-5FFE-02E0-8CCD86426A0D}"/>
          </ac:spMkLst>
        </pc:spChg>
        <pc:spChg chg="mod">
          <ac:chgData name="Ramy Mohamed" userId="0cc068d6-35f3-41e3-a10d-b98e4c17dcff" providerId="ADAL" clId="{AF453001-A281-4A15-A310-D110B7F86FE8}" dt="2023-02-09T06:27:20.964" v="246"/>
          <ac:spMkLst>
            <pc:docMk/>
            <pc:sldMk cId="2366073402" sldId="405"/>
            <ac:spMk id="605" creationId="{D6822881-5827-9293-0A5B-B22A9036E6D5}"/>
          </ac:spMkLst>
        </pc:spChg>
        <pc:spChg chg="mod">
          <ac:chgData name="Ramy Mohamed" userId="0cc068d6-35f3-41e3-a10d-b98e4c17dcff" providerId="ADAL" clId="{AF453001-A281-4A15-A310-D110B7F86FE8}" dt="2023-02-09T06:27:20.964" v="246"/>
          <ac:spMkLst>
            <pc:docMk/>
            <pc:sldMk cId="2366073402" sldId="405"/>
            <ac:spMk id="606" creationId="{1E35F950-0AF4-212C-77F9-34C0815CE32F}"/>
          </ac:spMkLst>
        </pc:spChg>
        <pc:spChg chg="mod">
          <ac:chgData name="Ramy Mohamed" userId="0cc068d6-35f3-41e3-a10d-b98e4c17dcff" providerId="ADAL" clId="{AF453001-A281-4A15-A310-D110B7F86FE8}" dt="2023-02-09T06:27:20.964" v="246"/>
          <ac:spMkLst>
            <pc:docMk/>
            <pc:sldMk cId="2366073402" sldId="405"/>
            <ac:spMk id="607" creationId="{925E802C-00D3-9894-BE89-3B379FF4FB0A}"/>
          </ac:spMkLst>
        </pc:spChg>
        <pc:spChg chg="mod">
          <ac:chgData name="Ramy Mohamed" userId="0cc068d6-35f3-41e3-a10d-b98e4c17dcff" providerId="ADAL" clId="{AF453001-A281-4A15-A310-D110B7F86FE8}" dt="2023-02-09T06:27:20.964" v="246"/>
          <ac:spMkLst>
            <pc:docMk/>
            <pc:sldMk cId="2366073402" sldId="405"/>
            <ac:spMk id="608" creationId="{9EE11CF9-DD45-4A18-A4B1-4382ECF2D59E}"/>
          </ac:spMkLst>
        </pc:spChg>
        <pc:spChg chg="mod">
          <ac:chgData name="Ramy Mohamed" userId="0cc068d6-35f3-41e3-a10d-b98e4c17dcff" providerId="ADAL" clId="{AF453001-A281-4A15-A310-D110B7F86FE8}" dt="2023-02-09T06:27:20.964" v="246"/>
          <ac:spMkLst>
            <pc:docMk/>
            <pc:sldMk cId="2366073402" sldId="405"/>
            <ac:spMk id="609" creationId="{9E57E6C8-3F6B-1D2E-4DA9-F6E38C2646EB}"/>
          </ac:spMkLst>
        </pc:spChg>
        <pc:spChg chg="mod">
          <ac:chgData name="Ramy Mohamed" userId="0cc068d6-35f3-41e3-a10d-b98e4c17dcff" providerId="ADAL" clId="{AF453001-A281-4A15-A310-D110B7F86FE8}" dt="2023-02-09T06:27:20.964" v="246"/>
          <ac:spMkLst>
            <pc:docMk/>
            <pc:sldMk cId="2366073402" sldId="405"/>
            <ac:spMk id="610" creationId="{F3D10751-B9AA-DBC3-55F9-0401C51ECE32}"/>
          </ac:spMkLst>
        </pc:spChg>
        <pc:spChg chg="mod">
          <ac:chgData name="Ramy Mohamed" userId="0cc068d6-35f3-41e3-a10d-b98e4c17dcff" providerId="ADAL" clId="{AF453001-A281-4A15-A310-D110B7F86FE8}" dt="2023-02-09T06:27:20.964" v="246"/>
          <ac:spMkLst>
            <pc:docMk/>
            <pc:sldMk cId="2366073402" sldId="405"/>
            <ac:spMk id="611" creationId="{A82A1C71-F10C-7372-A958-FDC764DE767A}"/>
          </ac:spMkLst>
        </pc:spChg>
        <pc:spChg chg="mod">
          <ac:chgData name="Ramy Mohamed" userId="0cc068d6-35f3-41e3-a10d-b98e4c17dcff" providerId="ADAL" clId="{AF453001-A281-4A15-A310-D110B7F86FE8}" dt="2023-02-09T06:27:20.964" v="246"/>
          <ac:spMkLst>
            <pc:docMk/>
            <pc:sldMk cId="2366073402" sldId="405"/>
            <ac:spMk id="612" creationId="{724329B9-6963-A043-913A-7BE7E0F21C31}"/>
          </ac:spMkLst>
        </pc:spChg>
        <pc:spChg chg="mod">
          <ac:chgData name="Ramy Mohamed" userId="0cc068d6-35f3-41e3-a10d-b98e4c17dcff" providerId="ADAL" clId="{AF453001-A281-4A15-A310-D110B7F86FE8}" dt="2023-02-09T06:27:20.964" v="246"/>
          <ac:spMkLst>
            <pc:docMk/>
            <pc:sldMk cId="2366073402" sldId="405"/>
            <ac:spMk id="613" creationId="{46414DA8-159F-AFBA-41ED-FD41449C416C}"/>
          </ac:spMkLst>
        </pc:spChg>
        <pc:spChg chg="mod">
          <ac:chgData name="Ramy Mohamed" userId="0cc068d6-35f3-41e3-a10d-b98e4c17dcff" providerId="ADAL" clId="{AF453001-A281-4A15-A310-D110B7F86FE8}" dt="2023-02-09T06:27:20.964" v="246"/>
          <ac:spMkLst>
            <pc:docMk/>
            <pc:sldMk cId="2366073402" sldId="405"/>
            <ac:spMk id="614" creationId="{5ECAB2DC-208B-4F53-3910-0F50CBEF8813}"/>
          </ac:spMkLst>
        </pc:spChg>
        <pc:spChg chg="mod">
          <ac:chgData name="Ramy Mohamed" userId="0cc068d6-35f3-41e3-a10d-b98e4c17dcff" providerId="ADAL" clId="{AF453001-A281-4A15-A310-D110B7F86FE8}" dt="2023-02-09T06:27:20.964" v="246"/>
          <ac:spMkLst>
            <pc:docMk/>
            <pc:sldMk cId="2366073402" sldId="405"/>
            <ac:spMk id="615" creationId="{E5FD0AFE-8E1C-8D1C-7E61-7310F1B12C64}"/>
          </ac:spMkLst>
        </pc:spChg>
        <pc:spChg chg="mod">
          <ac:chgData name="Ramy Mohamed" userId="0cc068d6-35f3-41e3-a10d-b98e4c17dcff" providerId="ADAL" clId="{AF453001-A281-4A15-A310-D110B7F86FE8}" dt="2023-02-09T06:27:20.964" v="246"/>
          <ac:spMkLst>
            <pc:docMk/>
            <pc:sldMk cId="2366073402" sldId="405"/>
            <ac:spMk id="616" creationId="{40DFCAD4-40A8-F7FF-0798-1FFD0AE7748E}"/>
          </ac:spMkLst>
        </pc:spChg>
        <pc:spChg chg="mod">
          <ac:chgData name="Ramy Mohamed" userId="0cc068d6-35f3-41e3-a10d-b98e4c17dcff" providerId="ADAL" clId="{AF453001-A281-4A15-A310-D110B7F86FE8}" dt="2023-02-09T06:27:20.964" v="246"/>
          <ac:spMkLst>
            <pc:docMk/>
            <pc:sldMk cId="2366073402" sldId="405"/>
            <ac:spMk id="627" creationId="{5C978723-C98C-FB26-3E11-FAB25C02D9E3}"/>
          </ac:spMkLst>
        </pc:spChg>
        <pc:spChg chg="mod">
          <ac:chgData name="Ramy Mohamed" userId="0cc068d6-35f3-41e3-a10d-b98e4c17dcff" providerId="ADAL" clId="{AF453001-A281-4A15-A310-D110B7F86FE8}" dt="2023-02-09T06:27:20.964" v="246"/>
          <ac:spMkLst>
            <pc:docMk/>
            <pc:sldMk cId="2366073402" sldId="405"/>
            <ac:spMk id="628" creationId="{21494764-EE28-C1AE-5E92-983D4E1DC95C}"/>
          </ac:spMkLst>
        </pc:spChg>
        <pc:spChg chg="mod">
          <ac:chgData name="Ramy Mohamed" userId="0cc068d6-35f3-41e3-a10d-b98e4c17dcff" providerId="ADAL" clId="{AF453001-A281-4A15-A310-D110B7F86FE8}" dt="2023-02-09T06:27:20.964" v="246"/>
          <ac:spMkLst>
            <pc:docMk/>
            <pc:sldMk cId="2366073402" sldId="405"/>
            <ac:spMk id="629" creationId="{973267CD-2593-1E26-3953-2C096E1C6805}"/>
          </ac:spMkLst>
        </pc:spChg>
        <pc:spChg chg="mod">
          <ac:chgData name="Ramy Mohamed" userId="0cc068d6-35f3-41e3-a10d-b98e4c17dcff" providerId="ADAL" clId="{AF453001-A281-4A15-A310-D110B7F86FE8}" dt="2023-02-09T06:27:20.964" v="246"/>
          <ac:spMkLst>
            <pc:docMk/>
            <pc:sldMk cId="2366073402" sldId="405"/>
            <ac:spMk id="630" creationId="{1FD2ED07-58EA-4643-5B61-6248071B1FE7}"/>
          </ac:spMkLst>
        </pc:spChg>
        <pc:spChg chg="mod">
          <ac:chgData name="Ramy Mohamed" userId="0cc068d6-35f3-41e3-a10d-b98e4c17dcff" providerId="ADAL" clId="{AF453001-A281-4A15-A310-D110B7F86FE8}" dt="2023-02-09T06:27:20.964" v="246"/>
          <ac:spMkLst>
            <pc:docMk/>
            <pc:sldMk cId="2366073402" sldId="405"/>
            <ac:spMk id="631" creationId="{44480FED-1522-2CE0-DC78-5041EE58F94D}"/>
          </ac:spMkLst>
        </pc:spChg>
        <pc:spChg chg="mod">
          <ac:chgData name="Ramy Mohamed" userId="0cc068d6-35f3-41e3-a10d-b98e4c17dcff" providerId="ADAL" clId="{AF453001-A281-4A15-A310-D110B7F86FE8}" dt="2023-02-09T06:27:20.964" v="246"/>
          <ac:spMkLst>
            <pc:docMk/>
            <pc:sldMk cId="2366073402" sldId="405"/>
            <ac:spMk id="632" creationId="{B852B835-FCA6-698E-F038-8D9696BF37D4}"/>
          </ac:spMkLst>
        </pc:spChg>
        <pc:spChg chg="mod">
          <ac:chgData name="Ramy Mohamed" userId="0cc068d6-35f3-41e3-a10d-b98e4c17dcff" providerId="ADAL" clId="{AF453001-A281-4A15-A310-D110B7F86FE8}" dt="2023-02-09T06:27:20.964" v="246"/>
          <ac:spMkLst>
            <pc:docMk/>
            <pc:sldMk cId="2366073402" sldId="405"/>
            <ac:spMk id="633" creationId="{341E2EBD-4A4C-452E-92B7-775D34036F56}"/>
          </ac:spMkLst>
        </pc:spChg>
        <pc:spChg chg="mod">
          <ac:chgData name="Ramy Mohamed" userId="0cc068d6-35f3-41e3-a10d-b98e4c17dcff" providerId="ADAL" clId="{AF453001-A281-4A15-A310-D110B7F86FE8}" dt="2023-02-09T06:27:20.964" v="246"/>
          <ac:spMkLst>
            <pc:docMk/>
            <pc:sldMk cId="2366073402" sldId="405"/>
            <ac:spMk id="634" creationId="{6AB778E6-F8E7-2381-D4E4-219112954072}"/>
          </ac:spMkLst>
        </pc:spChg>
        <pc:spChg chg="mod">
          <ac:chgData name="Ramy Mohamed" userId="0cc068d6-35f3-41e3-a10d-b98e4c17dcff" providerId="ADAL" clId="{AF453001-A281-4A15-A310-D110B7F86FE8}" dt="2023-02-09T06:27:20.964" v="246"/>
          <ac:spMkLst>
            <pc:docMk/>
            <pc:sldMk cId="2366073402" sldId="405"/>
            <ac:spMk id="635" creationId="{247525B5-0AE5-A4F8-F310-6B933C0A0EAF}"/>
          </ac:spMkLst>
        </pc:spChg>
        <pc:spChg chg="mod">
          <ac:chgData name="Ramy Mohamed" userId="0cc068d6-35f3-41e3-a10d-b98e4c17dcff" providerId="ADAL" clId="{AF453001-A281-4A15-A310-D110B7F86FE8}" dt="2023-02-09T06:27:20.964" v="246"/>
          <ac:spMkLst>
            <pc:docMk/>
            <pc:sldMk cId="2366073402" sldId="405"/>
            <ac:spMk id="636" creationId="{C30FE882-EDC2-C826-1BFD-FA5392D380C3}"/>
          </ac:spMkLst>
        </pc:spChg>
        <pc:spChg chg="mod">
          <ac:chgData name="Ramy Mohamed" userId="0cc068d6-35f3-41e3-a10d-b98e4c17dcff" providerId="ADAL" clId="{AF453001-A281-4A15-A310-D110B7F86FE8}" dt="2023-02-09T06:27:20.964" v="246"/>
          <ac:spMkLst>
            <pc:docMk/>
            <pc:sldMk cId="2366073402" sldId="405"/>
            <ac:spMk id="637" creationId="{9E42920C-1E7E-B5B9-03E6-2FBC64E88925}"/>
          </ac:spMkLst>
        </pc:spChg>
        <pc:spChg chg="mod">
          <ac:chgData name="Ramy Mohamed" userId="0cc068d6-35f3-41e3-a10d-b98e4c17dcff" providerId="ADAL" clId="{AF453001-A281-4A15-A310-D110B7F86FE8}" dt="2023-02-09T06:27:20.964" v="246"/>
          <ac:spMkLst>
            <pc:docMk/>
            <pc:sldMk cId="2366073402" sldId="405"/>
            <ac:spMk id="638" creationId="{DCC85870-02A1-5A2D-7D50-A600A3C9A19E}"/>
          </ac:spMkLst>
        </pc:spChg>
        <pc:spChg chg="mod">
          <ac:chgData name="Ramy Mohamed" userId="0cc068d6-35f3-41e3-a10d-b98e4c17dcff" providerId="ADAL" clId="{AF453001-A281-4A15-A310-D110B7F86FE8}" dt="2023-02-09T06:27:20.964" v="246"/>
          <ac:spMkLst>
            <pc:docMk/>
            <pc:sldMk cId="2366073402" sldId="405"/>
            <ac:spMk id="639" creationId="{E8E3FB8F-7F33-E935-134C-8C448878C8D8}"/>
          </ac:spMkLst>
        </pc:spChg>
        <pc:spChg chg="mod">
          <ac:chgData name="Ramy Mohamed" userId="0cc068d6-35f3-41e3-a10d-b98e4c17dcff" providerId="ADAL" clId="{AF453001-A281-4A15-A310-D110B7F86FE8}" dt="2023-02-09T06:27:20.964" v="246"/>
          <ac:spMkLst>
            <pc:docMk/>
            <pc:sldMk cId="2366073402" sldId="405"/>
            <ac:spMk id="640" creationId="{F9389EA0-2878-F7BC-3B82-320187976727}"/>
          </ac:spMkLst>
        </pc:spChg>
        <pc:spChg chg="mod">
          <ac:chgData name="Ramy Mohamed" userId="0cc068d6-35f3-41e3-a10d-b98e4c17dcff" providerId="ADAL" clId="{AF453001-A281-4A15-A310-D110B7F86FE8}" dt="2023-02-09T06:27:20.964" v="246"/>
          <ac:spMkLst>
            <pc:docMk/>
            <pc:sldMk cId="2366073402" sldId="405"/>
            <ac:spMk id="641" creationId="{7E7BE1F4-FDFE-1075-247E-3A3F3967062E}"/>
          </ac:spMkLst>
        </pc:spChg>
        <pc:spChg chg="mod">
          <ac:chgData name="Ramy Mohamed" userId="0cc068d6-35f3-41e3-a10d-b98e4c17dcff" providerId="ADAL" clId="{AF453001-A281-4A15-A310-D110B7F86FE8}" dt="2023-02-09T06:27:20.964" v="246"/>
          <ac:spMkLst>
            <pc:docMk/>
            <pc:sldMk cId="2366073402" sldId="405"/>
            <ac:spMk id="642" creationId="{7C937C1D-B7A3-DD6D-383E-E5A0D6573F65}"/>
          </ac:spMkLst>
        </pc:spChg>
        <pc:spChg chg="mod">
          <ac:chgData name="Ramy Mohamed" userId="0cc068d6-35f3-41e3-a10d-b98e4c17dcff" providerId="ADAL" clId="{AF453001-A281-4A15-A310-D110B7F86FE8}" dt="2023-02-09T06:27:20.964" v="246"/>
          <ac:spMkLst>
            <pc:docMk/>
            <pc:sldMk cId="2366073402" sldId="405"/>
            <ac:spMk id="643" creationId="{450C3C2B-E751-DD99-D645-F47845B9B8E3}"/>
          </ac:spMkLst>
        </pc:spChg>
        <pc:spChg chg="mod">
          <ac:chgData name="Ramy Mohamed" userId="0cc068d6-35f3-41e3-a10d-b98e4c17dcff" providerId="ADAL" clId="{AF453001-A281-4A15-A310-D110B7F86FE8}" dt="2023-02-09T06:27:20.964" v="246"/>
          <ac:spMkLst>
            <pc:docMk/>
            <pc:sldMk cId="2366073402" sldId="405"/>
            <ac:spMk id="644" creationId="{6B7C5B23-DBEC-6DA1-017C-4E28BB4EEC1B}"/>
          </ac:spMkLst>
        </pc:spChg>
        <pc:spChg chg="mod">
          <ac:chgData name="Ramy Mohamed" userId="0cc068d6-35f3-41e3-a10d-b98e4c17dcff" providerId="ADAL" clId="{AF453001-A281-4A15-A310-D110B7F86FE8}" dt="2023-02-09T06:27:20.964" v="246"/>
          <ac:spMkLst>
            <pc:docMk/>
            <pc:sldMk cId="2366073402" sldId="405"/>
            <ac:spMk id="645" creationId="{DA4FEC23-CCAC-721A-975E-5A0031007751}"/>
          </ac:spMkLst>
        </pc:spChg>
        <pc:spChg chg="mod">
          <ac:chgData name="Ramy Mohamed" userId="0cc068d6-35f3-41e3-a10d-b98e4c17dcff" providerId="ADAL" clId="{AF453001-A281-4A15-A310-D110B7F86FE8}" dt="2023-02-09T06:27:20.964" v="246"/>
          <ac:spMkLst>
            <pc:docMk/>
            <pc:sldMk cId="2366073402" sldId="405"/>
            <ac:spMk id="646" creationId="{C2EC7B10-6483-3C94-8524-BC2673213626}"/>
          </ac:spMkLst>
        </pc:spChg>
        <pc:spChg chg="mod">
          <ac:chgData name="Ramy Mohamed" userId="0cc068d6-35f3-41e3-a10d-b98e4c17dcff" providerId="ADAL" clId="{AF453001-A281-4A15-A310-D110B7F86FE8}" dt="2023-02-09T06:27:20.964" v="246"/>
          <ac:spMkLst>
            <pc:docMk/>
            <pc:sldMk cId="2366073402" sldId="405"/>
            <ac:spMk id="647" creationId="{11E4DDDD-4C32-B7D7-7FE8-7DBAD89FC0F8}"/>
          </ac:spMkLst>
        </pc:spChg>
        <pc:spChg chg="mod">
          <ac:chgData name="Ramy Mohamed" userId="0cc068d6-35f3-41e3-a10d-b98e4c17dcff" providerId="ADAL" clId="{AF453001-A281-4A15-A310-D110B7F86FE8}" dt="2023-02-09T06:27:20.964" v="246"/>
          <ac:spMkLst>
            <pc:docMk/>
            <pc:sldMk cId="2366073402" sldId="405"/>
            <ac:spMk id="648" creationId="{58FC727F-B017-C59F-7F8E-6E72CD6AC046}"/>
          </ac:spMkLst>
        </pc:spChg>
        <pc:spChg chg="mod">
          <ac:chgData name="Ramy Mohamed" userId="0cc068d6-35f3-41e3-a10d-b98e4c17dcff" providerId="ADAL" clId="{AF453001-A281-4A15-A310-D110B7F86FE8}" dt="2023-02-09T06:27:20.964" v="246"/>
          <ac:spMkLst>
            <pc:docMk/>
            <pc:sldMk cId="2366073402" sldId="405"/>
            <ac:spMk id="649" creationId="{D26EFF7F-B3FD-69D8-E5E2-DB039A91B224}"/>
          </ac:spMkLst>
        </pc:spChg>
        <pc:spChg chg="mod">
          <ac:chgData name="Ramy Mohamed" userId="0cc068d6-35f3-41e3-a10d-b98e4c17dcff" providerId="ADAL" clId="{AF453001-A281-4A15-A310-D110B7F86FE8}" dt="2023-02-09T06:27:20.964" v="246"/>
          <ac:spMkLst>
            <pc:docMk/>
            <pc:sldMk cId="2366073402" sldId="405"/>
            <ac:spMk id="650" creationId="{9821E81D-FA6C-18B4-0316-F84D2218E2FD}"/>
          </ac:spMkLst>
        </pc:spChg>
        <pc:spChg chg="mod">
          <ac:chgData name="Ramy Mohamed" userId="0cc068d6-35f3-41e3-a10d-b98e4c17dcff" providerId="ADAL" clId="{AF453001-A281-4A15-A310-D110B7F86FE8}" dt="2023-02-09T06:27:20.964" v="246"/>
          <ac:spMkLst>
            <pc:docMk/>
            <pc:sldMk cId="2366073402" sldId="405"/>
            <ac:spMk id="651" creationId="{F3E86534-021B-3E68-29BE-33CC88E925BE}"/>
          </ac:spMkLst>
        </pc:spChg>
        <pc:spChg chg="mod">
          <ac:chgData name="Ramy Mohamed" userId="0cc068d6-35f3-41e3-a10d-b98e4c17dcff" providerId="ADAL" clId="{AF453001-A281-4A15-A310-D110B7F86FE8}" dt="2023-02-09T06:27:20.964" v="246"/>
          <ac:spMkLst>
            <pc:docMk/>
            <pc:sldMk cId="2366073402" sldId="405"/>
            <ac:spMk id="652" creationId="{983735D6-3336-04DD-140E-CA52BC7E4F96}"/>
          </ac:spMkLst>
        </pc:spChg>
        <pc:spChg chg="mod">
          <ac:chgData name="Ramy Mohamed" userId="0cc068d6-35f3-41e3-a10d-b98e4c17dcff" providerId="ADAL" clId="{AF453001-A281-4A15-A310-D110B7F86FE8}" dt="2023-02-09T06:27:20.964" v="246"/>
          <ac:spMkLst>
            <pc:docMk/>
            <pc:sldMk cId="2366073402" sldId="405"/>
            <ac:spMk id="653" creationId="{C7F98DB0-ED31-5E8C-9D50-CD97B963DCB6}"/>
          </ac:spMkLst>
        </pc:spChg>
        <pc:spChg chg="mod">
          <ac:chgData name="Ramy Mohamed" userId="0cc068d6-35f3-41e3-a10d-b98e4c17dcff" providerId="ADAL" clId="{AF453001-A281-4A15-A310-D110B7F86FE8}" dt="2023-02-09T06:27:20.964" v="246"/>
          <ac:spMkLst>
            <pc:docMk/>
            <pc:sldMk cId="2366073402" sldId="405"/>
            <ac:spMk id="654" creationId="{027CC43B-4F1A-BBF9-7A5C-4EB03008AD97}"/>
          </ac:spMkLst>
        </pc:spChg>
        <pc:spChg chg="mod">
          <ac:chgData name="Ramy Mohamed" userId="0cc068d6-35f3-41e3-a10d-b98e4c17dcff" providerId="ADAL" clId="{AF453001-A281-4A15-A310-D110B7F86FE8}" dt="2023-02-09T06:27:20.964" v="246"/>
          <ac:spMkLst>
            <pc:docMk/>
            <pc:sldMk cId="2366073402" sldId="405"/>
            <ac:spMk id="655" creationId="{21ABB7B6-B596-A11B-59E5-690786456004}"/>
          </ac:spMkLst>
        </pc:spChg>
        <pc:spChg chg="mod">
          <ac:chgData name="Ramy Mohamed" userId="0cc068d6-35f3-41e3-a10d-b98e4c17dcff" providerId="ADAL" clId="{AF453001-A281-4A15-A310-D110B7F86FE8}" dt="2023-02-09T06:27:20.964" v="246"/>
          <ac:spMkLst>
            <pc:docMk/>
            <pc:sldMk cId="2366073402" sldId="405"/>
            <ac:spMk id="656" creationId="{4F7CE0FF-CEA9-0972-658F-D166D00033EB}"/>
          </ac:spMkLst>
        </pc:spChg>
        <pc:spChg chg="mod">
          <ac:chgData name="Ramy Mohamed" userId="0cc068d6-35f3-41e3-a10d-b98e4c17dcff" providerId="ADAL" clId="{AF453001-A281-4A15-A310-D110B7F86FE8}" dt="2023-02-09T06:27:20.964" v="246"/>
          <ac:spMkLst>
            <pc:docMk/>
            <pc:sldMk cId="2366073402" sldId="405"/>
            <ac:spMk id="657" creationId="{AACBF2B2-BAA1-852D-4B28-526CCE9551A1}"/>
          </ac:spMkLst>
        </pc:spChg>
        <pc:spChg chg="mod">
          <ac:chgData name="Ramy Mohamed" userId="0cc068d6-35f3-41e3-a10d-b98e4c17dcff" providerId="ADAL" clId="{AF453001-A281-4A15-A310-D110B7F86FE8}" dt="2023-02-09T06:27:20.964" v="246"/>
          <ac:spMkLst>
            <pc:docMk/>
            <pc:sldMk cId="2366073402" sldId="405"/>
            <ac:spMk id="658" creationId="{961A8B0A-658A-5CB9-137F-EFA9BAB53E94}"/>
          </ac:spMkLst>
        </pc:spChg>
        <pc:spChg chg="mod">
          <ac:chgData name="Ramy Mohamed" userId="0cc068d6-35f3-41e3-a10d-b98e4c17dcff" providerId="ADAL" clId="{AF453001-A281-4A15-A310-D110B7F86FE8}" dt="2023-02-09T06:27:20.964" v="246"/>
          <ac:spMkLst>
            <pc:docMk/>
            <pc:sldMk cId="2366073402" sldId="405"/>
            <ac:spMk id="659" creationId="{0A131AE3-DD98-F41D-214B-5C6B84F7349D}"/>
          </ac:spMkLst>
        </pc:spChg>
        <pc:spChg chg="mod">
          <ac:chgData name="Ramy Mohamed" userId="0cc068d6-35f3-41e3-a10d-b98e4c17dcff" providerId="ADAL" clId="{AF453001-A281-4A15-A310-D110B7F86FE8}" dt="2023-02-09T06:27:20.964" v="246"/>
          <ac:spMkLst>
            <pc:docMk/>
            <pc:sldMk cId="2366073402" sldId="405"/>
            <ac:spMk id="660" creationId="{E185C8E9-CEBF-196F-40A4-5B60607DF87F}"/>
          </ac:spMkLst>
        </pc:spChg>
        <pc:spChg chg="mod">
          <ac:chgData name="Ramy Mohamed" userId="0cc068d6-35f3-41e3-a10d-b98e4c17dcff" providerId="ADAL" clId="{AF453001-A281-4A15-A310-D110B7F86FE8}" dt="2023-02-09T06:27:20.964" v="246"/>
          <ac:spMkLst>
            <pc:docMk/>
            <pc:sldMk cId="2366073402" sldId="405"/>
            <ac:spMk id="661" creationId="{489A7A4F-82F1-1A4A-7A8F-6B391318E08A}"/>
          </ac:spMkLst>
        </pc:spChg>
        <pc:spChg chg="mod">
          <ac:chgData name="Ramy Mohamed" userId="0cc068d6-35f3-41e3-a10d-b98e4c17dcff" providerId="ADAL" clId="{AF453001-A281-4A15-A310-D110B7F86FE8}" dt="2023-02-09T06:27:20.964" v="246"/>
          <ac:spMkLst>
            <pc:docMk/>
            <pc:sldMk cId="2366073402" sldId="405"/>
            <ac:spMk id="662" creationId="{76B4999A-C430-48CB-6D1B-F03DDBFDCF3C}"/>
          </ac:spMkLst>
        </pc:spChg>
        <pc:spChg chg="mod">
          <ac:chgData name="Ramy Mohamed" userId="0cc068d6-35f3-41e3-a10d-b98e4c17dcff" providerId="ADAL" clId="{AF453001-A281-4A15-A310-D110B7F86FE8}" dt="2023-02-09T06:27:20.964" v="246"/>
          <ac:spMkLst>
            <pc:docMk/>
            <pc:sldMk cId="2366073402" sldId="405"/>
            <ac:spMk id="663" creationId="{385B15C0-3E97-706A-9A58-051B0B1B1554}"/>
          </ac:spMkLst>
        </pc:spChg>
        <pc:spChg chg="mod">
          <ac:chgData name="Ramy Mohamed" userId="0cc068d6-35f3-41e3-a10d-b98e4c17dcff" providerId="ADAL" clId="{AF453001-A281-4A15-A310-D110B7F86FE8}" dt="2023-02-09T06:27:20.964" v="246"/>
          <ac:spMkLst>
            <pc:docMk/>
            <pc:sldMk cId="2366073402" sldId="405"/>
            <ac:spMk id="664" creationId="{D64DA7D7-88B2-D70F-968E-DE1269EB39F2}"/>
          </ac:spMkLst>
        </pc:spChg>
        <pc:spChg chg="mod">
          <ac:chgData name="Ramy Mohamed" userId="0cc068d6-35f3-41e3-a10d-b98e4c17dcff" providerId="ADAL" clId="{AF453001-A281-4A15-A310-D110B7F86FE8}" dt="2023-02-09T06:27:20.964" v="246"/>
          <ac:spMkLst>
            <pc:docMk/>
            <pc:sldMk cId="2366073402" sldId="405"/>
            <ac:spMk id="665" creationId="{28C4688A-E728-68CB-AE17-5E9D32FBB6AD}"/>
          </ac:spMkLst>
        </pc:spChg>
        <pc:spChg chg="mod">
          <ac:chgData name="Ramy Mohamed" userId="0cc068d6-35f3-41e3-a10d-b98e4c17dcff" providerId="ADAL" clId="{AF453001-A281-4A15-A310-D110B7F86FE8}" dt="2023-02-09T06:27:20.964" v="246"/>
          <ac:spMkLst>
            <pc:docMk/>
            <pc:sldMk cId="2366073402" sldId="405"/>
            <ac:spMk id="666" creationId="{6999FE6B-237E-7B0B-B03E-F82D0B803115}"/>
          </ac:spMkLst>
        </pc:spChg>
        <pc:spChg chg="mod">
          <ac:chgData name="Ramy Mohamed" userId="0cc068d6-35f3-41e3-a10d-b98e4c17dcff" providerId="ADAL" clId="{AF453001-A281-4A15-A310-D110B7F86FE8}" dt="2023-02-09T06:27:20.964" v="246"/>
          <ac:spMkLst>
            <pc:docMk/>
            <pc:sldMk cId="2366073402" sldId="405"/>
            <ac:spMk id="667" creationId="{C3AB2FAA-B5A8-F08B-BC67-98576B5ABF25}"/>
          </ac:spMkLst>
        </pc:spChg>
        <pc:spChg chg="mod">
          <ac:chgData name="Ramy Mohamed" userId="0cc068d6-35f3-41e3-a10d-b98e4c17dcff" providerId="ADAL" clId="{AF453001-A281-4A15-A310-D110B7F86FE8}" dt="2023-02-09T06:27:20.964" v="246"/>
          <ac:spMkLst>
            <pc:docMk/>
            <pc:sldMk cId="2366073402" sldId="405"/>
            <ac:spMk id="668" creationId="{24492DF8-A986-555A-E4F7-01E2E5842E7C}"/>
          </ac:spMkLst>
        </pc:spChg>
        <pc:spChg chg="mod">
          <ac:chgData name="Ramy Mohamed" userId="0cc068d6-35f3-41e3-a10d-b98e4c17dcff" providerId="ADAL" clId="{AF453001-A281-4A15-A310-D110B7F86FE8}" dt="2023-02-09T06:27:20.964" v="246"/>
          <ac:spMkLst>
            <pc:docMk/>
            <pc:sldMk cId="2366073402" sldId="405"/>
            <ac:spMk id="669" creationId="{4218228F-FD45-ADEC-E786-2C6FAD9A9084}"/>
          </ac:spMkLst>
        </pc:spChg>
        <pc:spChg chg="mod">
          <ac:chgData name="Ramy Mohamed" userId="0cc068d6-35f3-41e3-a10d-b98e4c17dcff" providerId="ADAL" clId="{AF453001-A281-4A15-A310-D110B7F86FE8}" dt="2023-02-09T06:27:20.964" v="246"/>
          <ac:spMkLst>
            <pc:docMk/>
            <pc:sldMk cId="2366073402" sldId="405"/>
            <ac:spMk id="670" creationId="{12365733-73FA-1A76-3C3D-423B122BCF6A}"/>
          </ac:spMkLst>
        </pc:spChg>
        <pc:spChg chg="mod">
          <ac:chgData name="Ramy Mohamed" userId="0cc068d6-35f3-41e3-a10d-b98e4c17dcff" providerId="ADAL" clId="{AF453001-A281-4A15-A310-D110B7F86FE8}" dt="2023-02-09T06:27:20.964" v="246"/>
          <ac:spMkLst>
            <pc:docMk/>
            <pc:sldMk cId="2366073402" sldId="405"/>
            <ac:spMk id="671" creationId="{1BD1C0A2-5F33-3B15-D022-82013B72B8A0}"/>
          </ac:spMkLst>
        </pc:spChg>
        <pc:spChg chg="mod">
          <ac:chgData name="Ramy Mohamed" userId="0cc068d6-35f3-41e3-a10d-b98e4c17dcff" providerId="ADAL" clId="{AF453001-A281-4A15-A310-D110B7F86FE8}" dt="2023-02-09T06:27:20.964" v="246"/>
          <ac:spMkLst>
            <pc:docMk/>
            <pc:sldMk cId="2366073402" sldId="405"/>
            <ac:spMk id="672" creationId="{045E372B-E9E7-1A80-AD47-0EF240EBB7F8}"/>
          </ac:spMkLst>
        </pc:spChg>
        <pc:spChg chg="mod">
          <ac:chgData name="Ramy Mohamed" userId="0cc068d6-35f3-41e3-a10d-b98e4c17dcff" providerId="ADAL" clId="{AF453001-A281-4A15-A310-D110B7F86FE8}" dt="2023-02-09T06:27:20.964" v="246"/>
          <ac:spMkLst>
            <pc:docMk/>
            <pc:sldMk cId="2366073402" sldId="405"/>
            <ac:spMk id="673" creationId="{CC1ECFE2-7F84-985E-BE5A-3B926B4E26A2}"/>
          </ac:spMkLst>
        </pc:spChg>
        <pc:spChg chg="mod">
          <ac:chgData name="Ramy Mohamed" userId="0cc068d6-35f3-41e3-a10d-b98e4c17dcff" providerId="ADAL" clId="{AF453001-A281-4A15-A310-D110B7F86FE8}" dt="2023-02-09T06:27:20.964" v="246"/>
          <ac:spMkLst>
            <pc:docMk/>
            <pc:sldMk cId="2366073402" sldId="405"/>
            <ac:spMk id="674" creationId="{B76622A1-D645-98BE-1746-260421CA352E}"/>
          </ac:spMkLst>
        </pc:spChg>
        <pc:spChg chg="mod">
          <ac:chgData name="Ramy Mohamed" userId="0cc068d6-35f3-41e3-a10d-b98e4c17dcff" providerId="ADAL" clId="{AF453001-A281-4A15-A310-D110B7F86FE8}" dt="2023-02-09T06:27:20.964" v="246"/>
          <ac:spMkLst>
            <pc:docMk/>
            <pc:sldMk cId="2366073402" sldId="405"/>
            <ac:spMk id="675" creationId="{9A1EA924-EDA1-C8C3-C35A-7A62B2685557}"/>
          </ac:spMkLst>
        </pc:spChg>
        <pc:spChg chg="mod">
          <ac:chgData name="Ramy Mohamed" userId="0cc068d6-35f3-41e3-a10d-b98e4c17dcff" providerId="ADAL" clId="{AF453001-A281-4A15-A310-D110B7F86FE8}" dt="2023-02-09T06:27:20.964" v="246"/>
          <ac:spMkLst>
            <pc:docMk/>
            <pc:sldMk cId="2366073402" sldId="405"/>
            <ac:spMk id="676" creationId="{A0C28F8A-E494-CA57-17DA-A35D8E8D121A}"/>
          </ac:spMkLst>
        </pc:spChg>
        <pc:spChg chg="mod">
          <ac:chgData name="Ramy Mohamed" userId="0cc068d6-35f3-41e3-a10d-b98e4c17dcff" providerId="ADAL" clId="{AF453001-A281-4A15-A310-D110B7F86FE8}" dt="2023-02-09T06:27:20.964" v="246"/>
          <ac:spMkLst>
            <pc:docMk/>
            <pc:sldMk cId="2366073402" sldId="405"/>
            <ac:spMk id="677" creationId="{3926BD3F-AD85-D086-2416-AAEFE3A84F2D}"/>
          </ac:spMkLst>
        </pc:spChg>
        <pc:spChg chg="mod">
          <ac:chgData name="Ramy Mohamed" userId="0cc068d6-35f3-41e3-a10d-b98e4c17dcff" providerId="ADAL" clId="{AF453001-A281-4A15-A310-D110B7F86FE8}" dt="2023-02-09T06:27:20.964" v="246"/>
          <ac:spMkLst>
            <pc:docMk/>
            <pc:sldMk cId="2366073402" sldId="405"/>
            <ac:spMk id="678" creationId="{9E33DDBE-90C8-911D-B711-4DE262227FB2}"/>
          </ac:spMkLst>
        </pc:spChg>
        <pc:spChg chg="mod">
          <ac:chgData name="Ramy Mohamed" userId="0cc068d6-35f3-41e3-a10d-b98e4c17dcff" providerId="ADAL" clId="{AF453001-A281-4A15-A310-D110B7F86FE8}" dt="2023-02-09T06:27:20.964" v="246"/>
          <ac:spMkLst>
            <pc:docMk/>
            <pc:sldMk cId="2366073402" sldId="405"/>
            <ac:spMk id="679" creationId="{6254C73F-4C61-36D3-DD7B-3777484D6257}"/>
          </ac:spMkLst>
        </pc:spChg>
        <pc:spChg chg="mod">
          <ac:chgData name="Ramy Mohamed" userId="0cc068d6-35f3-41e3-a10d-b98e4c17dcff" providerId="ADAL" clId="{AF453001-A281-4A15-A310-D110B7F86FE8}" dt="2023-02-09T06:27:20.964" v="246"/>
          <ac:spMkLst>
            <pc:docMk/>
            <pc:sldMk cId="2366073402" sldId="405"/>
            <ac:spMk id="680" creationId="{A51E5EE7-3DA9-AB50-984A-C7E73CC804AB}"/>
          </ac:spMkLst>
        </pc:spChg>
        <pc:spChg chg="mod">
          <ac:chgData name="Ramy Mohamed" userId="0cc068d6-35f3-41e3-a10d-b98e4c17dcff" providerId="ADAL" clId="{AF453001-A281-4A15-A310-D110B7F86FE8}" dt="2023-02-09T06:27:20.964" v="246"/>
          <ac:spMkLst>
            <pc:docMk/>
            <pc:sldMk cId="2366073402" sldId="405"/>
            <ac:spMk id="691" creationId="{0CA5FDEA-6467-1B95-E537-8E35FAC8FF10}"/>
          </ac:spMkLst>
        </pc:spChg>
        <pc:spChg chg="mod">
          <ac:chgData name="Ramy Mohamed" userId="0cc068d6-35f3-41e3-a10d-b98e4c17dcff" providerId="ADAL" clId="{AF453001-A281-4A15-A310-D110B7F86FE8}" dt="2023-02-09T06:27:20.964" v="246"/>
          <ac:spMkLst>
            <pc:docMk/>
            <pc:sldMk cId="2366073402" sldId="405"/>
            <ac:spMk id="692" creationId="{8952CA09-0720-0C0E-B162-30C783D7EE36}"/>
          </ac:spMkLst>
        </pc:spChg>
        <pc:spChg chg="mod">
          <ac:chgData name="Ramy Mohamed" userId="0cc068d6-35f3-41e3-a10d-b98e4c17dcff" providerId="ADAL" clId="{AF453001-A281-4A15-A310-D110B7F86FE8}" dt="2023-02-09T06:27:20.964" v="246"/>
          <ac:spMkLst>
            <pc:docMk/>
            <pc:sldMk cId="2366073402" sldId="405"/>
            <ac:spMk id="693" creationId="{BFDA44D0-C017-97F2-3F29-98B847253D35}"/>
          </ac:spMkLst>
        </pc:spChg>
        <pc:spChg chg="mod">
          <ac:chgData name="Ramy Mohamed" userId="0cc068d6-35f3-41e3-a10d-b98e4c17dcff" providerId="ADAL" clId="{AF453001-A281-4A15-A310-D110B7F86FE8}" dt="2023-02-09T06:27:20.964" v="246"/>
          <ac:spMkLst>
            <pc:docMk/>
            <pc:sldMk cId="2366073402" sldId="405"/>
            <ac:spMk id="694" creationId="{0D6DF24F-CF66-3B0B-DF01-46002C0CFE62}"/>
          </ac:spMkLst>
        </pc:spChg>
        <pc:spChg chg="mod">
          <ac:chgData name="Ramy Mohamed" userId="0cc068d6-35f3-41e3-a10d-b98e4c17dcff" providerId="ADAL" clId="{AF453001-A281-4A15-A310-D110B7F86FE8}" dt="2023-02-09T06:27:20.964" v="246"/>
          <ac:spMkLst>
            <pc:docMk/>
            <pc:sldMk cId="2366073402" sldId="405"/>
            <ac:spMk id="695" creationId="{B6A725DB-A5B2-F24D-9901-8DA2DE42D79E}"/>
          </ac:spMkLst>
        </pc:spChg>
        <pc:spChg chg="mod">
          <ac:chgData name="Ramy Mohamed" userId="0cc068d6-35f3-41e3-a10d-b98e4c17dcff" providerId="ADAL" clId="{AF453001-A281-4A15-A310-D110B7F86FE8}" dt="2023-02-09T06:27:20.964" v="246"/>
          <ac:spMkLst>
            <pc:docMk/>
            <pc:sldMk cId="2366073402" sldId="405"/>
            <ac:spMk id="696" creationId="{A0723CAC-9F0B-64BA-41DD-C44C190E8A32}"/>
          </ac:spMkLst>
        </pc:spChg>
        <pc:spChg chg="mod">
          <ac:chgData name="Ramy Mohamed" userId="0cc068d6-35f3-41e3-a10d-b98e4c17dcff" providerId="ADAL" clId="{AF453001-A281-4A15-A310-D110B7F86FE8}" dt="2023-02-09T06:27:20.964" v="246"/>
          <ac:spMkLst>
            <pc:docMk/>
            <pc:sldMk cId="2366073402" sldId="405"/>
            <ac:spMk id="697" creationId="{1E9E073B-9050-FE1D-830A-34A86393530B}"/>
          </ac:spMkLst>
        </pc:spChg>
        <pc:spChg chg="mod">
          <ac:chgData name="Ramy Mohamed" userId="0cc068d6-35f3-41e3-a10d-b98e4c17dcff" providerId="ADAL" clId="{AF453001-A281-4A15-A310-D110B7F86FE8}" dt="2023-02-09T06:27:20.964" v="246"/>
          <ac:spMkLst>
            <pc:docMk/>
            <pc:sldMk cId="2366073402" sldId="405"/>
            <ac:spMk id="698" creationId="{4C9B960A-62C3-31BF-BC95-803C37558440}"/>
          </ac:spMkLst>
        </pc:spChg>
        <pc:spChg chg="mod">
          <ac:chgData name="Ramy Mohamed" userId="0cc068d6-35f3-41e3-a10d-b98e4c17dcff" providerId="ADAL" clId="{AF453001-A281-4A15-A310-D110B7F86FE8}" dt="2023-02-09T06:27:20.964" v="246"/>
          <ac:spMkLst>
            <pc:docMk/>
            <pc:sldMk cId="2366073402" sldId="405"/>
            <ac:spMk id="699" creationId="{E939FD7D-A8D1-104B-5F1D-BC97041ABE54}"/>
          </ac:spMkLst>
        </pc:spChg>
        <pc:spChg chg="mod">
          <ac:chgData name="Ramy Mohamed" userId="0cc068d6-35f3-41e3-a10d-b98e4c17dcff" providerId="ADAL" clId="{AF453001-A281-4A15-A310-D110B7F86FE8}" dt="2023-02-09T06:27:20.964" v="246"/>
          <ac:spMkLst>
            <pc:docMk/>
            <pc:sldMk cId="2366073402" sldId="405"/>
            <ac:spMk id="700" creationId="{68880000-9051-E830-ACE0-279FA104311F}"/>
          </ac:spMkLst>
        </pc:spChg>
        <pc:spChg chg="mod">
          <ac:chgData name="Ramy Mohamed" userId="0cc068d6-35f3-41e3-a10d-b98e4c17dcff" providerId="ADAL" clId="{AF453001-A281-4A15-A310-D110B7F86FE8}" dt="2023-02-09T06:27:20.964" v="246"/>
          <ac:spMkLst>
            <pc:docMk/>
            <pc:sldMk cId="2366073402" sldId="405"/>
            <ac:spMk id="701" creationId="{BB55668D-9CB7-8087-A7C4-E7C41119C48C}"/>
          </ac:spMkLst>
        </pc:spChg>
        <pc:spChg chg="mod">
          <ac:chgData name="Ramy Mohamed" userId="0cc068d6-35f3-41e3-a10d-b98e4c17dcff" providerId="ADAL" clId="{AF453001-A281-4A15-A310-D110B7F86FE8}" dt="2023-02-09T06:27:20.964" v="246"/>
          <ac:spMkLst>
            <pc:docMk/>
            <pc:sldMk cId="2366073402" sldId="405"/>
            <ac:spMk id="702" creationId="{2F86ADB1-42B4-7321-16D9-E2BA983475F9}"/>
          </ac:spMkLst>
        </pc:spChg>
        <pc:spChg chg="mod">
          <ac:chgData name="Ramy Mohamed" userId="0cc068d6-35f3-41e3-a10d-b98e4c17dcff" providerId="ADAL" clId="{AF453001-A281-4A15-A310-D110B7F86FE8}" dt="2023-02-09T06:27:20.964" v="246"/>
          <ac:spMkLst>
            <pc:docMk/>
            <pc:sldMk cId="2366073402" sldId="405"/>
            <ac:spMk id="703" creationId="{E8657C30-9248-5A52-C489-27FAED21B224}"/>
          </ac:spMkLst>
        </pc:spChg>
        <pc:spChg chg="mod">
          <ac:chgData name="Ramy Mohamed" userId="0cc068d6-35f3-41e3-a10d-b98e4c17dcff" providerId="ADAL" clId="{AF453001-A281-4A15-A310-D110B7F86FE8}" dt="2023-02-09T06:27:20.964" v="246"/>
          <ac:spMkLst>
            <pc:docMk/>
            <pc:sldMk cId="2366073402" sldId="405"/>
            <ac:spMk id="704" creationId="{2D7C63EB-AE2C-A73D-0C61-97265C216C93}"/>
          </ac:spMkLst>
        </pc:spChg>
        <pc:spChg chg="mod">
          <ac:chgData name="Ramy Mohamed" userId="0cc068d6-35f3-41e3-a10d-b98e4c17dcff" providerId="ADAL" clId="{AF453001-A281-4A15-A310-D110B7F86FE8}" dt="2023-02-09T06:27:20.964" v="246"/>
          <ac:spMkLst>
            <pc:docMk/>
            <pc:sldMk cId="2366073402" sldId="405"/>
            <ac:spMk id="705" creationId="{B724715F-EEF1-2507-FCD5-A786651F33D2}"/>
          </ac:spMkLst>
        </pc:spChg>
        <pc:spChg chg="mod">
          <ac:chgData name="Ramy Mohamed" userId="0cc068d6-35f3-41e3-a10d-b98e4c17dcff" providerId="ADAL" clId="{AF453001-A281-4A15-A310-D110B7F86FE8}" dt="2023-02-09T06:27:20.964" v="246"/>
          <ac:spMkLst>
            <pc:docMk/>
            <pc:sldMk cId="2366073402" sldId="405"/>
            <ac:spMk id="706" creationId="{F8E198EA-2A0D-D733-3C76-DC06B1C37E45}"/>
          </ac:spMkLst>
        </pc:spChg>
        <pc:spChg chg="mod">
          <ac:chgData name="Ramy Mohamed" userId="0cc068d6-35f3-41e3-a10d-b98e4c17dcff" providerId="ADAL" clId="{AF453001-A281-4A15-A310-D110B7F86FE8}" dt="2023-02-09T06:27:20.964" v="246"/>
          <ac:spMkLst>
            <pc:docMk/>
            <pc:sldMk cId="2366073402" sldId="405"/>
            <ac:spMk id="707" creationId="{E4493211-A719-B3D5-08E3-C108D8D1C3E3}"/>
          </ac:spMkLst>
        </pc:spChg>
        <pc:spChg chg="mod">
          <ac:chgData name="Ramy Mohamed" userId="0cc068d6-35f3-41e3-a10d-b98e4c17dcff" providerId="ADAL" clId="{AF453001-A281-4A15-A310-D110B7F86FE8}" dt="2023-02-09T06:27:20.964" v="246"/>
          <ac:spMkLst>
            <pc:docMk/>
            <pc:sldMk cId="2366073402" sldId="405"/>
            <ac:spMk id="708" creationId="{EC629542-7955-5F07-2AC7-AE58FDD73559}"/>
          </ac:spMkLst>
        </pc:spChg>
        <pc:spChg chg="mod">
          <ac:chgData name="Ramy Mohamed" userId="0cc068d6-35f3-41e3-a10d-b98e4c17dcff" providerId="ADAL" clId="{AF453001-A281-4A15-A310-D110B7F86FE8}" dt="2023-02-09T06:27:20.964" v="246"/>
          <ac:spMkLst>
            <pc:docMk/>
            <pc:sldMk cId="2366073402" sldId="405"/>
            <ac:spMk id="709" creationId="{17B14702-C1C4-520B-7541-CC36CBB4684E}"/>
          </ac:spMkLst>
        </pc:spChg>
        <pc:spChg chg="mod">
          <ac:chgData name="Ramy Mohamed" userId="0cc068d6-35f3-41e3-a10d-b98e4c17dcff" providerId="ADAL" clId="{AF453001-A281-4A15-A310-D110B7F86FE8}" dt="2023-02-09T06:27:20.964" v="246"/>
          <ac:spMkLst>
            <pc:docMk/>
            <pc:sldMk cId="2366073402" sldId="405"/>
            <ac:spMk id="710" creationId="{2647EFEA-E3B2-502B-4A1C-974BFD0D158F}"/>
          </ac:spMkLst>
        </pc:spChg>
        <pc:spChg chg="mod">
          <ac:chgData name="Ramy Mohamed" userId="0cc068d6-35f3-41e3-a10d-b98e4c17dcff" providerId="ADAL" clId="{AF453001-A281-4A15-A310-D110B7F86FE8}" dt="2023-02-09T06:27:20.964" v="246"/>
          <ac:spMkLst>
            <pc:docMk/>
            <pc:sldMk cId="2366073402" sldId="405"/>
            <ac:spMk id="711" creationId="{8F720B90-C41C-D423-915F-DAECBC3593E5}"/>
          </ac:spMkLst>
        </pc:spChg>
        <pc:spChg chg="mod">
          <ac:chgData name="Ramy Mohamed" userId="0cc068d6-35f3-41e3-a10d-b98e4c17dcff" providerId="ADAL" clId="{AF453001-A281-4A15-A310-D110B7F86FE8}" dt="2023-02-09T06:27:20.964" v="246"/>
          <ac:spMkLst>
            <pc:docMk/>
            <pc:sldMk cId="2366073402" sldId="405"/>
            <ac:spMk id="712" creationId="{165957D3-FF2B-A7D7-AC90-5CCA1434833A}"/>
          </ac:spMkLst>
        </pc:spChg>
        <pc:spChg chg="mod">
          <ac:chgData name="Ramy Mohamed" userId="0cc068d6-35f3-41e3-a10d-b98e4c17dcff" providerId="ADAL" clId="{AF453001-A281-4A15-A310-D110B7F86FE8}" dt="2023-02-09T06:27:20.964" v="246"/>
          <ac:spMkLst>
            <pc:docMk/>
            <pc:sldMk cId="2366073402" sldId="405"/>
            <ac:spMk id="713" creationId="{68212C2F-13A6-D1BD-D060-B1416B1E899F}"/>
          </ac:spMkLst>
        </pc:spChg>
        <pc:spChg chg="mod">
          <ac:chgData name="Ramy Mohamed" userId="0cc068d6-35f3-41e3-a10d-b98e4c17dcff" providerId="ADAL" clId="{AF453001-A281-4A15-A310-D110B7F86FE8}" dt="2023-02-09T06:27:20.964" v="246"/>
          <ac:spMkLst>
            <pc:docMk/>
            <pc:sldMk cId="2366073402" sldId="405"/>
            <ac:spMk id="714" creationId="{CD564002-CB0D-DB95-592D-073291EE8AB9}"/>
          </ac:spMkLst>
        </pc:spChg>
        <pc:spChg chg="mod">
          <ac:chgData name="Ramy Mohamed" userId="0cc068d6-35f3-41e3-a10d-b98e4c17dcff" providerId="ADAL" clId="{AF453001-A281-4A15-A310-D110B7F86FE8}" dt="2023-02-09T06:27:20.964" v="246"/>
          <ac:spMkLst>
            <pc:docMk/>
            <pc:sldMk cId="2366073402" sldId="405"/>
            <ac:spMk id="715" creationId="{E952868D-629B-0952-9AA1-5F3AB587E6E5}"/>
          </ac:spMkLst>
        </pc:spChg>
        <pc:spChg chg="mod">
          <ac:chgData name="Ramy Mohamed" userId="0cc068d6-35f3-41e3-a10d-b98e4c17dcff" providerId="ADAL" clId="{AF453001-A281-4A15-A310-D110B7F86FE8}" dt="2023-02-09T06:27:20.964" v="246"/>
          <ac:spMkLst>
            <pc:docMk/>
            <pc:sldMk cId="2366073402" sldId="405"/>
            <ac:spMk id="716" creationId="{CFF5C5A1-E46B-0B46-F214-3285561F1603}"/>
          </ac:spMkLst>
        </pc:spChg>
        <pc:spChg chg="mod">
          <ac:chgData name="Ramy Mohamed" userId="0cc068d6-35f3-41e3-a10d-b98e4c17dcff" providerId="ADAL" clId="{AF453001-A281-4A15-A310-D110B7F86FE8}" dt="2023-02-09T06:27:20.964" v="246"/>
          <ac:spMkLst>
            <pc:docMk/>
            <pc:sldMk cId="2366073402" sldId="405"/>
            <ac:spMk id="717" creationId="{F160C087-8F6F-5463-16E3-66F2B8E1A1C5}"/>
          </ac:spMkLst>
        </pc:spChg>
        <pc:spChg chg="mod">
          <ac:chgData name="Ramy Mohamed" userId="0cc068d6-35f3-41e3-a10d-b98e4c17dcff" providerId="ADAL" clId="{AF453001-A281-4A15-A310-D110B7F86FE8}" dt="2023-02-09T06:27:20.964" v="246"/>
          <ac:spMkLst>
            <pc:docMk/>
            <pc:sldMk cId="2366073402" sldId="405"/>
            <ac:spMk id="718" creationId="{9386A964-1EF9-4369-BC63-FEF5BB4904AC}"/>
          </ac:spMkLst>
        </pc:spChg>
        <pc:spChg chg="mod">
          <ac:chgData name="Ramy Mohamed" userId="0cc068d6-35f3-41e3-a10d-b98e4c17dcff" providerId="ADAL" clId="{AF453001-A281-4A15-A310-D110B7F86FE8}" dt="2023-02-09T06:27:20.964" v="246"/>
          <ac:spMkLst>
            <pc:docMk/>
            <pc:sldMk cId="2366073402" sldId="405"/>
            <ac:spMk id="719" creationId="{F52CA0F0-6BA9-6821-3AA7-239B25D41916}"/>
          </ac:spMkLst>
        </pc:spChg>
        <pc:spChg chg="mod">
          <ac:chgData name="Ramy Mohamed" userId="0cc068d6-35f3-41e3-a10d-b98e4c17dcff" providerId="ADAL" clId="{AF453001-A281-4A15-A310-D110B7F86FE8}" dt="2023-02-09T06:27:20.964" v="246"/>
          <ac:spMkLst>
            <pc:docMk/>
            <pc:sldMk cId="2366073402" sldId="405"/>
            <ac:spMk id="720" creationId="{5E156C2C-E53F-9806-8C74-10C8A3AC044D}"/>
          </ac:spMkLst>
        </pc:spChg>
        <pc:spChg chg="mod">
          <ac:chgData name="Ramy Mohamed" userId="0cc068d6-35f3-41e3-a10d-b98e4c17dcff" providerId="ADAL" clId="{AF453001-A281-4A15-A310-D110B7F86FE8}" dt="2023-02-09T06:27:20.964" v="246"/>
          <ac:spMkLst>
            <pc:docMk/>
            <pc:sldMk cId="2366073402" sldId="405"/>
            <ac:spMk id="721" creationId="{14A5E590-20E3-6834-9B89-17C67579CC21}"/>
          </ac:spMkLst>
        </pc:spChg>
        <pc:spChg chg="mod">
          <ac:chgData name="Ramy Mohamed" userId="0cc068d6-35f3-41e3-a10d-b98e4c17dcff" providerId="ADAL" clId="{AF453001-A281-4A15-A310-D110B7F86FE8}" dt="2023-02-09T06:27:20.964" v="246"/>
          <ac:spMkLst>
            <pc:docMk/>
            <pc:sldMk cId="2366073402" sldId="405"/>
            <ac:spMk id="722" creationId="{5232EDBD-437E-986F-9036-68AE8EE9AFA4}"/>
          </ac:spMkLst>
        </pc:spChg>
        <pc:spChg chg="mod">
          <ac:chgData name="Ramy Mohamed" userId="0cc068d6-35f3-41e3-a10d-b98e4c17dcff" providerId="ADAL" clId="{AF453001-A281-4A15-A310-D110B7F86FE8}" dt="2023-02-09T06:27:20.964" v="246"/>
          <ac:spMkLst>
            <pc:docMk/>
            <pc:sldMk cId="2366073402" sldId="405"/>
            <ac:spMk id="723" creationId="{CD9A6E3A-C9F4-2CA3-EEB8-F50DBAB78D33}"/>
          </ac:spMkLst>
        </pc:spChg>
        <pc:spChg chg="mod">
          <ac:chgData name="Ramy Mohamed" userId="0cc068d6-35f3-41e3-a10d-b98e4c17dcff" providerId="ADAL" clId="{AF453001-A281-4A15-A310-D110B7F86FE8}" dt="2023-02-09T06:27:20.964" v="246"/>
          <ac:spMkLst>
            <pc:docMk/>
            <pc:sldMk cId="2366073402" sldId="405"/>
            <ac:spMk id="724" creationId="{1762EA92-57D9-C2A5-83A2-27D61E9C2D08}"/>
          </ac:spMkLst>
        </pc:spChg>
        <pc:spChg chg="mod">
          <ac:chgData name="Ramy Mohamed" userId="0cc068d6-35f3-41e3-a10d-b98e4c17dcff" providerId="ADAL" clId="{AF453001-A281-4A15-A310-D110B7F86FE8}" dt="2023-02-09T06:27:20.964" v="246"/>
          <ac:spMkLst>
            <pc:docMk/>
            <pc:sldMk cId="2366073402" sldId="405"/>
            <ac:spMk id="725" creationId="{7BC017EE-0A07-B9D3-7489-685537726AAD}"/>
          </ac:spMkLst>
        </pc:spChg>
        <pc:spChg chg="mod">
          <ac:chgData name="Ramy Mohamed" userId="0cc068d6-35f3-41e3-a10d-b98e4c17dcff" providerId="ADAL" clId="{AF453001-A281-4A15-A310-D110B7F86FE8}" dt="2023-02-09T06:27:20.964" v="246"/>
          <ac:spMkLst>
            <pc:docMk/>
            <pc:sldMk cId="2366073402" sldId="405"/>
            <ac:spMk id="726" creationId="{8CEC6944-7395-57F8-AEF9-037DCCB6E7E0}"/>
          </ac:spMkLst>
        </pc:spChg>
        <pc:spChg chg="mod">
          <ac:chgData name="Ramy Mohamed" userId="0cc068d6-35f3-41e3-a10d-b98e4c17dcff" providerId="ADAL" clId="{AF453001-A281-4A15-A310-D110B7F86FE8}" dt="2023-02-09T06:27:20.964" v="246"/>
          <ac:spMkLst>
            <pc:docMk/>
            <pc:sldMk cId="2366073402" sldId="405"/>
            <ac:spMk id="727" creationId="{BDEC84F5-E43D-C7E8-3280-0E3036039355}"/>
          </ac:spMkLst>
        </pc:spChg>
        <pc:spChg chg="mod">
          <ac:chgData name="Ramy Mohamed" userId="0cc068d6-35f3-41e3-a10d-b98e4c17dcff" providerId="ADAL" clId="{AF453001-A281-4A15-A310-D110B7F86FE8}" dt="2023-02-09T06:27:20.964" v="246"/>
          <ac:spMkLst>
            <pc:docMk/>
            <pc:sldMk cId="2366073402" sldId="405"/>
            <ac:spMk id="728" creationId="{B0C31D4C-6243-6909-2D1A-B2625706FB5A}"/>
          </ac:spMkLst>
        </pc:spChg>
        <pc:spChg chg="mod">
          <ac:chgData name="Ramy Mohamed" userId="0cc068d6-35f3-41e3-a10d-b98e4c17dcff" providerId="ADAL" clId="{AF453001-A281-4A15-A310-D110B7F86FE8}" dt="2023-02-09T06:27:20.964" v="246"/>
          <ac:spMkLst>
            <pc:docMk/>
            <pc:sldMk cId="2366073402" sldId="405"/>
            <ac:spMk id="729" creationId="{B683BB4C-1B42-A275-1C0B-0BA0C39FF28A}"/>
          </ac:spMkLst>
        </pc:spChg>
        <pc:spChg chg="mod">
          <ac:chgData name="Ramy Mohamed" userId="0cc068d6-35f3-41e3-a10d-b98e4c17dcff" providerId="ADAL" clId="{AF453001-A281-4A15-A310-D110B7F86FE8}" dt="2023-02-09T06:27:20.964" v="246"/>
          <ac:spMkLst>
            <pc:docMk/>
            <pc:sldMk cId="2366073402" sldId="405"/>
            <ac:spMk id="730" creationId="{D0266BA2-C231-18CC-3039-4B6938DEA241}"/>
          </ac:spMkLst>
        </pc:spChg>
        <pc:spChg chg="mod">
          <ac:chgData name="Ramy Mohamed" userId="0cc068d6-35f3-41e3-a10d-b98e4c17dcff" providerId="ADAL" clId="{AF453001-A281-4A15-A310-D110B7F86FE8}" dt="2023-02-09T06:27:20.964" v="246"/>
          <ac:spMkLst>
            <pc:docMk/>
            <pc:sldMk cId="2366073402" sldId="405"/>
            <ac:spMk id="731" creationId="{4B14B87A-B573-DD41-5F99-6604AFF1F42B}"/>
          </ac:spMkLst>
        </pc:spChg>
        <pc:spChg chg="mod">
          <ac:chgData name="Ramy Mohamed" userId="0cc068d6-35f3-41e3-a10d-b98e4c17dcff" providerId="ADAL" clId="{AF453001-A281-4A15-A310-D110B7F86FE8}" dt="2023-02-09T06:27:20.964" v="246"/>
          <ac:spMkLst>
            <pc:docMk/>
            <pc:sldMk cId="2366073402" sldId="405"/>
            <ac:spMk id="732" creationId="{24808891-210F-2D93-F595-D654F7D870F2}"/>
          </ac:spMkLst>
        </pc:spChg>
        <pc:spChg chg="mod">
          <ac:chgData name="Ramy Mohamed" userId="0cc068d6-35f3-41e3-a10d-b98e4c17dcff" providerId="ADAL" clId="{AF453001-A281-4A15-A310-D110B7F86FE8}" dt="2023-02-09T06:27:20.964" v="246"/>
          <ac:spMkLst>
            <pc:docMk/>
            <pc:sldMk cId="2366073402" sldId="405"/>
            <ac:spMk id="733" creationId="{EEE6C15D-73FF-3B21-3631-8523DEE1DA5C}"/>
          </ac:spMkLst>
        </pc:spChg>
        <pc:spChg chg="mod">
          <ac:chgData name="Ramy Mohamed" userId="0cc068d6-35f3-41e3-a10d-b98e4c17dcff" providerId="ADAL" clId="{AF453001-A281-4A15-A310-D110B7F86FE8}" dt="2023-02-09T06:27:20.964" v="246"/>
          <ac:spMkLst>
            <pc:docMk/>
            <pc:sldMk cId="2366073402" sldId="405"/>
            <ac:spMk id="734" creationId="{21FC56E7-7D6E-DB5D-7E64-213E7FD74AB2}"/>
          </ac:spMkLst>
        </pc:spChg>
        <pc:spChg chg="mod">
          <ac:chgData name="Ramy Mohamed" userId="0cc068d6-35f3-41e3-a10d-b98e4c17dcff" providerId="ADAL" clId="{AF453001-A281-4A15-A310-D110B7F86FE8}" dt="2023-02-09T06:27:20.964" v="246"/>
          <ac:spMkLst>
            <pc:docMk/>
            <pc:sldMk cId="2366073402" sldId="405"/>
            <ac:spMk id="735" creationId="{7678C1AE-7234-B19B-D556-97B1B3302942}"/>
          </ac:spMkLst>
        </pc:spChg>
        <pc:spChg chg="mod">
          <ac:chgData name="Ramy Mohamed" userId="0cc068d6-35f3-41e3-a10d-b98e4c17dcff" providerId="ADAL" clId="{AF453001-A281-4A15-A310-D110B7F86FE8}" dt="2023-02-09T06:27:20.964" v="246"/>
          <ac:spMkLst>
            <pc:docMk/>
            <pc:sldMk cId="2366073402" sldId="405"/>
            <ac:spMk id="736" creationId="{167F16D0-E6E2-74A8-8D32-32590C9A69F2}"/>
          </ac:spMkLst>
        </pc:spChg>
        <pc:spChg chg="mod">
          <ac:chgData name="Ramy Mohamed" userId="0cc068d6-35f3-41e3-a10d-b98e4c17dcff" providerId="ADAL" clId="{AF453001-A281-4A15-A310-D110B7F86FE8}" dt="2023-02-09T06:27:20.964" v="246"/>
          <ac:spMkLst>
            <pc:docMk/>
            <pc:sldMk cId="2366073402" sldId="405"/>
            <ac:spMk id="737" creationId="{D2FCB058-4BA2-AEDB-A0C3-212AF9EEA37C}"/>
          </ac:spMkLst>
        </pc:spChg>
        <pc:spChg chg="mod">
          <ac:chgData name="Ramy Mohamed" userId="0cc068d6-35f3-41e3-a10d-b98e4c17dcff" providerId="ADAL" clId="{AF453001-A281-4A15-A310-D110B7F86FE8}" dt="2023-02-09T06:27:20.964" v="246"/>
          <ac:spMkLst>
            <pc:docMk/>
            <pc:sldMk cId="2366073402" sldId="405"/>
            <ac:spMk id="738" creationId="{8B9EFA6C-DB64-3E9D-D320-C14ADC44E26D}"/>
          </ac:spMkLst>
        </pc:spChg>
        <pc:spChg chg="mod">
          <ac:chgData name="Ramy Mohamed" userId="0cc068d6-35f3-41e3-a10d-b98e4c17dcff" providerId="ADAL" clId="{AF453001-A281-4A15-A310-D110B7F86FE8}" dt="2023-02-09T06:27:20.964" v="246"/>
          <ac:spMkLst>
            <pc:docMk/>
            <pc:sldMk cId="2366073402" sldId="405"/>
            <ac:spMk id="739" creationId="{20DF5279-C6E3-7CFE-D096-ABC1F1D5AF5B}"/>
          </ac:spMkLst>
        </pc:spChg>
        <pc:spChg chg="mod">
          <ac:chgData name="Ramy Mohamed" userId="0cc068d6-35f3-41e3-a10d-b98e4c17dcff" providerId="ADAL" clId="{AF453001-A281-4A15-A310-D110B7F86FE8}" dt="2023-02-09T06:27:20.964" v="246"/>
          <ac:spMkLst>
            <pc:docMk/>
            <pc:sldMk cId="2366073402" sldId="405"/>
            <ac:spMk id="740" creationId="{8492922F-869E-6005-65CC-ACB2540C27E4}"/>
          </ac:spMkLst>
        </pc:spChg>
        <pc:spChg chg="mod">
          <ac:chgData name="Ramy Mohamed" userId="0cc068d6-35f3-41e3-a10d-b98e4c17dcff" providerId="ADAL" clId="{AF453001-A281-4A15-A310-D110B7F86FE8}" dt="2023-02-09T06:27:20.964" v="246"/>
          <ac:spMkLst>
            <pc:docMk/>
            <pc:sldMk cId="2366073402" sldId="405"/>
            <ac:spMk id="741" creationId="{274F4D04-22FE-D44E-A351-60E3FA7988B7}"/>
          </ac:spMkLst>
        </pc:spChg>
        <pc:spChg chg="mod">
          <ac:chgData name="Ramy Mohamed" userId="0cc068d6-35f3-41e3-a10d-b98e4c17dcff" providerId="ADAL" clId="{AF453001-A281-4A15-A310-D110B7F86FE8}" dt="2023-02-09T06:27:20.964" v="246"/>
          <ac:spMkLst>
            <pc:docMk/>
            <pc:sldMk cId="2366073402" sldId="405"/>
            <ac:spMk id="742" creationId="{CAB2A1AD-563E-7DA1-2A51-401343EBE481}"/>
          </ac:spMkLst>
        </pc:spChg>
        <pc:spChg chg="mod">
          <ac:chgData name="Ramy Mohamed" userId="0cc068d6-35f3-41e3-a10d-b98e4c17dcff" providerId="ADAL" clId="{AF453001-A281-4A15-A310-D110B7F86FE8}" dt="2023-02-09T06:27:20.964" v="246"/>
          <ac:spMkLst>
            <pc:docMk/>
            <pc:sldMk cId="2366073402" sldId="405"/>
            <ac:spMk id="743" creationId="{ED6AED21-AC05-E3B2-7BF4-96B546BC3989}"/>
          </ac:spMkLst>
        </pc:spChg>
        <pc:spChg chg="mod">
          <ac:chgData name="Ramy Mohamed" userId="0cc068d6-35f3-41e3-a10d-b98e4c17dcff" providerId="ADAL" clId="{AF453001-A281-4A15-A310-D110B7F86FE8}" dt="2023-02-09T06:27:20.964" v="246"/>
          <ac:spMkLst>
            <pc:docMk/>
            <pc:sldMk cId="2366073402" sldId="405"/>
            <ac:spMk id="744" creationId="{A547E7B9-014D-3DC0-B6AC-83504E10342B}"/>
          </ac:spMkLst>
        </pc:spChg>
        <pc:spChg chg="mod">
          <ac:chgData name="Ramy Mohamed" userId="0cc068d6-35f3-41e3-a10d-b98e4c17dcff" providerId="ADAL" clId="{AF453001-A281-4A15-A310-D110B7F86FE8}" dt="2023-02-09T06:27:20.964" v="246"/>
          <ac:spMkLst>
            <pc:docMk/>
            <pc:sldMk cId="2366073402" sldId="405"/>
            <ac:spMk id="755" creationId="{BEC4B944-D534-F2E8-1D77-BE6D922DF6A6}"/>
          </ac:spMkLst>
        </pc:spChg>
        <pc:spChg chg="mod">
          <ac:chgData name="Ramy Mohamed" userId="0cc068d6-35f3-41e3-a10d-b98e4c17dcff" providerId="ADAL" clId="{AF453001-A281-4A15-A310-D110B7F86FE8}" dt="2023-02-09T06:27:20.964" v="246"/>
          <ac:spMkLst>
            <pc:docMk/>
            <pc:sldMk cId="2366073402" sldId="405"/>
            <ac:spMk id="756" creationId="{DF0EF325-EF73-946A-0FFE-162F6098E05D}"/>
          </ac:spMkLst>
        </pc:spChg>
        <pc:spChg chg="mod">
          <ac:chgData name="Ramy Mohamed" userId="0cc068d6-35f3-41e3-a10d-b98e4c17dcff" providerId="ADAL" clId="{AF453001-A281-4A15-A310-D110B7F86FE8}" dt="2023-02-09T06:27:20.964" v="246"/>
          <ac:spMkLst>
            <pc:docMk/>
            <pc:sldMk cId="2366073402" sldId="405"/>
            <ac:spMk id="757" creationId="{8494D48E-F6DA-7FCB-A669-E8E44CCCF608}"/>
          </ac:spMkLst>
        </pc:spChg>
        <pc:spChg chg="mod">
          <ac:chgData name="Ramy Mohamed" userId="0cc068d6-35f3-41e3-a10d-b98e4c17dcff" providerId="ADAL" clId="{AF453001-A281-4A15-A310-D110B7F86FE8}" dt="2023-02-09T06:27:20.964" v="246"/>
          <ac:spMkLst>
            <pc:docMk/>
            <pc:sldMk cId="2366073402" sldId="405"/>
            <ac:spMk id="758" creationId="{0BF6B2AA-6ADD-814C-958E-0EF75B16F0BF}"/>
          </ac:spMkLst>
        </pc:spChg>
        <pc:spChg chg="mod">
          <ac:chgData name="Ramy Mohamed" userId="0cc068d6-35f3-41e3-a10d-b98e4c17dcff" providerId="ADAL" clId="{AF453001-A281-4A15-A310-D110B7F86FE8}" dt="2023-02-09T06:27:20.964" v="246"/>
          <ac:spMkLst>
            <pc:docMk/>
            <pc:sldMk cId="2366073402" sldId="405"/>
            <ac:spMk id="759" creationId="{69B9C772-51C4-4A86-737F-6344A76876A8}"/>
          </ac:spMkLst>
        </pc:spChg>
        <pc:spChg chg="mod">
          <ac:chgData name="Ramy Mohamed" userId="0cc068d6-35f3-41e3-a10d-b98e4c17dcff" providerId="ADAL" clId="{AF453001-A281-4A15-A310-D110B7F86FE8}" dt="2023-02-09T06:27:20.964" v="246"/>
          <ac:spMkLst>
            <pc:docMk/>
            <pc:sldMk cId="2366073402" sldId="405"/>
            <ac:spMk id="760" creationId="{A8F2DF7F-279D-A58E-D3EF-343A21A13AA3}"/>
          </ac:spMkLst>
        </pc:spChg>
        <pc:spChg chg="mod">
          <ac:chgData name="Ramy Mohamed" userId="0cc068d6-35f3-41e3-a10d-b98e4c17dcff" providerId="ADAL" clId="{AF453001-A281-4A15-A310-D110B7F86FE8}" dt="2023-02-09T06:27:20.964" v="246"/>
          <ac:spMkLst>
            <pc:docMk/>
            <pc:sldMk cId="2366073402" sldId="405"/>
            <ac:spMk id="761" creationId="{D2915C3D-7ECD-0747-6C5C-FA219A4F4F54}"/>
          </ac:spMkLst>
        </pc:spChg>
        <pc:spChg chg="mod">
          <ac:chgData name="Ramy Mohamed" userId="0cc068d6-35f3-41e3-a10d-b98e4c17dcff" providerId="ADAL" clId="{AF453001-A281-4A15-A310-D110B7F86FE8}" dt="2023-02-09T06:27:20.964" v="246"/>
          <ac:spMkLst>
            <pc:docMk/>
            <pc:sldMk cId="2366073402" sldId="405"/>
            <ac:spMk id="762" creationId="{CE892C69-2BFD-71BA-9EC3-D5BB41ABD243}"/>
          </ac:spMkLst>
        </pc:spChg>
        <pc:spChg chg="mod">
          <ac:chgData name="Ramy Mohamed" userId="0cc068d6-35f3-41e3-a10d-b98e4c17dcff" providerId="ADAL" clId="{AF453001-A281-4A15-A310-D110B7F86FE8}" dt="2023-02-09T06:27:20.964" v="246"/>
          <ac:spMkLst>
            <pc:docMk/>
            <pc:sldMk cId="2366073402" sldId="405"/>
            <ac:spMk id="763" creationId="{A5B57CCB-977D-CED5-9476-FECBEF33CE0E}"/>
          </ac:spMkLst>
        </pc:spChg>
        <pc:spChg chg="mod">
          <ac:chgData name="Ramy Mohamed" userId="0cc068d6-35f3-41e3-a10d-b98e4c17dcff" providerId="ADAL" clId="{AF453001-A281-4A15-A310-D110B7F86FE8}" dt="2023-02-09T06:27:20.964" v="246"/>
          <ac:spMkLst>
            <pc:docMk/>
            <pc:sldMk cId="2366073402" sldId="405"/>
            <ac:spMk id="764" creationId="{E014B697-7AA4-C5BC-4A8C-DFF44462D3E5}"/>
          </ac:spMkLst>
        </pc:spChg>
        <pc:spChg chg="mod">
          <ac:chgData name="Ramy Mohamed" userId="0cc068d6-35f3-41e3-a10d-b98e4c17dcff" providerId="ADAL" clId="{AF453001-A281-4A15-A310-D110B7F86FE8}" dt="2023-02-09T06:27:20.964" v="246"/>
          <ac:spMkLst>
            <pc:docMk/>
            <pc:sldMk cId="2366073402" sldId="405"/>
            <ac:spMk id="765" creationId="{02559DD9-39ED-A0A2-CD88-66DC80C0EDA5}"/>
          </ac:spMkLst>
        </pc:spChg>
        <pc:spChg chg="mod">
          <ac:chgData name="Ramy Mohamed" userId="0cc068d6-35f3-41e3-a10d-b98e4c17dcff" providerId="ADAL" clId="{AF453001-A281-4A15-A310-D110B7F86FE8}" dt="2023-02-09T06:27:20.964" v="246"/>
          <ac:spMkLst>
            <pc:docMk/>
            <pc:sldMk cId="2366073402" sldId="405"/>
            <ac:spMk id="766" creationId="{DE91C9B6-425F-B564-2241-81C05FBD2D75}"/>
          </ac:spMkLst>
        </pc:spChg>
        <pc:spChg chg="mod">
          <ac:chgData name="Ramy Mohamed" userId="0cc068d6-35f3-41e3-a10d-b98e4c17dcff" providerId="ADAL" clId="{AF453001-A281-4A15-A310-D110B7F86FE8}" dt="2023-02-09T06:27:20.964" v="246"/>
          <ac:spMkLst>
            <pc:docMk/>
            <pc:sldMk cId="2366073402" sldId="405"/>
            <ac:spMk id="767" creationId="{38031EE1-B0DD-B622-BF0F-AF0188FC1E7E}"/>
          </ac:spMkLst>
        </pc:spChg>
        <pc:spChg chg="mod">
          <ac:chgData name="Ramy Mohamed" userId="0cc068d6-35f3-41e3-a10d-b98e4c17dcff" providerId="ADAL" clId="{AF453001-A281-4A15-A310-D110B7F86FE8}" dt="2023-02-09T06:27:20.964" v="246"/>
          <ac:spMkLst>
            <pc:docMk/>
            <pc:sldMk cId="2366073402" sldId="405"/>
            <ac:spMk id="768" creationId="{55392EE8-EA2C-03B6-5F8B-A0439A2E3D50}"/>
          </ac:spMkLst>
        </pc:spChg>
        <pc:spChg chg="mod">
          <ac:chgData name="Ramy Mohamed" userId="0cc068d6-35f3-41e3-a10d-b98e4c17dcff" providerId="ADAL" clId="{AF453001-A281-4A15-A310-D110B7F86FE8}" dt="2023-02-09T06:27:20.964" v="246"/>
          <ac:spMkLst>
            <pc:docMk/>
            <pc:sldMk cId="2366073402" sldId="405"/>
            <ac:spMk id="769" creationId="{AE00E4BF-3A51-6FED-CD25-0F943330A7B7}"/>
          </ac:spMkLst>
        </pc:spChg>
        <pc:spChg chg="mod">
          <ac:chgData name="Ramy Mohamed" userId="0cc068d6-35f3-41e3-a10d-b98e4c17dcff" providerId="ADAL" clId="{AF453001-A281-4A15-A310-D110B7F86FE8}" dt="2023-02-09T06:27:20.964" v="246"/>
          <ac:spMkLst>
            <pc:docMk/>
            <pc:sldMk cId="2366073402" sldId="405"/>
            <ac:spMk id="770" creationId="{7A840D51-8029-FEBD-3DAC-A9567C8E704F}"/>
          </ac:spMkLst>
        </pc:spChg>
        <pc:spChg chg="mod">
          <ac:chgData name="Ramy Mohamed" userId="0cc068d6-35f3-41e3-a10d-b98e4c17dcff" providerId="ADAL" clId="{AF453001-A281-4A15-A310-D110B7F86FE8}" dt="2023-02-09T06:27:20.964" v="246"/>
          <ac:spMkLst>
            <pc:docMk/>
            <pc:sldMk cId="2366073402" sldId="405"/>
            <ac:spMk id="771" creationId="{79BC1CFC-0FB0-3DE8-6E7B-C3D5010FC02F}"/>
          </ac:spMkLst>
        </pc:spChg>
        <pc:spChg chg="mod">
          <ac:chgData name="Ramy Mohamed" userId="0cc068d6-35f3-41e3-a10d-b98e4c17dcff" providerId="ADAL" clId="{AF453001-A281-4A15-A310-D110B7F86FE8}" dt="2023-02-09T06:27:20.964" v="246"/>
          <ac:spMkLst>
            <pc:docMk/>
            <pc:sldMk cId="2366073402" sldId="405"/>
            <ac:spMk id="772" creationId="{E38BBC2F-9983-46E7-88AD-22DE1434DC3B}"/>
          </ac:spMkLst>
        </pc:spChg>
        <pc:spChg chg="mod">
          <ac:chgData name="Ramy Mohamed" userId="0cc068d6-35f3-41e3-a10d-b98e4c17dcff" providerId="ADAL" clId="{AF453001-A281-4A15-A310-D110B7F86FE8}" dt="2023-02-09T06:27:20.964" v="246"/>
          <ac:spMkLst>
            <pc:docMk/>
            <pc:sldMk cId="2366073402" sldId="405"/>
            <ac:spMk id="773" creationId="{3E192466-6E3A-FE53-0077-88DA9C4618C8}"/>
          </ac:spMkLst>
        </pc:spChg>
        <pc:spChg chg="mod">
          <ac:chgData name="Ramy Mohamed" userId="0cc068d6-35f3-41e3-a10d-b98e4c17dcff" providerId="ADAL" clId="{AF453001-A281-4A15-A310-D110B7F86FE8}" dt="2023-02-09T06:27:20.964" v="246"/>
          <ac:spMkLst>
            <pc:docMk/>
            <pc:sldMk cId="2366073402" sldId="405"/>
            <ac:spMk id="774" creationId="{F4966F9F-2A55-0F9F-4D65-92150801A0FD}"/>
          </ac:spMkLst>
        </pc:spChg>
        <pc:spChg chg="mod">
          <ac:chgData name="Ramy Mohamed" userId="0cc068d6-35f3-41e3-a10d-b98e4c17dcff" providerId="ADAL" clId="{AF453001-A281-4A15-A310-D110B7F86FE8}" dt="2023-02-09T06:27:20.964" v="246"/>
          <ac:spMkLst>
            <pc:docMk/>
            <pc:sldMk cId="2366073402" sldId="405"/>
            <ac:spMk id="775" creationId="{9303D9CC-3D1C-B85C-52FB-EBCF5FEC36E3}"/>
          </ac:spMkLst>
        </pc:spChg>
        <pc:spChg chg="mod">
          <ac:chgData name="Ramy Mohamed" userId="0cc068d6-35f3-41e3-a10d-b98e4c17dcff" providerId="ADAL" clId="{AF453001-A281-4A15-A310-D110B7F86FE8}" dt="2023-02-09T06:27:20.964" v="246"/>
          <ac:spMkLst>
            <pc:docMk/>
            <pc:sldMk cId="2366073402" sldId="405"/>
            <ac:spMk id="776" creationId="{EB9E2F77-9BD6-5605-A095-F45E68F4A161}"/>
          </ac:spMkLst>
        </pc:spChg>
        <pc:spChg chg="mod">
          <ac:chgData name="Ramy Mohamed" userId="0cc068d6-35f3-41e3-a10d-b98e4c17dcff" providerId="ADAL" clId="{AF453001-A281-4A15-A310-D110B7F86FE8}" dt="2023-02-09T06:27:20.964" v="246"/>
          <ac:spMkLst>
            <pc:docMk/>
            <pc:sldMk cId="2366073402" sldId="405"/>
            <ac:spMk id="777" creationId="{A43789AE-F1CC-1601-E02C-07573AD491BE}"/>
          </ac:spMkLst>
        </pc:spChg>
        <pc:spChg chg="mod">
          <ac:chgData name="Ramy Mohamed" userId="0cc068d6-35f3-41e3-a10d-b98e4c17dcff" providerId="ADAL" clId="{AF453001-A281-4A15-A310-D110B7F86FE8}" dt="2023-02-09T06:27:20.964" v="246"/>
          <ac:spMkLst>
            <pc:docMk/>
            <pc:sldMk cId="2366073402" sldId="405"/>
            <ac:spMk id="778" creationId="{61E78B4E-8CE8-E9D5-B530-C72434142807}"/>
          </ac:spMkLst>
        </pc:spChg>
        <pc:spChg chg="mod">
          <ac:chgData name="Ramy Mohamed" userId="0cc068d6-35f3-41e3-a10d-b98e4c17dcff" providerId="ADAL" clId="{AF453001-A281-4A15-A310-D110B7F86FE8}" dt="2023-02-09T06:27:20.964" v="246"/>
          <ac:spMkLst>
            <pc:docMk/>
            <pc:sldMk cId="2366073402" sldId="405"/>
            <ac:spMk id="779" creationId="{221FA908-398E-BFEA-ED28-A096FD98C380}"/>
          </ac:spMkLst>
        </pc:spChg>
        <pc:spChg chg="mod">
          <ac:chgData name="Ramy Mohamed" userId="0cc068d6-35f3-41e3-a10d-b98e4c17dcff" providerId="ADAL" clId="{AF453001-A281-4A15-A310-D110B7F86FE8}" dt="2023-02-09T06:27:20.964" v="246"/>
          <ac:spMkLst>
            <pc:docMk/>
            <pc:sldMk cId="2366073402" sldId="405"/>
            <ac:spMk id="780" creationId="{076EEB9E-9A30-C01F-43BB-AC303D830A08}"/>
          </ac:spMkLst>
        </pc:spChg>
        <pc:spChg chg="mod">
          <ac:chgData name="Ramy Mohamed" userId="0cc068d6-35f3-41e3-a10d-b98e4c17dcff" providerId="ADAL" clId="{AF453001-A281-4A15-A310-D110B7F86FE8}" dt="2023-02-09T06:27:20.964" v="246"/>
          <ac:spMkLst>
            <pc:docMk/>
            <pc:sldMk cId="2366073402" sldId="405"/>
            <ac:spMk id="781" creationId="{BFA199B4-CE17-A379-118E-D4194AEC6FBA}"/>
          </ac:spMkLst>
        </pc:spChg>
        <pc:spChg chg="mod">
          <ac:chgData name="Ramy Mohamed" userId="0cc068d6-35f3-41e3-a10d-b98e4c17dcff" providerId="ADAL" clId="{AF453001-A281-4A15-A310-D110B7F86FE8}" dt="2023-02-09T06:27:20.964" v="246"/>
          <ac:spMkLst>
            <pc:docMk/>
            <pc:sldMk cId="2366073402" sldId="405"/>
            <ac:spMk id="782" creationId="{64A2D02B-DAF1-F309-7331-4B2D00544AF5}"/>
          </ac:spMkLst>
        </pc:spChg>
        <pc:spChg chg="mod">
          <ac:chgData name="Ramy Mohamed" userId="0cc068d6-35f3-41e3-a10d-b98e4c17dcff" providerId="ADAL" clId="{AF453001-A281-4A15-A310-D110B7F86FE8}" dt="2023-02-09T06:27:20.964" v="246"/>
          <ac:spMkLst>
            <pc:docMk/>
            <pc:sldMk cId="2366073402" sldId="405"/>
            <ac:spMk id="783" creationId="{6FA79DCA-9283-4F21-ADA0-0A460E2A570B}"/>
          </ac:spMkLst>
        </pc:spChg>
        <pc:spChg chg="mod">
          <ac:chgData name="Ramy Mohamed" userId="0cc068d6-35f3-41e3-a10d-b98e4c17dcff" providerId="ADAL" clId="{AF453001-A281-4A15-A310-D110B7F86FE8}" dt="2023-02-09T06:27:20.964" v="246"/>
          <ac:spMkLst>
            <pc:docMk/>
            <pc:sldMk cId="2366073402" sldId="405"/>
            <ac:spMk id="784" creationId="{01DE2D90-843F-8575-E0F1-1959A734F1C5}"/>
          </ac:spMkLst>
        </pc:spChg>
        <pc:spChg chg="mod">
          <ac:chgData name="Ramy Mohamed" userId="0cc068d6-35f3-41e3-a10d-b98e4c17dcff" providerId="ADAL" clId="{AF453001-A281-4A15-A310-D110B7F86FE8}" dt="2023-02-09T06:27:20.964" v="246"/>
          <ac:spMkLst>
            <pc:docMk/>
            <pc:sldMk cId="2366073402" sldId="405"/>
            <ac:spMk id="785" creationId="{C5E564BE-AADB-5DA2-95A0-88AA4D954660}"/>
          </ac:spMkLst>
        </pc:spChg>
        <pc:spChg chg="mod">
          <ac:chgData name="Ramy Mohamed" userId="0cc068d6-35f3-41e3-a10d-b98e4c17dcff" providerId="ADAL" clId="{AF453001-A281-4A15-A310-D110B7F86FE8}" dt="2023-02-09T06:27:20.964" v="246"/>
          <ac:spMkLst>
            <pc:docMk/>
            <pc:sldMk cId="2366073402" sldId="405"/>
            <ac:spMk id="786" creationId="{96FEEDD0-9C26-BB8E-2CF1-D4B5D725BFD7}"/>
          </ac:spMkLst>
        </pc:spChg>
        <pc:spChg chg="mod">
          <ac:chgData name="Ramy Mohamed" userId="0cc068d6-35f3-41e3-a10d-b98e4c17dcff" providerId="ADAL" clId="{AF453001-A281-4A15-A310-D110B7F86FE8}" dt="2023-02-09T06:27:20.964" v="246"/>
          <ac:spMkLst>
            <pc:docMk/>
            <pc:sldMk cId="2366073402" sldId="405"/>
            <ac:spMk id="787" creationId="{76CCB729-87C2-1F94-1D75-C24C40C796DA}"/>
          </ac:spMkLst>
        </pc:spChg>
        <pc:spChg chg="mod">
          <ac:chgData name="Ramy Mohamed" userId="0cc068d6-35f3-41e3-a10d-b98e4c17dcff" providerId="ADAL" clId="{AF453001-A281-4A15-A310-D110B7F86FE8}" dt="2023-02-09T06:27:20.964" v="246"/>
          <ac:spMkLst>
            <pc:docMk/>
            <pc:sldMk cId="2366073402" sldId="405"/>
            <ac:spMk id="788" creationId="{EF6923EC-F537-6492-DA77-2AB127626688}"/>
          </ac:spMkLst>
        </pc:spChg>
        <pc:spChg chg="mod">
          <ac:chgData name="Ramy Mohamed" userId="0cc068d6-35f3-41e3-a10d-b98e4c17dcff" providerId="ADAL" clId="{AF453001-A281-4A15-A310-D110B7F86FE8}" dt="2023-02-09T06:27:20.964" v="246"/>
          <ac:spMkLst>
            <pc:docMk/>
            <pc:sldMk cId="2366073402" sldId="405"/>
            <ac:spMk id="789" creationId="{5FAF5460-B832-81EA-CE9B-E013E4F23A93}"/>
          </ac:spMkLst>
        </pc:spChg>
        <pc:spChg chg="mod">
          <ac:chgData name="Ramy Mohamed" userId="0cc068d6-35f3-41e3-a10d-b98e4c17dcff" providerId="ADAL" clId="{AF453001-A281-4A15-A310-D110B7F86FE8}" dt="2023-02-09T06:27:20.964" v="246"/>
          <ac:spMkLst>
            <pc:docMk/>
            <pc:sldMk cId="2366073402" sldId="405"/>
            <ac:spMk id="790" creationId="{4A2F5934-E856-D800-9E12-15AD91D41FC8}"/>
          </ac:spMkLst>
        </pc:spChg>
        <pc:spChg chg="mod">
          <ac:chgData name="Ramy Mohamed" userId="0cc068d6-35f3-41e3-a10d-b98e4c17dcff" providerId="ADAL" clId="{AF453001-A281-4A15-A310-D110B7F86FE8}" dt="2023-02-09T06:27:20.964" v="246"/>
          <ac:spMkLst>
            <pc:docMk/>
            <pc:sldMk cId="2366073402" sldId="405"/>
            <ac:spMk id="791" creationId="{AB7397F2-41E5-5245-B75C-070F2857F31A}"/>
          </ac:spMkLst>
        </pc:spChg>
        <pc:spChg chg="mod">
          <ac:chgData name="Ramy Mohamed" userId="0cc068d6-35f3-41e3-a10d-b98e4c17dcff" providerId="ADAL" clId="{AF453001-A281-4A15-A310-D110B7F86FE8}" dt="2023-02-09T06:27:20.964" v="246"/>
          <ac:spMkLst>
            <pc:docMk/>
            <pc:sldMk cId="2366073402" sldId="405"/>
            <ac:spMk id="792" creationId="{FB1EC47E-75DB-CB8F-7733-160C813B7C5F}"/>
          </ac:spMkLst>
        </pc:spChg>
        <pc:spChg chg="mod">
          <ac:chgData name="Ramy Mohamed" userId="0cc068d6-35f3-41e3-a10d-b98e4c17dcff" providerId="ADAL" clId="{AF453001-A281-4A15-A310-D110B7F86FE8}" dt="2023-02-09T06:27:20.964" v="246"/>
          <ac:spMkLst>
            <pc:docMk/>
            <pc:sldMk cId="2366073402" sldId="405"/>
            <ac:spMk id="793" creationId="{4A54FAFE-9A3A-AD83-BD0E-03E06D55529F}"/>
          </ac:spMkLst>
        </pc:spChg>
        <pc:spChg chg="mod">
          <ac:chgData name="Ramy Mohamed" userId="0cc068d6-35f3-41e3-a10d-b98e4c17dcff" providerId="ADAL" clId="{AF453001-A281-4A15-A310-D110B7F86FE8}" dt="2023-02-09T06:27:20.964" v="246"/>
          <ac:spMkLst>
            <pc:docMk/>
            <pc:sldMk cId="2366073402" sldId="405"/>
            <ac:spMk id="794" creationId="{7C32EC95-9B17-928D-5005-39C30E65D9D9}"/>
          </ac:spMkLst>
        </pc:spChg>
        <pc:spChg chg="mod">
          <ac:chgData name="Ramy Mohamed" userId="0cc068d6-35f3-41e3-a10d-b98e4c17dcff" providerId="ADAL" clId="{AF453001-A281-4A15-A310-D110B7F86FE8}" dt="2023-02-09T06:27:20.964" v="246"/>
          <ac:spMkLst>
            <pc:docMk/>
            <pc:sldMk cId="2366073402" sldId="405"/>
            <ac:spMk id="795" creationId="{63BB71C7-BCA0-595D-69EE-BD40C407FF3C}"/>
          </ac:spMkLst>
        </pc:spChg>
        <pc:spChg chg="mod">
          <ac:chgData name="Ramy Mohamed" userId="0cc068d6-35f3-41e3-a10d-b98e4c17dcff" providerId="ADAL" clId="{AF453001-A281-4A15-A310-D110B7F86FE8}" dt="2023-02-09T06:27:20.964" v="246"/>
          <ac:spMkLst>
            <pc:docMk/>
            <pc:sldMk cId="2366073402" sldId="405"/>
            <ac:spMk id="796" creationId="{D5537C15-26F6-77AE-B0A6-44CE443A70DE}"/>
          </ac:spMkLst>
        </pc:spChg>
        <pc:spChg chg="mod">
          <ac:chgData name="Ramy Mohamed" userId="0cc068d6-35f3-41e3-a10d-b98e4c17dcff" providerId="ADAL" clId="{AF453001-A281-4A15-A310-D110B7F86FE8}" dt="2023-02-09T06:27:20.964" v="246"/>
          <ac:spMkLst>
            <pc:docMk/>
            <pc:sldMk cId="2366073402" sldId="405"/>
            <ac:spMk id="797" creationId="{681471A6-2930-0485-53EF-EFC70364EEA7}"/>
          </ac:spMkLst>
        </pc:spChg>
        <pc:spChg chg="mod">
          <ac:chgData name="Ramy Mohamed" userId="0cc068d6-35f3-41e3-a10d-b98e4c17dcff" providerId="ADAL" clId="{AF453001-A281-4A15-A310-D110B7F86FE8}" dt="2023-02-09T06:27:20.964" v="246"/>
          <ac:spMkLst>
            <pc:docMk/>
            <pc:sldMk cId="2366073402" sldId="405"/>
            <ac:spMk id="798" creationId="{CFD2494C-4E58-9405-BA00-50CBA3F70F4F}"/>
          </ac:spMkLst>
        </pc:spChg>
        <pc:spChg chg="mod">
          <ac:chgData name="Ramy Mohamed" userId="0cc068d6-35f3-41e3-a10d-b98e4c17dcff" providerId="ADAL" clId="{AF453001-A281-4A15-A310-D110B7F86FE8}" dt="2023-02-09T06:27:20.964" v="246"/>
          <ac:spMkLst>
            <pc:docMk/>
            <pc:sldMk cId="2366073402" sldId="405"/>
            <ac:spMk id="799" creationId="{461525D6-3DAB-0A96-E480-E21F76BEE81C}"/>
          </ac:spMkLst>
        </pc:spChg>
        <pc:spChg chg="mod">
          <ac:chgData name="Ramy Mohamed" userId="0cc068d6-35f3-41e3-a10d-b98e4c17dcff" providerId="ADAL" clId="{AF453001-A281-4A15-A310-D110B7F86FE8}" dt="2023-02-09T06:27:20.964" v="246"/>
          <ac:spMkLst>
            <pc:docMk/>
            <pc:sldMk cId="2366073402" sldId="405"/>
            <ac:spMk id="800" creationId="{57D3B421-7569-7624-9749-3C2E7BF87800}"/>
          </ac:spMkLst>
        </pc:spChg>
        <pc:spChg chg="mod">
          <ac:chgData name="Ramy Mohamed" userId="0cc068d6-35f3-41e3-a10d-b98e4c17dcff" providerId="ADAL" clId="{AF453001-A281-4A15-A310-D110B7F86FE8}" dt="2023-02-09T06:27:20.964" v="246"/>
          <ac:spMkLst>
            <pc:docMk/>
            <pc:sldMk cId="2366073402" sldId="405"/>
            <ac:spMk id="801" creationId="{973C07D6-5FC5-173B-76A5-30A657C48B28}"/>
          </ac:spMkLst>
        </pc:spChg>
        <pc:spChg chg="mod">
          <ac:chgData name="Ramy Mohamed" userId="0cc068d6-35f3-41e3-a10d-b98e4c17dcff" providerId="ADAL" clId="{AF453001-A281-4A15-A310-D110B7F86FE8}" dt="2023-02-09T06:27:20.964" v="246"/>
          <ac:spMkLst>
            <pc:docMk/>
            <pc:sldMk cId="2366073402" sldId="405"/>
            <ac:spMk id="802" creationId="{D19A0E38-838C-18D7-8DB4-C1AD273853F3}"/>
          </ac:spMkLst>
        </pc:spChg>
        <pc:spChg chg="mod">
          <ac:chgData name="Ramy Mohamed" userId="0cc068d6-35f3-41e3-a10d-b98e4c17dcff" providerId="ADAL" clId="{AF453001-A281-4A15-A310-D110B7F86FE8}" dt="2023-02-09T06:27:20.964" v="246"/>
          <ac:spMkLst>
            <pc:docMk/>
            <pc:sldMk cId="2366073402" sldId="405"/>
            <ac:spMk id="803" creationId="{99CFC9C4-9857-2EEF-C956-C5DD61C45350}"/>
          </ac:spMkLst>
        </pc:spChg>
        <pc:spChg chg="mod">
          <ac:chgData name="Ramy Mohamed" userId="0cc068d6-35f3-41e3-a10d-b98e4c17dcff" providerId="ADAL" clId="{AF453001-A281-4A15-A310-D110B7F86FE8}" dt="2023-02-09T06:27:20.964" v="246"/>
          <ac:spMkLst>
            <pc:docMk/>
            <pc:sldMk cId="2366073402" sldId="405"/>
            <ac:spMk id="804" creationId="{5D52BAEE-841C-3177-15C0-02E80F353575}"/>
          </ac:spMkLst>
        </pc:spChg>
        <pc:spChg chg="mod">
          <ac:chgData name="Ramy Mohamed" userId="0cc068d6-35f3-41e3-a10d-b98e4c17dcff" providerId="ADAL" clId="{AF453001-A281-4A15-A310-D110B7F86FE8}" dt="2023-02-09T06:27:20.964" v="246"/>
          <ac:spMkLst>
            <pc:docMk/>
            <pc:sldMk cId="2366073402" sldId="405"/>
            <ac:spMk id="805" creationId="{9CAA89E9-0E69-800E-BC14-7D9E709F06FD}"/>
          </ac:spMkLst>
        </pc:spChg>
        <pc:spChg chg="mod">
          <ac:chgData name="Ramy Mohamed" userId="0cc068d6-35f3-41e3-a10d-b98e4c17dcff" providerId="ADAL" clId="{AF453001-A281-4A15-A310-D110B7F86FE8}" dt="2023-02-09T06:27:20.964" v="246"/>
          <ac:spMkLst>
            <pc:docMk/>
            <pc:sldMk cId="2366073402" sldId="405"/>
            <ac:spMk id="806" creationId="{8BFCD453-2BE9-2408-B0B3-73017DD928B1}"/>
          </ac:spMkLst>
        </pc:spChg>
        <pc:spChg chg="mod">
          <ac:chgData name="Ramy Mohamed" userId="0cc068d6-35f3-41e3-a10d-b98e4c17dcff" providerId="ADAL" clId="{AF453001-A281-4A15-A310-D110B7F86FE8}" dt="2023-02-09T06:27:20.964" v="246"/>
          <ac:spMkLst>
            <pc:docMk/>
            <pc:sldMk cId="2366073402" sldId="405"/>
            <ac:spMk id="807" creationId="{AEB20089-D37E-61AE-363B-0D1E8E72CBE0}"/>
          </ac:spMkLst>
        </pc:spChg>
        <pc:spChg chg="mod">
          <ac:chgData name="Ramy Mohamed" userId="0cc068d6-35f3-41e3-a10d-b98e4c17dcff" providerId="ADAL" clId="{AF453001-A281-4A15-A310-D110B7F86FE8}" dt="2023-02-09T06:27:20.964" v="246"/>
          <ac:spMkLst>
            <pc:docMk/>
            <pc:sldMk cId="2366073402" sldId="405"/>
            <ac:spMk id="808" creationId="{B26B550E-97ED-21A1-9FDB-62AFA28275A7}"/>
          </ac:spMkLst>
        </pc:spChg>
        <pc:spChg chg="mod">
          <ac:chgData name="Ramy Mohamed" userId="0cc068d6-35f3-41e3-a10d-b98e4c17dcff" providerId="ADAL" clId="{AF453001-A281-4A15-A310-D110B7F86FE8}" dt="2023-02-09T06:27:20.964" v="246"/>
          <ac:spMkLst>
            <pc:docMk/>
            <pc:sldMk cId="2366073402" sldId="405"/>
            <ac:spMk id="819" creationId="{B4021852-A913-F43A-E548-93FBBE8EFFAB}"/>
          </ac:spMkLst>
        </pc:spChg>
        <pc:spChg chg="mod">
          <ac:chgData name="Ramy Mohamed" userId="0cc068d6-35f3-41e3-a10d-b98e4c17dcff" providerId="ADAL" clId="{AF453001-A281-4A15-A310-D110B7F86FE8}" dt="2023-02-09T06:27:20.964" v="246"/>
          <ac:spMkLst>
            <pc:docMk/>
            <pc:sldMk cId="2366073402" sldId="405"/>
            <ac:spMk id="820" creationId="{97D6693C-C7B7-1134-F3A1-C80719ADB1E7}"/>
          </ac:spMkLst>
        </pc:spChg>
        <pc:spChg chg="mod">
          <ac:chgData name="Ramy Mohamed" userId="0cc068d6-35f3-41e3-a10d-b98e4c17dcff" providerId="ADAL" clId="{AF453001-A281-4A15-A310-D110B7F86FE8}" dt="2023-02-09T06:27:20.964" v="246"/>
          <ac:spMkLst>
            <pc:docMk/>
            <pc:sldMk cId="2366073402" sldId="405"/>
            <ac:spMk id="821" creationId="{A0320ED8-1E2A-C35E-2F18-D9CE138349D2}"/>
          </ac:spMkLst>
        </pc:spChg>
        <pc:spChg chg="mod">
          <ac:chgData name="Ramy Mohamed" userId="0cc068d6-35f3-41e3-a10d-b98e4c17dcff" providerId="ADAL" clId="{AF453001-A281-4A15-A310-D110B7F86FE8}" dt="2023-02-09T06:27:20.964" v="246"/>
          <ac:spMkLst>
            <pc:docMk/>
            <pc:sldMk cId="2366073402" sldId="405"/>
            <ac:spMk id="822" creationId="{D1976D93-B869-814A-C59E-6943BE5237FA}"/>
          </ac:spMkLst>
        </pc:spChg>
        <pc:spChg chg="mod">
          <ac:chgData name="Ramy Mohamed" userId="0cc068d6-35f3-41e3-a10d-b98e4c17dcff" providerId="ADAL" clId="{AF453001-A281-4A15-A310-D110B7F86FE8}" dt="2023-02-09T06:27:20.964" v="246"/>
          <ac:spMkLst>
            <pc:docMk/>
            <pc:sldMk cId="2366073402" sldId="405"/>
            <ac:spMk id="823" creationId="{3DBA6CBD-54F5-68C5-0C06-3913EB5D635D}"/>
          </ac:spMkLst>
        </pc:spChg>
        <pc:spChg chg="mod">
          <ac:chgData name="Ramy Mohamed" userId="0cc068d6-35f3-41e3-a10d-b98e4c17dcff" providerId="ADAL" clId="{AF453001-A281-4A15-A310-D110B7F86FE8}" dt="2023-02-09T06:27:20.964" v="246"/>
          <ac:spMkLst>
            <pc:docMk/>
            <pc:sldMk cId="2366073402" sldId="405"/>
            <ac:spMk id="824" creationId="{4BD88DCC-CD7B-6025-8D33-203828C0746D}"/>
          </ac:spMkLst>
        </pc:spChg>
        <pc:spChg chg="mod">
          <ac:chgData name="Ramy Mohamed" userId="0cc068d6-35f3-41e3-a10d-b98e4c17dcff" providerId="ADAL" clId="{AF453001-A281-4A15-A310-D110B7F86FE8}" dt="2023-02-09T06:27:20.964" v="246"/>
          <ac:spMkLst>
            <pc:docMk/>
            <pc:sldMk cId="2366073402" sldId="405"/>
            <ac:spMk id="825" creationId="{E08C3A5D-25A2-7EEE-2DC3-9BE31BDB1027}"/>
          </ac:spMkLst>
        </pc:spChg>
        <pc:spChg chg="mod">
          <ac:chgData name="Ramy Mohamed" userId="0cc068d6-35f3-41e3-a10d-b98e4c17dcff" providerId="ADAL" clId="{AF453001-A281-4A15-A310-D110B7F86FE8}" dt="2023-02-09T06:27:20.964" v="246"/>
          <ac:spMkLst>
            <pc:docMk/>
            <pc:sldMk cId="2366073402" sldId="405"/>
            <ac:spMk id="826" creationId="{E617A22E-3D13-7F1B-F7C1-940A69A3E8C1}"/>
          </ac:spMkLst>
        </pc:spChg>
        <pc:spChg chg="mod">
          <ac:chgData name="Ramy Mohamed" userId="0cc068d6-35f3-41e3-a10d-b98e4c17dcff" providerId="ADAL" clId="{AF453001-A281-4A15-A310-D110B7F86FE8}" dt="2023-02-09T06:27:20.964" v="246"/>
          <ac:spMkLst>
            <pc:docMk/>
            <pc:sldMk cId="2366073402" sldId="405"/>
            <ac:spMk id="827" creationId="{8D0D5CCD-C527-AA65-10A9-5C5DCF8784DD}"/>
          </ac:spMkLst>
        </pc:spChg>
        <pc:spChg chg="mod">
          <ac:chgData name="Ramy Mohamed" userId="0cc068d6-35f3-41e3-a10d-b98e4c17dcff" providerId="ADAL" clId="{AF453001-A281-4A15-A310-D110B7F86FE8}" dt="2023-02-09T06:27:20.964" v="246"/>
          <ac:spMkLst>
            <pc:docMk/>
            <pc:sldMk cId="2366073402" sldId="405"/>
            <ac:spMk id="828" creationId="{8DE68FC8-3E14-6B35-70BE-3D934BE54507}"/>
          </ac:spMkLst>
        </pc:spChg>
        <pc:spChg chg="mod">
          <ac:chgData name="Ramy Mohamed" userId="0cc068d6-35f3-41e3-a10d-b98e4c17dcff" providerId="ADAL" clId="{AF453001-A281-4A15-A310-D110B7F86FE8}" dt="2023-02-09T06:27:20.964" v="246"/>
          <ac:spMkLst>
            <pc:docMk/>
            <pc:sldMk cId="2366073402" sldId="405"/>
            <ac:spMk id="829" creationId="{18D29129-BD93-24E8-6B89-9690352EB061}"/>
          </ac:spMkLst>
        </pc:spChg>
        <pc:spChg chg="mod">
          <ac:chgData name="Ramy Mohamed" userId="0cc068d6-35f3-41e3-a10d-b98e4c17dcff" providerId="ADAL" clId="{AF453001-A281-4A15-A310-D110B7F86FE8}" dt="2023-02-09T06:27:20.964" v="246"/>
          <ac:spMkLst>
            <pc:docMk/>
            <pc:sldMk cId="2366073402" sldId="405"/>
            <ac:spMk id="830" creationId="{437E7868-D4CC-0840-CE35-10EA11328BC7}"/>
          </ac:spMkLst>
        </pc:spChg>
        <pc:spChg chg="mod">
          <ac:chgData name="Ramy Mohamed" userId="0cc068d6-35f3-41e3-a10d-b98e4c17dcff" providerId="ADAL" clId="{AF453001-A281-4A15-A310-D110B7F86FE8}" dt="2023-02-09T06:27:20.964" v="246"/>
          <ac:spMkLst>
            <pc:docMk/>
            <pc:sldMk cId="2366073402" sldId="405"/>
            <ac:spMk id="831" creationId="{749CB338-4B95-55AD-0479-4E9C9167C270}"/>
          </ac:spMkLst>
        </pc:spChg>
        <pc:spChg chg="mod">
          <ac:chgData name="Ramy Mohamed" userId="0cc068d6-35f3-41e3-a10d-b98e4c17dcff" providerId="ADAL" clId="{AF453001-A281-4A15-A310-D110B7F86FE8}" dt="2023-02-09T06:27:20.964" v="246"/>
          <ac:spMkLst>
            <pc:docMk/>
            <pc:sldMk cId="2366073402" sldId="405"/>
            <ac:spMk id="832" creationId="{1B84981B-33B6-3EE7-5773-371AD9AB9A89}"/>
          </ac:spMkLst>
        </pc:spChg>
        <pc:spChg chg="mod">
          <ac:chgData name="Ramy Mohamed" userId="0cc068d6-35f3-41e3-a10d-b98e4c17dcff" providerId="ADAL" clId="{AF453001-A281-4A15-A310-D110B7F86FE8}" dt="2023-02-09T06:27:20.964" v="246"/>
          <ac:spMkLst>
            <pc:docMk/>
            <pc:sldMk cId="2366073402" sldId="405"/>
            <ac:spMk id="833" creationId="{F51BF2C6-E321-CE27-419F-BAADEABB85F5}"/>
          </ac:spMkLst>
        </pc:spChg>
        <pc:spChg chg="mod">
          <ac:chgData name="Ramy Mohamed" userId="0cc068d6-35f3-41e3-a10d-b98e4c17dcff" providerId="ADAL" clId="{AF453001-A281-4A15-A310-D110B7F86FE8}" dt="2023-02-09T06:27:20.964" v="246"/>
          <ac:spMkLst>
            <pc:docMk/>
            <pc:sldMk cId="2366073402" sldId="405"/>
            <ac:spMk id="834" creationId="{8DDAF1DF-FD8F-AF2A-2596-1BFF357551E3}"/>
          </ac:spMkLst>
        </pc:spChg>
        <pc:spChg chg="mod">
          <ac:chgData name="Ramy Mohamed" userId="0cc068d6-35f3-41e3-a10d-b98e4c17dcff" providerId="ADAL" clId="{AF453001-A281-4A15-A310-D110B7F86FE8}" dt="2023-02-09T06:27:20.964" v="246"/>
          <ac:spMkLst>
            <pc:docMk/>
            <pc:sldMk cId="2366073402" sldId="405"/>
            <ac:spMk id="835" creationId="{E187AD77-7A0A-CA08-B047-32D4336F2A65}"/>
          </ac:spMkLst>
        </pc:spChg>
        <pc:spChg chg="mod">
          <ac:chgData name="Ramy Mohamed" userId="0cc068d6-35f3-41e3-a10d-b98e4c17dcff" providerId="ADAL" clId="{AF453001-A281-4A15-A310-D110B7F86FE8}" dt="2023-02-09T06:27:20.964" v="246"/>
          <ac:spMkLst>
            <pc:docMk/>
            <pc:sldMk cId="2366073402" sldId="405"/>
            <ac:spMk id="836" creationId="{D6C02C4A-1C5B-EEC9-7E7C-90CC12A19740}"/>
          </ac:spMkLst>
        </pc:spChg>
        <pc:spChg chg="mod">
          <ac:chgData name="Ramy Mohamed" userId="0cc068d6-35f3-41e3-a10d-b98e4c17dcff" providerId="ADAL" clId="{AF453001-A281-4A15-A310-D110B7F86FE8}" dt="2023-02-09T06:27:20.964" v="246"/>
          <ac:spMkLst>
            <pc:docMk/>
            <pc:sldMk cId="2366073402" sldId="405"/>
            <ac:spMk id="837" creationId="{86F3B42A-074A-685D-2FC4-1897AD46EF60}"/>
          </ac:spMkLst>
        </pc:spChg>
        <pc:spChg chg="mod">
          <ac:chgData name="Ramy Mohamed" userId="0cc068d6-35f3-41e3-a10d-b98e4c17dcff" providerId="ADAL" clId="{AF453001-A281-4A15-A310-D110B7F86FE8}" dt="2023-02-09T06:27:20.964" v="246"/>
          <ac:spMkLst>
            <pc:docMk/>
            <pc:sldMk cId="2366073402" sldId="405"/>
            <ac:spMk id="838" creationId="{1C1AE31C-489A-E45D-E45E-43FE8B85FDE0}"/>
          </ac:spMkLst>
        </pc:spChg>
        <pc:spChg chg="mod">
          <ac:chgData name="Ramy Mohamed" userId="0cc068d6-35f3-41e3-a10d-b98e4c17dcff" providerId="ADAL" clId="{AF453001-A281-4A15-A310-D110B7F86FE8}" dt="2023-02-09T06:27:20.964" v="246"/>
          <ac:spMkLst>
            <pc:docMk/>
            <pc:sldMk cId="2366073402" sldId="405"/>
            <ac:spMk id="839" creationId="{D234918E-F789-397F-5A98-1C22C385E9A7}"/>
          </ac:spMkLst>
        </pc:spChg>
        <pc:spChg chg="mod">
          <ac:chgData name="Ramy Mohamed" userId="0cc068d6-35f3-41e3-a10d-b98e4c17dcff" providerId="ADAL" clId="{AF453001-A281-4A15-A310-D110B7F86FE8}" dt="2023-02-09T06:27:20.964" v="246"/>
          <ac:spMkLst>
            <pc:docMk/>
            <pc:sldMk cId="2366073402" sldId="405"/>
            <ac:spMk id="840" creationId="{7A5760E2-8AED-FAE2-3417-CDD2799AB8A2}"/>
          </ac:spMkLst>
        </pc:spChg>
        <pc:spChg chg="mod">
          <ac:chgData name="Ramy Mohamed" userId="0cc068d6-35f3-41e3-a10d-b98e4c17dcff" providerId="ADAL" clId="{AF453001-A281-4A15-A310-D110B7F86FE8}" dt="2023-02-09T06:27:20.964" v="246"/>
          <ac:spMkLst>
            <pc:docMk/>
            <pc:sldMk cId="2366073402" sldId="405"/>
            <ac:spMk id="841" creationId="{C15D35C4-E97A-929C-4FBF-3F8AA52B4B50}"/>
          </ac:spMkLst>
        </pc:spChg>
        <pc:spChg chg="mod">
          <ac:chgData name="Ramy Mohamed" userId="0cc068d6-35f3-41e3-a10d-b98e4c17dcff" providerId="ADAL" clId="{AF453001-A281-4A15-A310-D110B7F86FE8}" dt="2023-02-09T06:27:20.964" v="246"/>
          <ac:spMkLst>
            <pc:docMk/>
            <pc:sldMk cId="2366073402" sldId="405"/>
            <ac:spMk id="842" creationId="{EBC61B84-B2A9-90DB-BB82-FCF6A8A95934}"/>
          </ac:spMkLst>
        </pc:spChg>
        <pc:spChg chg="mod">
          <ac:chgData name="Ramy Mohamed" userId="0cc068d6-35f3-41e3-a10d-b98e4c17dcff" providerId="ADAL" clId="{AF453001-A281-4A15-A310-D110B7F86FE8}" dt="2023-02-09T06:27:20.964" v="246"/>
          <ac:spMkLst>
            <pc:docMk/>
            <pc:sldMk cId="2366073402" sldId="405"/>
            <ac:spMk id="843" creationId="{E3FE1B2B-A37C-F0CA-BA7B-E12B15F7DFEB}"/>
          </ac:spMkLst>
        </pc:spChg>
        <pc:spChg chg="mod">
          <ac:chgData name="Ramy Mohamed" userId="0cc068d6-35f3-41e3-a10d-b98e4c17dcff" providerId="ADAL" clId="{AF453001-A281-4A15-A310-D110B7F86FE8}" dt="2023-02-09T06:27:20.964" v="246"/>
          <ac:spMkLst>
            <pc:docMk/>
            <pc:sldMk cId="2366073402" sldId="405"/>
            <ac:spMk id="844" creationId="{8DE2DB01-5BF4-89B7-857F-F2006052F010}"/>
          </ac:spMkLst>
        </pc:spChg>
        <pc:spChg chg="mod">
          <ac:chgData name="Ramy Mohamed" userId="0cc068d6-35f3-41e3-a10d-b98e4c17dcff" providerId="ADAL" clId="{AF453001-A281-4A15-A310-D110B7F86FE8}" dt="2023-02-09T06:27:20.964" v="246"/>
          <ac:spMkLst>
            <pc:docMk/>
            <pc:sldMk cId="2366073402" sldId="405"/>
            <ac:spMk id="845" creationId="{E2856F16-068D-42E5-D84A-6704791E2F7F}"/>
          </ac:spMkLst>
        </pc:spChg>
        <pc:spChg chg="mod">
          <ac:chgData name="Ramy Mohamed" userId="0cc068d6-35f3-41e3-a10d-b98e4c17dcff" providerId="ADAL" clId="{AF453001-A281-4A15-A310-D110B7F86FE8}" dt="2023-02-09T06:27:20.964" v="246"/>
          <ac:spMkLst>
            <pc:docMk/>
            <pc:sldMk cId="2366073402" sldId="405"/>
            <ac:spMk id="846" creationId="{A2AA7F7F-CB42-F670-14B0-171711F7FB27}"/>
          </ac:spMkLst>
        </pc:spChg>
        <pc:spChg chg="mod">
          <ac:chgData name="Ramy Mohamed" userId="0cc068d6-35f3-41e3-a10d-b98e4c17dcff" providerId="ADAL" clId="{AF453001-A281-4A15-A310-D110B7F86FE8}" dt="2023-02-09T06:27:20.964" v="246"/>
          <ac:spMkLst>
            <pc:docMk/>
            <pc:sldMk cId="2366073402" sldId="405"/>
            <ac:spMk id="847" creationId="{5C893275-5FCF-4117-33E6-7CCC216AA02C}"/>
          </ac:spMkLst>
        </pc:spChg>
        <pc:spChg chg="mod">
          <ac:chgData name="Ramy Mohamed" userId="0cc068d6-35f3-41e3-a10d-b98e4c17dcff" providerId="ADAL" clId="{AF453001-A281-4A15-A310-D110B7F86FE8}" dt="2023-02-09T06:27:20.964" v="246"/>
          <ac:spMkLst>
            <pc:docMk/>
            <pc:sldMk cId="2366073402" sldId="405"/>
            <ac:spMk id="848" creationId="{CC57DF4B-1C90-133A-1068-58CE81F7957C}"/>
          </ac:spMkLst>
        </pc:spChg>
        <pc:spChg chg="mod">
          <ac:chgData name="Ramy Mohamed" userId="0cc068d6-35f3-41e3-a10d-b98e4c17dcff" providerId="ADAL" clId="{AF453001-A281-4A15-A310-D110B7F86FE8}" dt="2023-02-09T06:27:20.964" v="246"/>
          <ac:spMkLst>
            <pc:docMk/>
            <pc:sldMk cId="2366073402" sldId="405"/>
            <ac:spMk id="849" creationId="{8D475E28-0B65-5073-0BB6-5350B1735082}"/>
          </ac:spMkLst>
        </pc:spChg>
        <pc:spChg chg="mod">
          <ac:chgData name="Ramy Mohamed" userId="0cc068d6-35f3-41e3-a10d-b98e4c17dcff" providerId="ADAL" clId="{AF453001-A281-4A15-A310-D110B7F86FE8}" dt="2023-02-09T06:27:20.964" v="246"/>
          <ac:spMkLst>
            <pc:docMk/>
            <pc:sldMk cId="2366073402" sldId="405"/>
            <ac:spMk id="850" creationId="{2073DCD3-5F3B-708B-21CC-4324D29A0046}"/>
          </ac:spMkLst>
        </pc:spChg>
        <pc:spChg chg="mod">
          <ac:chgData name="Ramy Mohamed" userId="0cc068d6-35f3-41e3-a10d-b98e4c17dcff" providerId="ADAL" clId="{AF453001-A281-4A15-A310-D110B7F86FE8}" dt="2023-02-09T06:27:20.964" v="246"/>
          <ac:spMkLst>
            <pc:docMk/>
            <pc:sldMk cId="2366073402" sldId="405"/>
            <ac:spMk id="851" creationId="{F779563F-7547-F926-BA2C-65B3B270B53C}"/>
          </ac:spMkLst>
        </pc:spChg>
        <pc:spChg chg="mod">
          <ac:chgData name="Ramy Mohamed" userId="0cc068d6-35f3-41e3-a10d-b98e4c17dcff" providerId="ADAL" clId="{AF453001-A281-4A15-A310-D110B7F86FE8}" dt="2023-02-09T06:27:20.964" v="246"/>
          <ac:spMkLst>
            <pc:docMk/>
            <pc:sldMk cId="2366073402" sldId="405"/>
            <ac:spMk id="852" creationId="{7EBA95F5-CA21-2FA9-2776-FE48F568B1AB}"/>
          </ac:spMkLst>
        </pc:spChg>
        <pc:spChg chg="mod">
          <ac:chgData name="Ramy Mohamed" userId="0cc068d6-35f3-41e3-a10d-b98e4c17dcff" providerId="ADAL" clId="{AF453001-A281-4A15-A310-D110B7F86FE8}" dt="2023-02-09T06:27:20.964" v="246"/>
          <ac:spMkLst>
            <pc:docMk/>
            <pc:sldMk cId="2366073402" sldId="405"/>
            <ac:spMk id="853" creationId="{F4E5C18A-50A5-6CB9-3653-974568B6C9E7}"/>
          </ac:spMkLst>
        </pc:spChg>
        <pc:spChg chg="mod">
          <ac:chgData name="Ramy Mohamed" userId="0cc068d6-35f3-41e3-a10d-b98e4c17dcff" providerId="ADAL" clId="{AF453001-A281-4A15-A310-D110B7F86FE8}" dt="2023-02-09T06:27:20.964" v="246"/>
          <ac:spMkLst>
            <pc:docMk/>
            <pc:sldMk cId="2366073402" sldId="405"/>
            <ac:spMk id="854" creationId="{080DF738-78AD-CB93-9434-ED977B114B89}"/>
          </ac:spMkLst>
        </pc:spChg>
        <pc:spChg chg="mod">
          <ac:chgData name="Ramy Mohamed" userId="0cc068d6-35f3-41e3-a10d-b98e4c17dcff" providerId="ADAL" clId="{AF453001-A281-4A15-A310-D110B7F86FE8}" dt="2023-02-09T06:27:20.964" v="246"/>
          <ac:spMkLst>
            <pc:docMk/>
            <pc:sldMk cId="2366073402" sldId="405"/>
            <ac:spMk id="855" creationId="{986A6EB1-26D9-AEE1-18F1-B0186D79ACBB}"/>
          </ac:spMkLst>
        </pc:spChg>
        <pc:spChg chg="mod">
          <ac:chgData name="Ramy Mohamed" userId="0cc068d6-35f3-41e3-a10d-b98e4c17dcff" providerId="ADAL" clId="{AF453001-A281-4A15-A310-D110B7F86FE8}" dt="2023-02-09T06:27:20.964" v="246"/>
          <ac:spMkLst>
            <pc:docMk/>
            <pc:sldMk cId="2366073402" sldId="405"/>
            <ac:spMk id="856" creationId="{9336E9A0-49D2-4303-472B-07E02EB09C26}"/>
          </ac:spMkLst>
        </pc:spChg>
        <pc:spChg chg="mod">
          <ac:chgData name="Ramy Mohamed" userId="0cc068d6-35f3-41e3-a10d-b98e4c17dcff" providerId="ADAL" clId="{AF453001-A281-4A15-A310-D110B7F86FE8}" dt="2023-02-09T06:27:20.964" v="246"/>
          <ac:spMkLst>
            <pc:docMk/>
            <pc:sldMk cId="2366073402" sldId="405"/>
            <ac:spMk id="857" creationId="{6DED5CDB-8B77-6BF0-7665-5DCDECB837B6}"/>
          </ac:spMkLst>
        </pc:spChg>
        <pc:spChg chg="mod">
          <ac:chgData name="Ramy Mohamed" userId="0cc068d6-35f3-41e3-a10d-b98e4c17dcff" providerId="ADAL" clId="{AF453001-A281-4A15-A310-D110B7F86FE8}" dt="2023-02-09T06:27:20.964" v="246"/>
          <ac:spMkLst>
            <pc:docMk/>
            <pc:sldMk cId="2366073402" sldId="405"/>
            <ac:spMk id="858" creationId="{D8743FE4-E9FC-6973-E427-6AE148319A40}"/>
          </ac:spMkLst>
        </pc:spChg>
        <pc:spChg chg="mod">
          <ac:chgData name="Ramy Mohamed" userId="0cc068d6-35f3-41e3-a10d-b98e4c17dcff" providerId="ADAL" clId="{AF453001-A281-4A15-A310-D110B7F86FE8}" dt="2023-02-09T06:27:20.964" v="246"/>
          <ac:spMkLst>
            <pc:docMk/>
            <pc:sldMk cId="2366073402" sldId="405"/>
            <ac:spMk id="859" creationId="{02675BFB-A3B2-DA3F-E110-E8B85301B7FF}"/>
          </ac:spMkLst>
        </pc:spChg>
        <pc:spChg chg="mod">
          <ac:chgData name="Ramy Mohamed" userId="0cc068d6-35f3-41e3-a10d-b98e4c17dcff" providerId="ADAL" clId="{AF453001-A281-4A15-A310-D110B7F86FE8}" dt="2023-02-09T06:27:20.964" v="246"/>
          <ac:spMkLst>
            <pc:docMk/>
            <pc:sldMk cId="2366073402" sldId="405"/>
            <ac:spMk id="860" creationId="{7F530F46-AB76-CE9F-30C4-1BAE2175FDE2}"/>
          </ac:spMkLst>
        </pc:spChg>
        <pc:spChg chg="mod">
          <ac:chgData name="Ramy Mohamed" userId="0cc068d6-35f3-41e3-a10d-b98e4c17dcff" providerId="ADAL" clId="{AF453001-A281-4A15-A310-D110B7F86FE8}" dt="2023-02-09T06:27:20.964" v="246"/>
          <ac:spMkLst>
            <pc:docMk/>
            <pc:sldMk cId="2366073402" sldId="405"/>
            <ac:spMk id="861" creationId="{61635813-CB84-F8DB-F92E-5A0C5DE08BE4}"/>
          </ac:spMkLst>
        </pc:spChg>
        <pc:spChg chg="mod">
          <ac:chgData name="Ramy Mohamed" userId="0cc068d6-35f3-41e3-a10d-b98e4c17dcff" providerId="ADAL" clId="{AF453001-A281-4A15-A310-D110B7F86FE8}" dt="2023-02-09T06:27:20.964" v="246"/>
          <ac:spMkLst>
            <pc:docMk/>
            <pc:sldMk cId="2366073402" sldId="405"/>
            <ac:spMk id="862" creationId="{3E6EA6B2-00CF-1FF2-EBCE-69ED284B3FD0}"/>
          </ac:spMkLst>
        </pc:spChg>
        <pc:spChg chg="mod">
          <ac:chgData name="Ramy Mohamed" userId="0cc068d6-35f3-41e3-a10d-b98e4c17dcff" providerId="ADAL" clId="{AF453001-A281-4A15-A310-D110B7F86FE8}" dt="2023-02-09T06:27:20.964" v="246"/>
          <ac:spMkLst>
            <pc:docMk/>
            <pc:sldMk cId="2366073402" sldId="405"/>
            <ac:spMk id="863" creationId="{B7EDC52D-B5B0-DBF4-D41F-91B14A78BB45}"/>
          </ac:spMkLst>
        </pc:spChg>
        <pc:spChg chg="mod">
          <ac:chgData name="Ramy Mohamed" userId="0cc068d6-35f3-41e3-a10d-b98e4c17dcff" providerId="ADAL" clId="{AF453001-A281-4A15-A310-D110B7F86FE8}" dt="2023-02-09T06:27:20.964" v="246"/>
          <ac:spMkLst>
            <pc:docMk/>
            <pc:sldMk cId="2366073402" sldId="405"/>
            <ac:spMk id="864" creationId="{5F030D54-F0E8-34B1-6D18-57C3A49FE67F}"/>
          </ac:spMkLst>
        </pc:spChg>
        <pc:spChg chg="mod">
          <ac:chgData name="Ramy Mohamed" userId="0cc068d6-35f3-41e3-a10d-b98e4c17dcff" providerId="ADAL" clId="{AF453001-A281-4A15-A310-D110B7F86FE8}" dt="2023-02-09T06:27:20.964" v="246"/>
          <ac:spMkLst>
            <pc:docMk/>
            <pc:sldMk cId="2366073402" sldId="405"/>
            <ac:spMk id="865" creationId="{04DBB3B1-7046-281F-3395-1D5DEBE4173E}"/>
          </ac:spMkLst>
        </pc:spChg>
        <pc:spChg chg="mod">
          <ac:chgData name="Ramy Mohamed" userId="0cc068d6-35f3-41e3-a10d-b98e4c17dcff" providerId="ADAL" clId="{AF453001-A281-4A15-A310-D110B7F86FE8}" dt="2023-02-09T06:27:20.964" v="246"/>
          <ac:spMkLst>
            <pc:docMk/>
            <pc:sldMk cId="2366073402" sldId="405"/>
            <ac:spMk id="866" creationId="{4B2F34EC-6FD0-DFAF-D367-D985D1CDBF86}"/>
          </ac:spMkLst>
        </pc:spChg>
        <pc:spChg chg="mod">
          <ac:chgData name="Ramy Mohamed" userId="0cc068d6-35f3-41e3-a10d-b98e4c17dcff" providerId="ADAL" clId="{AF453001-A281-4A15-A310-D110B7F86FE8}" dt="2023-02-09T06:27:20.964" v="246"/>
          <ac:spMkLst>
            <pc:docMk/>
            <pc:sldMk cId="2366073402" sldId="405"/>
            <ac:spMk id="867" creationId="{9ED73F4A-FEB3-1024-1046-CDC62229A171}"/>
          </ac:spMkLst>
        </pc:spChg>
        <pc:spChg chg="mod">
          <ac:chgData name="Ramy Mohamed" userId="0cc068d6-35f3-41e3-a10d-b98e4c17dcff" providerId="ADAL" clId="{AF453001-A281-4A15-A310-D110B7F86FE8}" dt="2023-02-09T06:27:20.964" v="246"/>
          <ac:spMkLst>
            <pc:docMk/>
            <pc:sldMk cId="2366073402" sldId="405"/>
            <ac:spMk id="868" creationId="{8EDD5699-383C-5721-791B-EE9C78D90C27}"/>
          </ac:spMkLst>
        </pc:spChg>
        <pc:spChg chg="mod">
          <ac:chgData name="Ramy Mohamed" userId="0cc068d6-35f3-41e3-a10d-b98e4c17dcff" providerId="ADAL" clId="{AF453001-A281-4A15-A310-D110B7F86FE8}" dt="2023-02-09T06:27:20.964" v="246"/>
          <ac:spMkLst>
            <pc:docMk/>
            <pc:sldMk cId="2366073402" sldId="405"/>
            <ac:spMk id="869" creationId="{5B76C4E5-B337-5781-3394-668049B9D0DC}"/>
          </ac:spMkLst>
        </pc:spChg>
        <pc:spChg chg="mod">
          <ac:chgData name="Ramy Mohamed" userId="0cc068d6-35f3-41e3-a10d-b98e4c17dcff" providerId="ADAL" clId="{AF453001-A281-4A15-A310-D110B7F86FE8}" dt="2023-02-09T06:27:20.964" v="246"/>
          <ac:spMkLst>
            <pc:docMk/>
            <pc:sldMk cId="2366073402" sldId="405"/>
            <ac:spMk id="870" creationId="{14E3BD32-D0FF-0819-DC9F-5591D019F985}"/>
          </ac:spMkLst>
        </pc:spChg>
        <pc:spChg chg="mod">
          <ac:chgData name="Ramy Mohamed" userId="0cc068d6-35f3-41e3-a10d-b98e4c17dcff" providerId="ADAL" clId="{AF453001-A281-4A15-A310-D110B7F86FE8}" dt="2023-02-09T06:27:20.964" v="246"/>
          <ac:spMkLst>
            <pc:docMk/>
            <pc:sldMk cId="2366073402" sldId="405"/>
            <ac:spMk id="871" creationId="{2C691715-60CE-B508-AF7B-808F46E87F7F}"/>
          </ac:spMkLst>
        </pc:spChg>
        <pc:spChg chg="mod">
          <ac:chgData name="Ramy Mohamed" userId="0cc068d6-35f3-41e3-a10d-b98e4c17dcff" providerId="ADAL" clId="{AF453001-A281-4A15-A310-D110B7F86FE8}" dt="2023-02-09T06:27:20.964" v="246"/>
          <ac:spMkLst>
            <pc:docMk/>
            <pc:sldMk cId="2366073402" sldId="405"/>
            <ac:spMk id="872" creationId="{AB621E89-19D8-8498-76CF-04B72FFA0592}"/>
          </ac:spMkLst>
        </pc:spChg>
        <pc:spChg chg="mod">
          <ac:chgData name="Ramy Mohamed" userId="0cc068d6-35f3-41e3-a10d-b98e4c17dcff" providerId="ADAL" clId="{AF453001-A281-4A15-A310-D110B7F86FE8}" dt="2023-02-09T06:27:20.964" v="246"/>
          <ac:spMkLst>
            <pc:docMk/>
            <pc:sldMk cId="2366073402" sldId="405"/>
            <ac:spMk id="883" creationId="{1B4229C5-A5E3-1141-A46A-CA70DA7511FB}"/>
          </ac:spMkLst>
        </pc:spChg>
        <pc:spChg chg="mod">
          <ac:chgData name="Ramy Mohamed" userId="0cc068d6-35f3-41e3-a10d-b98e4c17dcff" providerId="ADAL" clId="{AF453001-A281-4A15-A310-D110B7F86FE8}" dt="2023-02-09T06:27:20.964" v="246"/>
          <ac:spMkLst>
            <pc:docMk/>
            <pc:sldMk cId="2366073402" sldId="405"/>
            <ac:spMk id="884" creationId="{20C8FFF8-B1AD-7746-5F4D-5BD9EB3B4BAC}"/>
          </ac:spMkLst>
        </pc:spChg>
        <pc:spChg chg="mod">
          <ac:chgData name="Ramy Mohamed" userId="0cc068d6-35f3-41e3-a10d-b98e4c17dcff" providerId="ADAL" clId="{AF453001-A281-4A15-A310-D110B7F86FE8}" dt="2023-02-09T06:27:20.964" v="246"/>
          <ac:spMkLst>
            <pc:docMk/>
            <pc:sldMk cId="2366073402" sldId="405"/>
            <ac:spMk id="885" creationId="{DF93606A-097F-7766-3B78-1461C38D7285}"/>
          </ac:spMkLst>
        </pc:spChg>
        <pc:spChg chg="mod">
          <ac:chgData name="Ramy Mohamed" userId="0cc068d6-35f3-41e3-a10d-b98e4c17dcff" providerId="ADAL" clId="{AF453001-A281-4A15-A310-D110B7F86FE8}" dt="2023-02-09T06:27:20.964" v="246"/>
          <ac:spMkLst>
            <pc:docMk/>
            <pc:sldMk cId="2366073402" sldId="405"/>
            <ac:spMk id="886" creationId="{AB963652-C867-F584-A926-166F667411F5}"/>
          </ac:spMkLst>
        </pc:spChg>
        <pc:spChg chg="mod">
          <ac:chgData name="Ramy Mohamed" userId="0cc068d6-35f3-41e3-a10d-b98e4c17dcff" providerId="ADAL" clId="{AF453001-A281-4A15-A310-D110B7F86FE8}" dt="2023-02-09T06:27:20.964" v="246"/>
          <ac:spMkLst>
            <pc:docMk/>
            <pc:sldMk cId="2366073402" sldId="405"/>
            <ac:spMk id="887" creationId="{8E2A87F9-4264-56BB-4E8B-27696E855111}"/>
          </ac:spMkLst>
        </pc:spChg>
        <pc:spChg chg="mod">
          <ac:chgData name="Ramy Mohamed" userId="0cc068d6-35f3-41e3-a10d-b98e4c17dcff" providerId="ADAL" clId="{AF453001-A281-4A15-A310-D110B7F86FE8}" dt="2023-02-09T06:27:20.964" v="246"/>
          <ac:spMkLst>
            <pc:docMk/>
            <pc:sldMk cId="2366073402" sldId="405"/>
            <ac:spMk id="888" creationId="{5FA1951A-157E-3981-296A-F97AC35BA8FC}"/>
          </ac:spMkLst>
        </pc:spChg>
        <pc:spChg chg="mod">
          <ac:chgData name="Ramy Mohamed" userId="0cc068d6-35f3-41e3-a10d-b98e4c17dcff" providerId="ADAL" clId="{AF453001-A281-4A15-A310-D110B7F86FE8}" dt="2023-02-09T06:27:20.964" v="246"/>
          <ac:spMkLst>
            <pc:docMk/>
            <pc:sldMk cId="2366073402" sldId="405"/>
            <ac:spMk id="889" creationId="{07A2B084-A23A-BCFD-5CA9-9968C153BB2C}"/>
          </ac:spMkLst>
        </pc:spChg>
        <pc:spChg chg="mod">
          <ac:chgData name="Ramy Mohamed" userId="0cc068d6-35f3-41e3-a10d-b98e4c17dcff" providerId="ADAL" clId="{AF453001-A281-4A15-A310-D110B7F86FE8}" dt="2023-02-09T06:27:20.964" v="246"/>
          <ac:spMkLst>
            <pc:docMk/>
            <pc:sldMk cId="2366073402" sldId="405"/>
            <ac:spMk id="890" creationId="{346972DE-7557-4D37-FD07-1C0A338A7B4E}"/>
          </ac:spMkLst>
        </pc:spChg>
        <pc:spChg chg="mod">
          <ac:chgData name="Ramy Mohamed" userId="0cc068d6-35f3-41e3-a10d-b98e4c17dcff" providerId="ADAL" clId="{AF453001-A281-4A15-A310-D110B7F86FE8}" dt="2023-02-09T06:27:20.964" v="246"/>
          <ac:spMkLst>
            <pc:docMk/>
            <pc:sldMk cId="2366073402" sldId="405"/>
            <ac:spMk id="891" creationId="{2ADEB2A5-3C84-623D-0432-3A94C721E83E}"/>
          </ac:spMkLst>
        </pc:spChg>
        <pc:spChg chg="mod">
          <ac:chgData name="Ramy Mohamed" userId="0cc068d6-35f3-41e3-a10d-b98e4c17dcff" providerId="ADAL" clId="{AF453001-A281-4A15-A310-D110B7F86FE8}" dt="2023-02-09T06:27:20.964" v="246"/>
          <ac:spMkLst>
            <pc:docMk/>
            <pc:sldMk cId="2366073402" sldId="405"/>
            <ac:spMk id="892" creationId="{2C4684E2-6932-361A-5CB2-2F3273F05335}"/>
          </ac:spMkLst>
        </pc:spChg>
        <pc:spChg chg="mod">
          <ac:chgData name="Ramy Mohamed" userId="0cc068d6-35f3-41e3-a10d-b98e4c17dcff" providerId="ADAL" clId="{AF453001-A281-4A15-A310-D110B7F86FE8}" dt="2023-02-09T06:27:20.964" v="246"/>
          <ac:spMkLst>
            <pc:docMk/>
            <pc:sldMk cId="2366073402" sldId="405"/>
            <ac:spMk id="893" creationId="{7D0B0881-DAD6-74BC-B64C-21D2C1D484FC}"/>
          </ac:spMkLst>
        </pc:spChg>
        <pc:spChg chg="mod">
          <ac:chgData name="Ramy Mohamed" userId="0cc068d6-35f3-41e3-a10d-b98e4c17dcff" providerId="ADAL" clId="{AF453001-A281-4A15-A310-D110B7F86FE8}" dt="2023-02-09T06:27:20.964" v="246"/>
          <ac:spMkLst>
            <pc:docMk/>
            <pc:sldMk cId="2366073402" sldId="405"/>
            <ac:spMk id="894" creationId="{051730D8-23E8-C0D2-FD08-676579FD4262}"/>
          </ac:spMkLst>
        </pc:spChg>
        <pc:spChg chg="mod">
          <ac:chgData name="Ramy Mohamed" userId="0cc068d6-35f3-41e3-a10d-b98e4c17dcff" providerId="ADAL" clId="{AF453001-A281-4A15-A310-D110B7F86FE8}" dt="2023-02-09T06:27:20.964" v="246"/>
          <ac:spMkLst>
            <pc:docMk/>
            <pc:sldMk cId="2366073402" sldId="405"/>
            <ac:spMk id="895" creationId="{BB7AD463-0C06-7580-43EA-3F603AEDAD3C}"/>
          </ac:spMkLst>
        </pc:spChg>
        <pc:spChg chg="mod">
          <ac:chgData name="Ramy Mohamed" userId="0cc068d6-35f3-41e3-a10d-b98e4c17dcff" providerId="ADAL" clId="{AF453001-A281-4A15-A310-D110B7F86FE8}" dt="2023-02-09T06:27:20.964" v="246"/>
          <ac:spMkLst>
            <pc:docMk/>
            <pc:sldMk cId="2366073402" sldId="405"/>
            <ac:spMk id="896" creationId="{A27C312C-3909-A12D-CD27-062B66FD5D70}"/>
          </ac:spMkLst>
        </pc:spChg>
        <pc:spChg chg="mod">
          <ac:chgData name="Ramy Mohamed" userId="0cc068d6-35f3-41e3-a10d-b98e4c17dcff" providerId="ADAL" clId="{AF453001-A281-4A15-A310-D110B7F86FE8}" dt="2023-02-09T06:27:20.964" v="246"/>
          <ac:spMkLst>
            <pc:docMk/>
            <pc:sldMk cId="2366073402" sldId="405"/>
            <ac:spMk id="897" creationId="{195CBABC-2D5C-4955-C090-346186E1402A}"/>
          </ac:spMkLst>
        </pc:spChg>
        <pc:spChg chg="mod">
          <ac:chgData name="Ramy Mohamed" userId="0cc068d6-35f3-41e3-a10d-b98e4c17dcff" providerId="ADAL" clId="{AF453001-A281-4A15-A310-D110B7F86FE8}" dt="2023-02-09T06:27:20.964" v="246"/>
          <ac:spMkLst>
            <pc:docMk/>
            <pc:sldMk cId="2366073402" sldId="405"/>
            <ac:spMk id="898" creationId="{4F6891B3-03CC-2CC6-6BEC-B5B0922D1D87}"/>
          </ac:spMkLst>
        </pc:spChg>
        <pc:spChg chg="mod">
          <ac:chgData name="Ramy Mohamed" userId="0cc068d6-35f3-41e3-a10d-b98e4c17dcff" providerId="ADAL" clId="{AF453001-A281-4A15-A310-D110B7F86FE8}" dt="2023-02-09T06:27:20.964" v="246"/>
          <ac:spMkLst>
            <pc:docMk/>
            <pc:sldMk cId="2366073402" sldId="405"/>
            <ac:spMk id="899" creationId="{D6430456-EF41-DEC4-7F20-66270D4516CF}"/>
          </ac:spMkLst>
        </pc:spChg>
        <pc:spChg chg="mod">
          <ac:chgData name="Ramy Mohamed" userId="0cc068d6-35f3-41e3-a10d-b98e4c17dcff" providerId="ADAL" clId="{AF453001-A281-4A15-A310-D110B7F86FE8}" dt="2023-02-09T06:27:20.964" v="246"/>
          <ac:spMkLst>
            <pc:docMk/>
            <pc:sldMk cId="2366073402" sldId="405"/>
            <ac:spMk id="900" creationId="{76019B4C-62D0-12DC-43C2-69A16165108E}"/>
          </ac:spMkLst>
        </pc:spChg>
        <pc:spChg chg="mod">
          <ac:chgData name="Ramy Mohamed" userId="0cc068d6-35f3-41e3-a10d-b98e4c17dcff" providerId="ADAL" clId="{AF453001-A281-4A15-A310-D110B7F86FE8}" dt="2023-02-09T06:27:20.964" v="246"/>
          <ac:spMkLst>
            <pc:docMk/>
            <pc:sldMk cId="2366073402" sldId="405"/>
            <ac:spMk id="901" creationId="{A1728C58-3CB5-0B2A-E68E-81700DBD495A}"/>
          </ac:spMkLst>
        </pc:spChg>
        <pc:spChg chg="mod">
          <ac:chgData name="Ramy Mohamed" userId="0cc068d6-35f3-41e3-a10d-b98e4c17dcff" providerId="ADAL" clId="{AF453001-A281-4A15-A310-D110B7F86FE8}" dt="2023-02-09T06:27:20.964" v="246"/>
          <ac:spMkLst>
            <pc:docMk/>
            <pc:sldMk cId="2366073402" sldId="405"/>
            <ac:spMk id="902" creationId="{5BAF265C-FFEF-CC43-41D6-4965C8EF9D01}"/>
          </ac:spMkLst>
        </pc:spChg>
        <pc:spChg chg="mod">
          <ac:chgData name="Ramy Mohamed" userId="0cc068d6-35f3-41e3-a10d-b98e4c17dcff" providerId="ADAL" clId="{AF453001-A281-4A15-A310-D110B7F86FE8}" dt="2023-02-09T06:27:20.964" v="246"/>
          <ac:spMkLst>
            <pc:docMk/>
            <pc:sldMk cId="2366073402" sldId="405"/>
            <ac:spMk id="903" creationId="{CD879C2C-EEFF-89C3-218C-39F5C97DA65B}"/>
          </ac:spMkLst>
        </pc:spChg>
        <pc:spChg chg="mod">
          <ac:chgData name="Ramy Mohamed" userId="0cc068d6-35f3-41e3-a10d-b98e4c17dcff" providerId="ADAL" clId="{AF453001-A281-4A15-A310-D110B7F86FE8}" dt="2023-02-09T06:27:20.964" v="246"/>
          <ac:spMkLst>
            <pc:docMk/>
            <pc:sldMk cId="2366073402" sldId="405"/>
            <ac:spMk id="904" creationId="{80BB2B87-D10E-4937-A37D-4FDAB6134D2A}"/>
          </ac:spMkLst>
        </pc:spChg>
        <pc:spChg chg="mod">
          <ac:chgData name="Ramy Mohamed" userId="0cc068d6-35f3-41e3-a10d-b98e4c17dcff" providerId="ADAL" clId="{AF453001-A281-4A15-A310-D110B7F86FE8}" dt="2023-02-09T06:27:20.964" v="246"/>
          <ac:spMkLst>
            <pc:docMk/>
            <pc:sldMk cId="2366073402" sldId="405"/>
            <ac:spMk id="905" creationId="{F34ABD05-E386-6260-37D8-C9CF68CADCE8}"/>
          </ac:spMkLst>
        </pc:spChg>
        <pc:spChg chg="mod">
          <ac:chgData name="Ramy Mohamed" userId="0cc068d6-35f3-41e3-a10d-b98e4c17dcff" providerId="ADAL" clId="{AF453001-A281-4A15-A310-D110B7F86FE8}" dt="2023-02-09T06:27:20.964" v="246"/>
          <ac:spMkLst>
            <pc:docMk/>
            <pc:sldMk cId="2366073402" sldId="405"/>
            <ac:spMk id="906" creationId="{6FC31230-10C3-67E5-B9C2-BADEB51D6182}"/>
          </ac:spMkLst>
        </pc:spChg>
        <pc:spChg chg="mod">
          <ac:chgData name="Ramy Mohamed" userId="0cc068d6-35f3-41e3-a10d-b98e4c17dcff" providerId="ADAL" clId="{AF453001-A281-4A15-A310-D110B7F86FE8}" dt="2023-02-09T06:27:20.964" v="246"/>
          <ac:spMkLst>
            <pc:docMk/>
            <pc:sldMk cId="2366073402" sldId="405"/>
            <ac:spMk id="907" creationId="{E84A4C75-536D-EE71-33DA-13812DD27C54}"/>
          </ac:spMkLst>
        </pc:spChg>
        <pc:spChg chg="mod">
          <ac:chgData name="Ramy Mohamed" userId="0cc068d6-35f3-41e3-a10d-b98e4c17dcff" providerId="ADAL" clId="{AF453001-A281-4A15-A310-D110B7F86FE8}" dt="2023-02-09T06:27:20.964" v="246"/>
          <ac:spMkLst>
            <pc:docMk/>
            <pc:sldMk cId="2366073402" sldId="405"/>
            <ac:spMk id="908" creationId="{CE936E41-DDE2-6839-CF70-546BA121E676}"/>
          </ac:spMkLst>
        </pc:spChg>
        <pc:spChg chg="mod">
          <ac:chgData name="Ramy Mohamed" userId="0cc068d6-35f3-41e3-a10d-b98e4c17dcff" providerId="ADAL" clId="{AF453001-A281-4A15-A310-D110B7F86FE8}" dt="2023-02-09T06:27:20.964" v="246"/>
          <ac:spMkLst>
            <pc:docMk/>
            <pc:sldMk cId="2366073402" sldId="405"/>
            <ac:spMk id="909" creationId="{B09B2A9B-776D-7B20-3E3B-2C6EAFAF69F2}"/>
          </ac:spMkLst>
        </pc:spChg>
        <pc:spChg chg="mod">
          <ac:chgData name="Ramy Mohamed" userId="0cc068d6-35f3-41e3-a10d-b98e4c17dcff" providerId="ADAL" clId="{AF453001-A281-4A15-A310-D110B7F86FE8}" dt="2023-02-09T06:27:20.964" v="246"/>
          <ac:spMkLst>
            <pc:docMk/>
            <pc:sldMk cId="2366073402" sldId="405"/>
            <ac:spMk id="910" creationId="{9C644E79-061C-B3DC-9F8F-52869F2B1A26}"/>
          </ac:spMkLst>
        </pc:spChg>
        <pc:spChg chg="mod">
          <ac:chgData name="Ramy Mohamed" userId="0cc068d6-35f3-41e3-a10d-b98e4c17dcff" providerId="ADAL" clId="{AF453001-A281-4A15-A310-D110B7F86FE8}" dt="2023-02-09T06:27:20.964" v="246"/>
          <ac:spMkLst>
            <pc:docMk/>
            <pc:sldMk cId="2366073402" sldId="405"/>
            <ac:spMk id="911" creationId="{5260C07A-6C9B-CC09-587F-EE3E84E554C6}"/>
          </ac:spMkLst>
        </pc:spChg>
        <pc:spChg chg="mod">
          <ac:chgData name="Ramy Mohamed" userId="0cc068d6-35f3-41e3-a10d-b98e4c17dcff" providerId="ADAL" clId="{AF453001-A281-4A15-A310-D110B7F86FE8}" dt="2023-02-09T06:27:20.964" v="246"/>
          <ac:spMkLst>
            <pc:docMk/>
            <pc:sldMk cId="2366073402" sldId="405"/>
            <ac:spMk id="912" creationId="{CC1E5A2E-9AC3-49D3-B685-F82EC7DB6FEE}"/>
          </ac:spMkLst>
        </pc:spChg>
        <pc:spChg chg="mod">
          <ac:chgData name="Ramy Mohamed" userId="0cc068d6-35f3-41e3-a10d-b98e4c17dcff" providerId="ADAL" clId="{AF453001-A281-4A15-A310-D110B7F86FE8}" dt="2023-02-09T06:27:20.964" v="246"/>
          <ac:spMkLst>
            <pc:docMk/>
            <pc:sldMk cId="2366073402" sldId="405"/>
            <ac:spMk id="913" creationId="{CA848314-7161-6C67-E204-AC8B75A8EFCF}"/>
          </ac:spMkLst>
        </pc:spChg>
        <pc:spChg chg="mod">
          <ac:chgData name="Ramy Mohamed" userId="0cc068d6-35f3-41e3-a10d-b98e4c17dcff" providerId="ADAL" clId="{AF453001-A281-4A15-A310-D110B7F86FE8}" dt="2023-02-09T06:27:20.964" v="246"/>
          <ac:spMkLst>
            <pc:docMk/>
            <pc:sldMk cId="2366073402" sldId="405"/>
            <ac:spMk id="914" creationId="{B42F7BDF-B506-0AA1-AFE2-DEACA1412CF5}"/>
          </ac:spMkLst>
        </pc:spChg>
        <pc:spChg chg="mod">
          <ac:chgData name="Ramy Mohamed" userId="0cc068d6-35f3-41e3-a10d-b98e4c17dcff" providerId="ADAL" clId="{AF453001-A281-4A15-A310-D110B7F86FE8}" dt="2023-02-09T06:27:20.964" v="246"/>
          <ac:spMkLst>
            <pc:docMk/>
            <pc:sldMk cId="2366073402" sldId="405"/>
            <ac:spMk id="915" creationId="{71DEFCE7-6D08-4266-F040-60AD778CDB42}"/>
          </ac:spMkLst>
        </pc:spChg>
        <pc:spChg chg="mod">
          <ac:chgData name="Ramy Mohamed" userId="0cc068d6-35f3-41e3-a10d-b98e4c17dcff" providerId="ADAL" clId="{AF453001-A281-4A15-A310-D110B7F86FE8}" dt="2023-02-09T06:27:20.964" v="246"/>
          <ac:spMkLst>
            <pc:docMk/>
            <pc:sldMk cId="2366073402" sldId="405"/>
            <ac:spMk id="916" creationId="{EBC09C85-8554-FCCC-0A95-CBEB036A78A6}"/>
          </ac:spMkLst>
        </pc:spChg>
        <pc:spChg chg="mod">
          <ac:chgData name="Ramy Mohamed" userId="0cc068d6-35f3-41e3-a10d-b98e4c17dcff" providerId="ADAL" clId="{AF453001-A281-4A15-A310-D110B7F86FE8}" dt="2023-02-09T06:27:20.964" v="246"/>
          <ac:spMkLst>
            <pc:docMk/>
            <pc:sldMk cId="2366073402" sldId="405"/>
            <ac:spMk id="917" creationId="{D34085D6-04B3-FAF9-E946-88C62CB741F7}"/>
          </ac:spMkLst>
        </pc:spChg>
        <pc:spChg chg="mod">
          <ac:chgData name="Ramy Mohamed" userId="0cc068d6-35f3-41e3-a10d-b98e4c17dcff" providerId="ADAL" clId="{AF453001-A281-4A15-A310-D110B7F86FE8}" dt="2023-02-09T06:27:20.964" v="246"/>
          <ac:spMkLst>
            <pc:docMk/>
            <pc:sldMk cId="2366073402" sldId="405"/>
            <ac:spMk id="918" creationId="{14DC33F9-75DA-4518-381C-218C6C7F30B5}"/>
          </ac:spMkLst>
        </pc:spChg>
        <pc:spChg chg="mod">
          <ac:chgData name="Ramy Mohamed" userId="0cc068d6-35f3-41e3-a10d-b98e4c17dcff" providerId="ADAL" clId="{AF453001-A281-4A15-A310-D110B7F86FE8}" dt="2023-02-09T06:27:20.964" v="246"/>
          <ac:spMkLst>
            <pc:docMk/>
            <pc:sldMk cId="2366073402" sldId="405"/>
            <ac:spMk id="919" creationId="{7E64750C-8F36-D2B9-10E5-2BF9BE09A6F0}"/>
          </ac:spMkLst>
        </pc:spChg>
        <pc:spChg chg="mod">
          <ac:chgData name="Ramy Mohamed" userId="0cc068d6-35f3-41e3-a10d-b98e4c17dcff" providerId="ADAL" clId="{AF453001-A281-4A15-A310-D110B7F86FE8}" dt="2023-02-09T06:27:20.964" v="246"/>
          <ac:spMkLst>
            <pc:docMk/>
            <pc:sldMk cId="2366073402" sldId="405"/>
            <ac:spMk id="920" creationId="{BBD90055-6295-DC33-CC04-A5FEC6ADC312}"/>
          </ac:spMkLst>
        </pc:spChg>
        <pc:spChg chg="mod">
          <ac:chgData name="Ramy Mohamed" userId="0cc068d6-35f3-41e3-a10d-b98e4c17dcff" providerId="ADAL" clId="{AF453001-A281-4A15-A310-D110B7F86FE8}" dt="2023-02-09T06:27:20.964" v="246"/>
          <ac:spMkLst>
            <pc:docMk/>
            <pc:sldMk cId="2366073402" sldId="405"/>
            <ac:spMk id="921" creationId="{783C4945-CF42-C95D-8C6F-73A3C6628092}"/>
          </ac:spMkLst>
        </pc:spChg>
        <pc:spChg chg="mod">
          <ac:chgData name="Ramy Mohamed" userId="0cc068d6-35f3-41e3-a10d-b98e4c17dcff" providerId="ADAL" clId="{AF453001-A281-4A15-A310-D110B7F86FE8}" dt="2023-02-09T06:27:20.964" v="246"/>
          <ac:spMkLst>
            <pc:docMk/>
            <pc:sldMk cId="2366073402" sldId="405"/>
            <ac:spMk id="922" creationId="{5C70A5EB-E810-A412-04B5-BFF2C5B0EF68}"/>
          </ac:spMkLst>
        </pc:spChg>
        <pc:spChg chg="mod">
          <ac:chgData name="Ramy Mohamed" userId="0cc068d6-35f3-41e3-a10d-b98e4c17dcff" providerId="ADAL" clId="{AF453001-A281-4A15-A310-D110B7F86FE8}" dt="2023-02-09T06:27:20.964" v="246"/>
          <ac:spMkLst>
            <pc:docMk/>
            <pc:sldMk cId="2366073402" sldId="405"/>
            <ac:spMk id="923" creationId="{B3D62D62-863A-F88F-B23A-D198FBBA4DB9}"/>
          </ac:spMkLst>
        </pc:spChg>
        <pc:spChg chg="mod">
          <ac:chgData name="Ramy Mohamed" userId="0cc068d6-35f3-41e3-a10d-b98e4c17dcff" providerId="ADAL" clId="{AF453001-A281-4A15-A310-D110B7F86FE8}" dt="2023-02-09T06:27:20.964" v="246"/>
          <ac:spMkLst>
            <pc:docMk/>
            <pc:sldMk cId="2366073402" sldId="405"/>
            <ac:spMk id="924" creationId="{12D9322C-9DBF-CA49-E1FC-78D6AC8B1FD3}"/>
          </ac:spMkLst>
        </pc:spChg>
        <pc:spChg chg="mod">
          <ac:chgData name="Ramy Mohamed" userId="0cc068d6-35f3-41e3-a10d-b98e4c17dcff" providerId="ADAL" clId="{AF453001-A281-4A15-A310-D110B7F86FE8}" dt="2023-02-09T06:27:20.964" v="246"/>
          <ac:spMkLst>
            <pc:docMk/>
            <pc:sldMk cId="2366073402" sldId="405"/>
            <ac:spMk id="925" creationId="{6CC41D66-5374-71C9-27FB-7A7FF1CBDC59}"/>
          </ac:spMkLst>
        </pc:spChg>
        <pc:spChg chg="mod">
          <ac:chgData name="Ramy Mohamed" userId="0cc068d6-35f3-41e3-a10d-b98e4c17dcff" providerId="ADAL" clId="{AF453001-A281-4A15-A310-D110B7F86FE8}" dt="2023-02-09T06:27:20.964" v="246"/>
          <ac:spMkLst>
            <pc:docMk/>
            <pc:sldMk cId="2366073402" sldId="405"/>
            <ac:spMk id="926" creationId="{1273049D-9B39-09BF-EE88-9C9928DCDB7C}"/>
          </ac:spMkLst>
        </pc:spChg>
        <pc:spChg chg="mod">
          <ac:chgData name="Ramy Mohamed" userId="0cc068d6-35f3-41e3-a10d-b98e4c17dcff" providerId="ADAL" clId="{AF453001-A281-4A15-A310-D110B7F86FE8}" dt="2023-02-09T06:27:20.964" v="246"/>
          <ac:spMkLst>
            <pc:docMk/>
            <pc:sldMk cId="2366073402" sldId="405"/>
            <ac:spMk id="927" creationId="{C8FE8876-446A-2E2D-30CD-850EA42B9C93}"/>
          </ac:spMkLst>
        </pc:spChg>
        <pc:spChg chg="mod">
          <ac:chgData name="Ramy Mohamed" userId="0cc068d6-35f3-41e3-a10d-b98e4c17dcff" providerId="ADAL" clId="{AF453001-A281-4A15-A310-D110B7F86FE8}" dt="2023-02-09T06:27:20.964" v="246"/>
          <ac:spMkLst>
            <pc:docMk/>
            <pc:sldMk cId="2366073402" sldId="405"/>
            <ac:spMk id="928" creationId="{AE6CD82F-1678-0800-AC02-505C94962018}"/>
          </ac:spMkLst>
        </pc:spChg>
        <pc:spChg chg="mod">
          <ac:chgData name="Ramy Mohamed" userId="0cc068d6-35f3-41e3-a10d-b98e4c17dcff" providerId="ADAL" clId="{AF453001-A281-4A15-A310-D110B7F86FE8}" dt="2023-02-09T06:27:20.964" v="246"/>
          <ac:spMkLst>
            <pc:docMk/>
            <pc:sldMk cId="2366073402" sldId="405"/>
            <ac:spMk id="929" creationId="{12E6386E-B083-9C09-CF3D-C5D42C0D628A}"/>
          </ac:spMkLst>
        </pc:spChg>
        <pc:spChg chg="mod">
          <ac:chgData name="Ramy Mohamed" userId="0cc068d6-35f3-41e3-a10d-b98e4c17dcff" providerId="ADAL" clId="{AF453001-A281-4A15-A310-D110B7F86FE8}" dt="2023-02-09T06:27:20.964" v="246"/>
          <ac:spMkLst>
            <pc:docMk/>
            <pc:sldMk cId="2366073402" sldId="405"/>
            <ac:spMk id="930" creationId="{4C56E780-0DA3-A018-C7B5-BF1FC6697A13}"/>
          </ac:spMkLst>
        </pc:spChg>
        <pc:spChg chg="mod">
          <ac:chgData name="Ramy Mohamed" userId="0cc068d6-35f3-41e3-a10d-b98e4c17dcff" providerId="ADAL" clId="{AF453001-A281-4A15-A310-D110B7F86FE8}" dt="2023-02-09T06:27:20.964" v="246"/>
          <ac:spMkLst>
            <pc:docMk/>
            <pc:sldMk cId="2366073402" sldId="405"/>
            <ac:spMk id="931" creationId="{670D233C-EA6D-B887-89FC-7D75624D8B88}"/>
          </ac:spMkLst>
        </pc:spChg>
        <pc:spChg chg="mod">
          <ac:chgData name="Ramy Mohamed" userId="0cc068d6-35f3-41e3-a10d-b98e4c17dcff" providerId="ADAL" clId="{AF453001-A281-4A15-A310-D110B7F86FE8}" dt="2023-02-09T06:27:20.964" v="246"/>
          <ac:spMkLst>
            <pc:docMk/>
            <pc:sldMk cId="2366073402" sldId="405"/>
            <ac:spMk id="932" creationId="{CB664C36-7460-F916-7737-17CD6E073FCF}"/>
          </ac:spMkLst>
        </pc:spChg>
        <pc:spChg chg="mod">
          <ac:chgData name="Ramy Mohamed" userId="0cc068d6-35f3-41e3-a10d-b98e4c17dcff" providerId="ADAL" clId="{AF453001-A281-4A15-A310-D110B7F86FE8}" dt="2023-02-09T06:27:20.964" v="246"/>
          <ac:spMkLst>
            <pc:docMk/>
            <pc:sldMk cId="2366073402" sldId="405"/>
            <ac:spMk id="933" creationId="{39F80B7A-817E-5050-8A5C-529BD170E209}"/>
          </ac:spMkLst>
        </pc:spChg>
        <pc:spChg chg="mod">
          <ac:chgData name="Ramy Mohamed" userId="0cc068d6-35f3-41e3-a10d-b98e4c17dcff" providerId="ADAL" clId="{AF453001-A281-4A15-A310-D110B7F86FE8}" dt="2023-02-09T06:27:20.964" v="246"/>
          <ac:spMkLst>
            <pc:docMk/>
            <pc:sldMk cId="2366073402" sldId="405"/>
            <ac:spMk id="934" creationId="{482F6077-FD3C-80CB-BBB5-E582545D0A33}"/>
          </ac:spMkLst>
        </pc:spChg>
        <pc:spChg chg="mod">
          <ac:chgData name="Ramy Mohamed" userId="0cc068d6-35f3-41e3-a10d-b98e4c17dcff" providerId="ADAL" clId="{AF453001-A281-4A15-A310-D110B7F86FE8}" dt="2023-02-09T06:27:20.964" v="246"/>
          <ac:spMkLst>
            <pc:docMk/>
            <pc:sldMk cId="2366073402" sldId="405"/>
            <ac:spMk id="935" creationId="{FE66321B-16C2-F45D-0CCA-DFDD2C00C7EC}"/>
          </ac:spMkLst>
        </pc:spChg>
        <pc:spChg chg="mod">
          <ac:chgData name="Ramy Mohamed" userId="0cc068d6-35f3-41e3-a10d-b98e4c17dcff" providerId="ADAL" clId="{AF453001-A281-4A15-A310-D110B7F86FE8}" dt="2023-02-09T06:27:20.964" v="246"/>
          <ac:spMkLst>
            <pc:docMk/>
            <pc:sldMk cId="2366073402" sldId="405"/>
            <ac:spMk id="936" creationId="{80F52E57-90E0-3A3C-E842-D07DB8E210D9}"/>
          </ac:spMkLst>
        </pc:spChg>
        <pc:spChg chg="mod">
          <ac:chgData name="Ramy Mohamed" userId="0cc068d6-35f3-41e3-a10d-b98e4c17dcff" providerId="ADAL" clId="{AF453001-A281-4A15-A310-D110B7F86FE8}" dt="2023-02-09T06:27:20.964" v="246"/>
          <ac:spMkLst>
            <pc:docMk/>
            <pc:sldMk cId="2366073402" sldId="405"/>
            <ac:spMk id="947" creationId="{50402E4B-BBBA-257B-9E78-04D160C1F190}"/>
          </ac:spMkLst>
        </pc:spChg>
        <pc:spChg chg="mod">
          <ac:chgData name="Ramy Mohamed" userId="0cc068d6-35f3-41e3-a10d-b98e4c17dcff" providerId="ADAL" clId="{AF453001-A281-4A15-A310-D110B7F86FE8}" dt="2023-02-09T06:27:20.964" v="246"/>
          <ac:spMkLst>
            <pc:docMk/>
            <pc:sldMk cId="2366073402" sldId="405"/>
            <ac:spMk id="948" creationId="{C4B45747-3DB8-3F20-F053-11D83F36ABBA}"/>
          </ac:spMkLst>
        </pc:spChg>
        <pc:spChg chg="mod">
          <ac:chgData name="Ramy Mohamed" userId="0cc068d6-35f3-41e3-a10d-b98e4c17dcff" providerId="ADAL" clId="{AF453001-A281-4A15-A310-D110B7F86FE8}" dt="2023-02-09T06:27:20.964" v="246"/>
          <ac:spMkLst>
            <pc:docMk/>
            <pc:sldMk cId="2366073402" sldId="405"/>
            <ac:spMk id="949" creationId="{90E08028-B2E3-4833-CC82-86666A71F369}"/>
          </ac:spMkLst>
        </pc:spChg>
        <pc:spChg chg="mod">
          <ac:chgData name="Ramy Mohamed" userId="0cc068d6-35f3-41e3-a10d-b98e4c17dcff" providerId="ADAL" clId="{AF453001-A281-4A15-A310-D110B7F86FE8}" dt="2023-02-09T06:27:20.964" v="246"/>
          <ac:spMkLst>
            <pc:docMk/>
            <pc:sldMk cId="2366073402" sldId="405"/>
            <ac:spMk id="950" creationId="{79EFC1D3-40CE-FA9A-05BA-C010A83BC88B}"/>
          </ac:spMkLst>
        </pc:spChg>
        <pc:spChg chg="mod">
          <ac:chgData name="Ramy Mohamed" userId="0cc068d6-35f3-41e3-a10d-b98e4c17dcff" providerId="ADAL" clId="{AF453001-A281-4A15-A310-D110B7F86FE8}" dt="2023-02-09T06:27:20.964" v="246"/>
          <ac:spMkLst>
            <pc:docMk/>
            <pc:sldMk cId="2366073402" sldId="405"/>
            <ac:spMk id="951" creationId="{37FBC86A-532D-9425-B462-598D43A1FE2F}"/>
          </ac:spMkLst>
        </pc:spChg>
        <pc:spChg chg="mod">
          <ac:chgData name="Ramy Mohamed" userId="0cc068d6-35f3-41e3-a10d-b98e4c17dcff" providerId="ADAL" clId="{AF453001-A281-4A15-A310-D110B7F86FE8}" dt="2023-02-09T06:27:20.964" v="246"/>
          <ac:spMkLst>
            <pc:docMk/>
            <pc:sldMk cId="2366073402" sldId="405"/>
            <ac:spMk id="952" creationId="{883E3585-BEA5-FC8A-631F-F0E13A24EFC2}"/>
          </ac:spMkLst>
        </pc:spChg>
        <pc:spChg chg="mod">
          <ac:chgData name="Ramy Mohamed" userId="0cc068d6-35f3-41e3-a10d-b98e4c17dcff" providerId="ADAL" clId="{AF453001-A281-4A15-A310-D110B7F86FE8}" dt="2023-02-09T06:27:20.964" v="246"/>
          <ac:spMkLst>
            <pc:docMk/>
            <pc:sldMk cId="2366073402" sldId="405"/>
            <ac:spMk id="953" creationId="{1E3524B5-045B-F28A-9E89-868C08C5BA06}"/>
          </ac:spMkLst>
        </pc:spChg>
        <pc:spChg chg="mod">
          <ac:chgData name="Ramy Mohamed" userId="0cc068d6-35f3-41e3-a10d-b98e4c17dcff" providerId="ADAL" clId="{AF453001-A281-4A15-A310-D110B7F86FE8}" dt="2023-02-09T06:27:20.964" v="246"/>
          <ac:spMkLst>
            <pc:docMk/>
            <pc:sldMk cId="2366073402" sldId="405"/>
            <ac:spMk id="954" creationId="{D1A89E38-0333-6EEC-483A-6E0BCE7716DC}"/>
          </ac:spMkLst>
        </pc:spChg>
        <pc:spChg chg="mod">
          <ac:chgData name="Ramy Mohamed" userId="0cc068d6-35f3-41e3-a10d-b98e4c17dcff" providerId="ADAL" clId="{AF453001-A281-4A15-A310-D110B7F86FE8}" dt="2023-02-09T06:27:20.964" v="246"/>
          <ac:spMkLst>
            <pc:docMk/>
            <pc:sldMk cId="2366073402" sldId="405"/>
            <ac:spMk id="955" creationId="{DDD426F0-008F-D5C3-C7BB-00738D41EDE0}"/>
          </ac:spMkLst>
        </pc:spChg>
        <pc:spChg chg="mod">
          <ac:chgData name="Ramy Mohamed" userId="0cc068d6-35f3-41e3-a10d-b98e4c17dcff" providerId="ADAL" clId="{AF453001-A281-4A15-A310-D110B7F86FE8}" dt="2023-02-09T06:27:20.964" v="246"/>
          <ac:spMkLst>
            <pc:docMk/>
            <pc:sldMk cId="2366073402" sldId="405"/>
            <ac:spMk id="956" creationId="{5E7E6211-5D3D-4D9E-B474-B0C8458B8D6C}"/>
          </ac:spMkLst>
        </pc:spChg>
        <pc:spChg chg="mod">
          <ac:chgData name="Ramy Mohamed" userId="0cc068d6-35f3-41e3-a10d-b98e4c17dcff" providerId="ADAL" clId="{AF453001-A281-4A15-A310-D110B7F86FE8}" dt="2023-02-09T06:27:20.964" v="246"/>
          <ac:spMkLst>
            <pc:docMk/>
            <pc:sldMk cId="2366073402" sldId="405"/>
            <ac:spMk id="957" creationId="{60484CF8-9913-3B05-DD48-B199440E3075}"/>
          </ac:spMkLst>
        </pc:spChg>
        <pc:spChg chg="mod">
          <ac:chgData name="Ramy Mohamed" userId="0cc068d6-35f3-41e3-a10d-b98e4c17dcff" providerId="ADAL" clId="{AF453001-A281-4A15-A310-D110B7F86FE8}" dt="2023-02-09T06:27:20.964" v="246"/>
          <ac:spMkLst>
            <pc:docMk/>
            <pc:sldMk cId="2366073402" sldId="405"/>
            <ac:spMk id="958" creationId="{CA80B98B-54E4-D40D-FE86-BF872D40C3A6}"/>
          </ac:spMkLst>
        </pc:spChg>
        <pc:spChg chg="mod">
          <ac:chgData name="Ramy Mohamed" userId="0cc068d6-35f3-41e3-a10d-b98e4c17dcff" providerId="ADAL" clId="{AF453001-A281-4A15-A310-D110B7F86FE8}" dt="2023-02-09T06:27:20.964" v="246"/>
          <ac:spMkLst>
            <pc:docMk/>
            <pc:sldMk cId="2366073402" sldId="405"/>
            <ac:spMk id="959" creationId="{A03F574C-BF26-DF34-F18B-E4A5E2523352}"/>
          </ac:spMkLst>
        </pc:spChg>
        <pc:spChg chg="mod">
          <ac:chgData name="Ramy Mohamed" userId="0cc068d6-35f3-41e3-a10d-b98e4c17dcff" providerId="ADAL" clId="{AF453001-A281-4A15-A310-D110B7F86FE8}" dt="2023-02-09T06:27:20.964" v="246"/>
          <ac:spMkLst>
            <pc:docMk/>
            <pc:sldMk cId="2366073402" sldId="405"/>
            <ac:spMk id="960" creationId="{9F3AFD0C-57D0-0AAF-FB25-80EBDAE6B6CF}"/>
          </ac:spMkLst>
        </pc:spChg>
        <pc:spChg chg="mod">
          <ac:chgData name="Ramy Mohamed" userId="0cc068d6-35f3-41e3-a10d-b98e4c17dcff" providerId="ADAL" clId="{AF453001-A281-4A15-A310-D110B7F86FE8}" dt="2023-02-09T06:27:20.964" v="246"/>
          <ac:spMkLst>
            <pc:docMk/>
            <pc:sldMk cId="2366073402" sldId="405"/>
            <ac:spMk id="961" creationId="{B5FAD55C-B128-4AD0-BF32-4936403C3C1A}"/>
          </ac:spMkLst>
        </pc:spChg>
        <pc:spChg chg="mod">
          <ac:chgData name="Ramy Mohamed" userId="0cc068d6-35f3-41e3-a10d-b98e4c17dcff" providerId="ADAL" clId="{AF453001-A281-4A15-A310-D110B7F86FE8}" dt="2023-02-09T06:27:20.964" v="246"/>
          <ac:spMkLst>
            <pc:docMk/>
            <pc:sldMk cId="2366073402" sldId="405"/>
            <ac:spMk id="962" creationId="{BE684AB5-5EBD-DDE8-F8BD-2D52945BFDCA}"/>
          </ac:spMkLst>
        </pc:spChg>
        <pc:spChg chg="mod">
          <ac:chgData name="Ramy Mohamed" userId="0cc068d6-35f3-41e3-a10d-b98e4c17dcff" providerId="ADAL" clId="{AF453001-A281-4A15-A310-D110B7F86FE8}" dt="2023-02-09T06:27:20.964" v="246"/>
          <ac:spMkLst>
            <pc:docMk/>
            <pc:sldMk cId="2366073402" sldId="405"/>
            <ac:spMk id="963" creationId="{884B6DCF-B807-55FF-93E5-A34B3FAE2403}"/>
          </ac:spMkLst>
        </pc:spChg>
        <pc:spChg chg="mod">
          <ac:chgData name="Ramy Mohamed" userId="0cc068d6-35f3-41e3-a10d-b98e4c17dcff" providerId="ADAL" clId="{AF453001-A281-4A15-A310-D110B7F86FE8}" dt="2023-02-09T06:27:20.964" v="246"/>
          <ac:spMkLst>
            <pc:docMk/>
            <pc:sldMk cId="2366073402" sldId="405"/>
            <ac:spMk id="964" creationId="{8530204A-0AA1-F140-FDBF-BFCBBB29CADE}"/>
          </ac:spMkLst>
        </pc:spChg>
        <pc:spChg chg="mod">
          <ac:chgData name="Ramy Mohamed" userId="0cc068d6-35f3-41e3-a10d-b98e4c17dcff" providerId="ADAL" clId="{AF453001-A281-4A15-A310-D110B7F86FE8}" dt="2023-02-09T06:27:20.964" v="246"/>
          <ac:spMkLst>
            <pc:docMk/>
            <pc:sldMk cId="2366073402" sldId="405"/>
            <ac:spMk id="965" creationId="{DB17547B-A10F-6E97-493E-0A1C3ED9CD61}"/>
          </ac:spMkLst>
        </pc:spChg>
        <pc:spChg chg="mod">
          <ac:chgData name="Ramy Mohamed" userId="0cc068d6-35f3-41e3-a10d-b98e4c17dcff" providerId="ADAL" clId="{AF453001-A281-4A15-A310-D110B7F86FE8}" dt="2023-02-09T06:27:20.964" v="246"/>
          <ac:spMkLst>
            <pc:docMk/>
            <pc:sldMk cId="2366073402" sldId="405"/>
            <ac:spMk id="966" creationId="{44017EB8-8F0E-CD94-4C0E-0D3CDD0FE80A}"/>
          </ac:spMkLst>
        </pc:spChg>
        <pc:spChg chg="mod">
          <ac:chgData name="Ramy Mohamed" userId="0cc068d6-35f3-41e3-a10d-b98e4c17dcff" providerId="ADAL" clId="{AF453001-A281-4A15-A310-D110B7F86FE8}" dt="2023-02-09T06:27:20.964" v="246"/>
          <ac:spMkLst>
            <pc:docMk/>
            <pc:sldMk cId="2366073402" sldId="405"/>
            <ac:spMk id="967" creationId="{C14ACB79-BE05-EE45-9F98-DC227E3D1E02}"/>
          </ac:spMkLst>
        </pc:spChg>
        <pc:spChg chg="mod">
          <ac:chgData name="Ramy Mohamed" userId="0cc068d6-35f3-41e3-a10d-b98e4c17dcff" providerId="ADAL" clId="{AF453001-A281-4A15-A310-D110B7F86FE8}" dt="2023-02-09T06:27:20.964" v="246"/>
          <ac:spMkLst>
            <pc:docMk/>
            <pc:sldMk cId="2366073402" sldId="405"/>
            <ac:spMk id="968" creationId="{9BF05ACC-F7C2-88B4-F1C8-0B230572C750}"/>
          </ac:spMkLst>
        </pc:spChg>
        <pc:spChg chg="mod">
          <ac:chgData name="Ramy Mohamed" userId="0cc068d6-35f3-41e3-a10d-b98e4c17dcff" providerId="ADAL" clId="{AF453001-A281-4A15-A310-D110B7F86FE8}" dt="2023-02-09T06:27:20.964" v="246"/>
          <ac:spMkLst>
            <pc:docMk/>
            <pc:sldMk cId="2366073402" sldId="405"/>
            <ac:spMk id="969" creationId="{5BC326AF-D0E1-E510-AEA0-A4780432B452}"/>
          </ac:spMkLst>
        </pc:spChg>
        <pc:spChg chg="mod">
          <ac:chgData name="Ramy Mohamed" userId="0cc068d6-35f3-41e3-a10d-b98e4c17dcff" providerId="ADAL" clId="{AF453001-A281-4A15-A310-D110B7F86FE8}" dt="2023-02-09T06:27:20.964" v="246"/>
          <ac:spMkLst>
            <pc:docMk/>
            <pc:sldMk cId="2366073402" sldId="405"/>
            <ac:spMk id="970" creationId="{6C43DF63-7914-23B9-1FBB-0E6DEA6B486F}"/>
          </ac:spMkLst>
        </pc:spChg>
        <pc:spChg chg="mod">
          <ac:chgData name="Ramy Mohamed" userId="0cc068d6-35f3-41e3-a10d-b98e4c17dcff" providerId="ADAL" clId="{AF453001-A281-4A15-A310-D110B7F86FE8}" dt="2023-02-09T06:27:20.964" v="246"/>
          <ac:spMkLst>
            <pc:docMk/>
            <pc:sldMk cId="2366073402" sldId="405"/>
            <ac:spMk id="971" creationId="{247A30BC-FE79-A4A8-6618-1FFEC42F4074}"/>
          </ac:spMkLst>
        </pc:spChg>
        <pc:spChg chg="mod">
          <ac:chgData name="Ramy Mohamed" userId="0cc068d6-35f3-41e3-a10d-b98e4c17dcff" providerId="ADAL" clId="{AF453001-A281-4A15-A310-D110B7F86FE8}" dt="2023-02-09T06:27:20.964" v="246"/>
          <ac:spMkLst>
            <pc:docMk/>
            <pc:sldMk cId="2366073402" sldId="405"/>
            <ac:spMk id="972" creationId="{378328A2-88E2-1A2A-2AA2-40D80A3385A1}"/>
          </ac:spMkLst>
        </pc:spChg>
        <pc:spChg chg="mod">
          <ac:chgData name="Ramy Mohamed" userId="0cc068d6-35f3-41e3-a10d-b98e4c17dcff" providerId="ADAL" clId="{AF453001-A281-4A15-A310-D110B7F86FE8}" dt="2023-02-09T06:27:20.964" v="246"/>
          <ac:spMkLst>
            <pc:docMk/>
            <pc:sldMk cId="2366073402" sldId="405"/>
            <ac:spMk id="973" creationId="{5A179AB5-D000-8AAC-046C-A0B879CA479D}"/>
          </ac:spMkLst>
        </pc:spChg>
        <pc:spChg chg="mod">
          <ac:chgData name="Ramy Mohamed" userId="0cc068d6-35f3-41e3-a10d-b98e4c17dcff" providerId="ADAL" clId="{AF453001-A281-4A15-A310-D110B7F86FE8}" dt="2023-02-09T06:27:20.964" v="246"/>
          <ac:spMkLst>
            <pc:docMk/>
            <pc:sldMk cId="2366073402" sldId="405"/>
            <ac:spMk id="974" creationId="{16BDE5DD-1D50-F640-ED7B-98FF7247D652}"/>
          </ac:spMkLst>
        </pc:spChg>
        <pc:spChg chg="mod">
          <ac:chgData name="Ramy Mohamed" userId="0cc068d6-35f3-41e3-a10d-b98e4c17dcff" providerId="ADAL" clId="{AF453001-A281-4A15-A310-D110B7F86FE8}" dt="2023-02-09T06:27:20.964" v="246"/>
          <ac:spMkLst>
            <pc:docMk/>
            <pc:sldMk cId="2366073402" sldId="405"/>
            <ac:spMk id="975" creationId="{DE34A84D-72A0-C90F-17D3-B0B6C17D1592}"/>
          </ac:spMkLst>
        </pc:spChg>
        <pc:spChg chg="mod">
          <ac:chgData name="Ramy Mohamed" userId="0cc068d6-35f3-41e3-a10d-b98e4c17dcff" providerId="ADAL" clId="{AF453001-A281-4A15-A310-D110B7F86FE8}" dt="2023-02-09T06:27:20.964" v="246"/>
          <ac:spMkLst>
            <pc:docMk/>
            <pc:sldMk cId="2366073402" sldId="405"/>
            <ac:spMk id="976" creationId="{3FF465B9-C37B-2F95-40AA-6B1CD13E68A5}"/>
          </ac:spMkLst>
        </pc:spChg>
        <pc:spChg chg="mod">
          <ac:chgData name="Ramy Mohamed" userId="0cc068d6-35f3-41e3-a10d-b98e4c17dcff" providerId="ADAL" clId="{AF453001-A281-4A15-A310-D110B7F86FE8}" dt="2023-02-09T06:27:20.964" v="246"/>
          <ac:spMkLst>
            <pc:docMk/>
            <pc:sldMk cId="2366073402" sldId="405"/>
            <ac:spMk id="977" creationId="{86A62DEB-B22B-7F64-C94E-FFA552B07B51}"/>
          </ac:spMkLst>
        </pc:spChg>
        <pc:spChg chg="mod">
          <ac:chgData name="Ramy Mohamed" userId="0cc068d6-35f3-41e3-a10d-b98e4c17dcff" providerId="ADAL" clId="{AF453001-A281-4A15-A310-D110B7F86FE8}" dt="2023-02-09T06:27:20.964" v="246"/>
          <ac:spMkLst>
            <pc:docMk/>
            <pc:sldMk cId="2366073402" sldId="405"/>
            <ac:spMk id="978" creationId="{B30803CD-00C3-C251-9F4D-5670CC876A4A}"/>
          </ac:spMkLst>
        </pc:spChg>
        <pc:spChg chg="mod">
          <ac:chgData name="Ramy Mohamed" userId="0cc068d6-35f3-41e3-a10d-b98e4c17dcff" providerId="ADAL" clId="{AF453001-A281-4A15-A310-D110B7F86FE8}" dt="2023-02-09T06:27:20.964" v="246"/>
          <ac:spMkLst>
            <pc:docMk/>
            <pc:sldMk cId="2366073402" sldId="405"/>
            <ac:spMk id="979" creationId="{70D9F974-803E-5EC0-55D2-61E4A9ED39C8}"/>
          </ac:spMkLst>
        </pc:spChg>
        <pc:spChg chg="mod">
          <ac:chgData name="Ramy Mohamed" userId="0cc068d6-35f3-41e3-a10d-b98e4c17dcff" providerId="ADAL" clId="{AF453001-A281-4A15-A310-D110B7F86FE8}" dt="2023-02-09T06:27:20.964" v="246"/>
          <ac:spMkLst>
            <pc:docMk/>
            <pc:sldMk cId="2366073402" sldId="405"/>
            <ac:spMk id="980" creationId="{FCF7C65F-1B9B-62F3-8B27-A8CFAD30DC17}"/>
          </ac:spMkLst>
        </pc:spChg>
        <pc:spChg chg="mod">
          <ac:chgData name="Ramy Mohamed" userId="0cc068d6-35f3-41e3-a10d-b98e4c17dcff" providerId="ADAL" clId="{AF453001-A281-4A15-A310-D110B7F86FE8}" dt="2023-02-09T06:27:20.964" v="246"/>
          <ac:spMkLst>
            <pc:docMk/>
            <pc:sldMk cId="2366073402" sldId="405"/>
            <ac:spMk id="981" creationId="{1352AA01-A0C6-4B4A-C607-58B077CDBCF2}"/>
          </ac:spMkLst>
        </pc:spChg>
        <pc:spChg chg="mod">
          <ac:chgData name="Ramy Mohamed" userId="0cc068d6-35f3-41e3-a10d-b98e4c17dcff" providerId="ADAL" clId="{AF453001-A281-4A15-A310-D110B7F86FE8}" dt="2023-02-09T06:27:20.964" v="246"/>
          <ac:spMkLst>
            <pc:docMk/>
            <pc:sldMk cId="2366073402" sldId="405"/>
            <ac:spMk id="982" creationId="{70580F1A-9B49-AB61-5933-2F6796E3ECE4}"/>
          </ac:spMkLst>
        </pc:spChg>
        <pc:spChg chg="mod">
          <ac:chgData name="Ramy Mohamed" userId="0cc068d6-35f3-41e3-a10d-b98e4c17dcff" providerId="ADAL" clId="{AF453001-A281-4A15-A310-D110B7F86FE8}" dt="2023-02-09T06:27:20.964" v="246"/>
          <ac:spMkLst>
            <pc:docMk/>
            <pc:sldMk cId="2366073402" sldId="405"/>
            <ac:spMk id="983" creationId="{181DE635-E910-E97D-877D-0A1A0E949662}"/>
          </ac:spMkLst>
        </pc:spChg>
        <pc:spChg chg="mod">
          <ac:chgData name="Ramy Mohamed" userId="0cc068d6-35f3-41e3-a10d-b98e4c17dcff" providerId="ADAL" clId="{AF453001-A281-4A15-A310-D110B7F86FE8}" dt="2023-02-09T06:27:20.964" v="246"/>
          <ac:spMkLst>
            <pc:docMk/>
            <pc:sldMk cId="2366073402" sldId="405"/>
            <ac:spMk id="984" creationId="{3BEB14FC-6084-9C9F-AE93-E4276DC1127E}"/>
          </ac:spMkLst>
        </pc:spChg>
        <pc:spChg chg="mod">
          <ac:chgData name="Ramy Mohamed" userId="0cc068d6-35f3-41e3-a10d-b98e4c17dcff" providerId="ADAL" clId="{AF453001-A281-4A15-A310-D110B7F86FE8}" dt="2023-02-09T06:27:20.964" v="246"/>
          <ac:spMkLst>
            <pc:docMk/>
            <pc:sldMk cId="2366073402" sldId="405"/>
            <ac:spMk id="985" creationId="{548F4DB2-BFE4-2087-C611-F489501D5355}"/>
          </ac:spMkLst>
        </pc:spChg>
        <pc:spChg chg="mod">
          <ac:chgData name="Ramy Mohamed" userId="0cc068d6-35f3-41e3-a10d-b98e4c17dcff" providerId="ADAL" clId="{AF453001-A281-4A15-A310-D110B7F86FE8}" dt="2023-02-09T06:27:20.964" v="246"/>
          <ac:spMkLst>
            <pc:docMk/>
            <pc:sldMk cId="2366073402" sldId="405"/>
            <ac:spMk id="986" creationId="{213F4BFA-E8A7-3A96-E2E1-9F6B21A02775}"/>
          </ac:spMkLst>
        </pc:spChg>
        <pc:spChg chg="mod">
          <ac:chgData name="Ramy Mohamed" userId="0cc068d6-35f3-41e3-a10d-b98e4c17dcff" providerId="ADAL" clId="{AF453001-A281-4A15-A310-D110B7F86FE8}" dt="2023-02-09T06:27:20.964" v="246"/>
          <ac:spMkLst>
            <pc:docMk/>
            <pc:sldMk cId="2366073402" sldId="405"/>
            <ac:spMk id="987" creationId="{423353C8-1682-084E-C496-B489C6DA3325}"/>
          </ac:spMkLst>
        </pc:spChg>
        <pc:spChg chg="mod">
          <ac:chgData name="Ramy Mohamed" userId="0cc068d6-35f3-41e3-a10d-b98e4c17dcff" providerId="ADAL" clId="{AF453001-A281-4A15-A310-D110B7F86FE8}" dt="2023-02-09T06:27:20.964" v="246"/>
          <ac:spMkLst>
            <pc:docMk/>
            <pc:sldMk cId="2366073402" sldId="405"/>
            <ac:spMk id="988" creationId="{8FB465E7-7861-B6BC-D369-55A8C203A59E}"/>
          </ac:spMkLst>
        </pc:spChg>
        <pc:spChg chg="mod">
          <ac:chgData name="Ramy Mohamed" userId="0cc068d6-35f3-41e3-a10d-b98e4c17dcff" providerId="ADAL" clId="{AF453001-A281-4A15-A310-D110B7F86FE8}" dt="2023-02-09T06:27:20.964" v="246"/>
          <ac:spMkLst>
            <pc:docMk/>
            <pc:sldMk cId="2366073402" sldId="405"/>
            <ac:spMk id="989" creationId="{45FFE753-F67B-2B70-3E98-A899D28CD3CA}"/>
          </ac:spMkLst>
        </pc:spChg>
        <pc:spChg chg="mod">
          <ac:chgData name="Ramy Mohamed" userId="0cc068d6-35f3-41e3-a10d-b98e4c17dcff" providerId="ADAL" clId="{AF453001-A281-4A15-A310-D110B7F86FE8}" dt="2023-02-09T06:27:20.964" v="246"/>
          <ac:spMkLst>
            <pc:docMk/>
            <pc:sldMk cId="2366073402" sldId="405"/>
            <ac:spMk id="990" creationId="{A9411E6B-226A-9084-559D-030EBC941EFA}"/>
          </ac:spMkLst>
        </pc:spChg>
        <pc:spChg chg="mod">
          <ac:chgData name="Ramy Mohamed" userId="0cc068d6-35f3-41e3-a10d-b98e4c17dcff" providerId="ADAL" clId="{AF453001-A281-4A15-A310-D110B7F86FE8}" dt="2023-02-09T06:27:20.964" v="246"/>
          <ac:spMkLst>
            <pc:docMk/>
            <pc:sldMk cId="2366073402" sldId="405"/>
            <ac:spMk id="991" creationId="{43263D39-362C-0B3E-AA1B-FB93EA293EBA}"/>
          </ac:spMkLst>
        </pc:spChg>
        <pc:spChg chg="mod">
          <ac:chgData name="Ramy Mohamed" userId="0cc068d6-35f3-41e3-a10d-b98e4c17dcff" providerId="ADAL" clId="{AF453001-A281-4A15-A310-D110B7F86FE8}" dt="2023-02-09T06:27:20.964" v="246"/>
          <ac:spMkLst>
            <pc:docMk/>
            <pc:sldMk cId="2366073402" sldId="405"/>
            <ac:spMk id="992" creationId="{F35B227C-B5EF-6264-0D7F-AF9480D2DEA5}"/>
          </ac:spMkLst>
        </pc:spChg>
        <pc:spChg chg="mod">
          <ac:chgData name="Ramy Mohamed" userId="0cc068d6-35f3-41e3-a10d-b98e4c17dcff" providerId="ADAL" clId="{AF453001-A281-4A15-A310-D110B7F86FE8}" dt="2023-02-09T06:27:20.964" v="246"/>
          <ac:spMkLst>
            <pc:docMk/>
            <pc:sldMk cId="2366073402" sldId="405"/>
            <ac:spMk id="993" creationId="{7EA91B86-1905-07B4-CC9B-8D7219CCFC51}"/>
          </ac:spMkLst>
        </pc:spChg>
        <pc:spChg chg="mod">
          <ac:chgData name="Ramy Mohamed" userId="0cc068d6-35f3-41e3-a10d-b98e4c17dcff" providerId="ADAL" clId="{AF453001-A281-4A15-A310-D110B7F86FE8}" dt="2023-02-09T06:27:20.964" v="246"/>
          <ac:spMkLst>
            <pc:docMk/>
            <pc:sldMk cId="2366073402" sldId="405"/>
            <ac:spMk id="994" creationId="{89053530-31D7-31BA-6963-4D27C0C32140}"/>
          </ac:spMkLst>
        </pc:spChg>
        <pc:spChg chg="mod">
          <ac:chgData name="Ramy Mohamed" userId="0cc068d6-35f3-41e3-a10d-b98e4c17dcff" providerId="ADAL" clId="{AF453001-A281-4A15-A310-D110B7F86FE8}" dt="2023-02-09T06:27:20.964" v="246"/>
          <ac:spMkLst>
            <pc:docMk/>
            <pc:sldMk cId="2366073402" sldId="405"/>
            <ac:spMk id="995" creationId="{35A11C78-B9C9-04A7-7CC5-E48DB2C15634}"/>
          </ac:spMkLst>
        </pc:spChg>
        <pc:spChg chg="mod">
          <ac:chgData name="Ramy Mohamed" userId="0cc068d6-35f3-41e3-a10d-b98e4c17dcff" providerId="ADAL" clId="{AF453001-A281-4A15-A310-D110B7F86FE8}" dt="2023-02-09T06:27:20.964" v="246"/>
          <ac:spMkLst>
            <pc:docMk/>
            <pc:sldMk cId="2366073402" sldId="405"/>
            <ac:spMk id="996" creationId="{5C7E59E1-F37A-17F6-A54E-3A920FEAA261}"/>
          </ac:spMkLst>
        </pc:spChg>
        <pc:spChg chg="mod">
          <ac:chgData name="Ramy Mohamed" userId="0cc068d6-35f3-41e3-a10d-b98e4c17dcff" providerId="ADAL" clId="{AF453001-A281-4A15-A310-D110B7F86FE8}" dt="2023-02-09T06:27:20.964" v="246"/>
          <ac:spMkLst>
            <pc:docMk/>
            <pc:sldMk cId="2366073402" sldId="405"/>
            <ac:spMk id="997" creationId="{3389758E-0B57-D4E2-3A8D-414F3A218952}"/>
          </ac:spMkLst>
        </pc:spChg>
        <pc:spChg chg="mod">
          <ac:chgData name="Ramy Mohamed" userId="0cc068d6-35f3-41e3-a10d-b98e4c17dcff" providerId="ADAL" clId="{AF453001-A281-4A15-A310-D110B7F86FE8}" dt="2023-02-09T06:27:20.964" v="246"/>
          <ac:spMkLst>
            <pc:docMk/>
            <pc:sldMk cId="2366073402" sldId="405"/>
            <ac:spMk id="998" creationId="{4ED32543-3F0F-0CEA-E9C1-35BE2E3C98DD}"/>
          </ac:spMkLst>
        </pc:spChg>
        <pc:spChg chg="mod">
          <ac:chgData name="Ramy Mohamed" userId="0cc068d6-35f3-41e3-a10d-b98e4c17dcff" providerId="ADAL" clId="{AF453001-A281-4A15-A310-D110B7F86FE8}" dt="2023-02-09T06:27:20.964" v="246"/>
          <ac:spMkLst>
            <pc:docMk/>
            <pc:sldMk cId="2366073402" sldId="405"/>
            <ac:spMk id="999" creationId="{B297DFD4-A48B-E993-C136-1E692B893C12}"/>
          </ac:spMkLst>
        </pc:spChg>
        <pc:spChg chg="mod">
          <ac:chgData name="Ramy Mohamed" userId="0cc068d6-35f3-41e3-a10d-b98e4c17dcff" providerId="ADAL" clId="{AF453001-A281-4A15-A310-D110B7F86FE8}" dt="2023-02-09T06:27:20.964" v="246"/>
          <ac:spMkLst>
            <pc:docMk/>
            <pc:sldMk cId="2366073402" sldId="405"/>
            <ac:spMk id="1000" creationId="{3EEA4D31-1AA5-E08E-A370-CA4F7F333107}"/>
          </ac:spMkLst>
        </pc:spChg>
        <pc:spChg chg="mod">
          <ac:chgData name="Ramy Mohamed" userId="0cc068d6-35f3-41e3-a10d-b98e4c17dcff" providerId="ADAL" clId="{AF453001-A281-4A15-A310-D110B7F86FE8}" dt="2023-02-09T06:27:20.964" v="246"/>
          <ac:spMkLst>
            <pc:docMk/>
            <pc:sldMk cId="2366073402" sldId="405"/>
            <ac:spMk id="1011" creationId="{E2895579-88B3-5FF6-526E-961EF234A277}"/>
          </ac:spMkLst>
        </pc:spChg>
        <pc:spChg chg="mod">
          <ac:chgData name="Ramy Mohamed" userId="0cc068d6-35f3-41e3-a10d-b98e4c17dcff" providerId="ADAL" clId="{AF453001-A281-4A15-A310-D110B7F86FE8}" dt="2023-02-09T06:27:20.964" v="246"/>
          <ac:spMkLst>
            <pc:docMk/>
            <pc:sldMk cId="2366073402" sldId="405"/>
            <ac:spMk id="1012" creationId="{E0E431FE-330A-B0B0-4149-FC5E1DF29158}"/>
          </ac:spMkLst>
        </pc:spChg>
        <pc:spChg chg="mod">
          <ac:chgData name="Ramy Mohamed" userId="0cc068d6-35f3-41e3-a10d-b98e4c17dcff" providerId="ADAL" clId="{AF453001-A281-4A15-A310-D110B7F86FE8}" dt="2023-02-09T06:27:20.964" v="246"/>
          <ac:spMkLst>
            <pc:docMk/>
            <pc:sldMk cId="2366073402" sldId="405"/>
            <ac:spMk id="1013" creationId="{8BC865E6-9243-A427-77CB-22D4E33383D3}"/>
          </ac:spMkLst>
        </pc:spChg>
        <pc:spChg chg="mod">
          <ac:chgData name="Ramy Mohamed" userId="0cc068d6-35f3-41e3-a10d-b98e4c17dcff" providerId="ADAL" clId="{AF453001-A281-4A15-A310-D110B7F86FE8}" dt="2023-02-09T06:27:20.964" v="246"/>
          <ac:spMkLst>
            <pc:docMk/>
            <pc:sldMk cId="2366073402" sldId="405"/>
            <ac:spMk id="1014" creationId="{BBF536EE-6424-FB56-F050-A6DBB1BBCBA4}"/>
          </ac:spMkLst>
        </pc:spChg>
        <pc:spChg chg="mod">
          <ac:chgData name="Ramy Mohamed" userId="0cc068d6-35f3-41e3-a10d-b98e4c17dcff" providerId="ADAL" clId="{AF453001-A281-4A15-A310-D110B7F86FE8}" dt="2023-02-09T06:27:20.964" v="246"/>
          <ac:spMkLst>
            <pc:docMk/>
            <pc:sldMk cId="2366073402" sldId="405"/>
            <ac:spMk id="1015" creationId="{EE7B5BA4-D943-8147-401C-44CEA36CA785}"/>
          </ac:spMkLst>
        </pc:spChg>
        <pc:spChg chg="mod">
          <ac:chgData name="Ramy Mohamed" userId="0cc068d6-35f3-41e3-a10d-b98e4c17dcff" providerId="ADAL" clId="{AF453001-A281-4A15-A310-D110B7F86FE8}" dt="2023-02-09T06:27:20.964" v="246"/>
          <ac:spMkLst>
            <pc:docMk/>
            <pc:sldMk cId="2366073402" sldId="405"/>
            <ac:spMk id="1016" creationId="{B84DDAAF-9FE7-B1F8-4BA8-06C840E7AEBC}"/>
          </ac:spMkLst>
        </pc:spChg>
        <pc:spChg chg="mod">
          <ac:chgData name="Ramy Mohamed" userId="0cc068d6-35f3-41e3-a10d-b98e4c17dcff" providerId="ADAL" clId="{AF453001-A281-4A15-A310-D110B7F86FE8}" dt="2023-02-09T06:27:20.964" v="246"/>
          <ac:spMkLst>
            <pc:docMk/>
            <pc:sldMk cId="2366073402" sldId="405"/>
            <ac:spMk id="1017" creationId="{01C9F23F-4134-63EC-158F-4DD5A9A4B16D}"/>
          </ac:spMkLst>
        </pc:spChg>
        <pc:spChg chg="mod">
          <ac:chgData name="Ramy Mohamed" userId="0cc068d6-35f3-41e3-a10d-b98e4c17dcff" providerId="ADAL" clId="{AF453001-A281-4A15-A310-D110B7F86FE8}" dt="2023-02-09T06:27:20.964" v="246"/>
          <ac:spMkLst>
            <pc:docMk/>
            <pc:sldMk cId="2366073402" sldId="405"/>
            <ac:spMk id="1018" creationId="{E5829B3F-827D-4196-1C0A-48133345C27D}"/>
          </ac:spMkLst>
        </pc:spChg>
        <pc:spChg chg="mod">
          <ac:chgData name="Ramy Mohamed" userId="0cc068d6-35f3-41e3-a10d-b98e4c17dcff" providerId="ADAL" clId="{AF453001-A281-4A15-A310-D110B7F86FE8}" dt="2023-02-09T06:27:20.964" v="246"/>
          <ac:spMkLst>
            <pc:docMk/>
            <pc:sldMk cId="2366073402" sldId="405"/>
            <ac:spMk id="1019" creationId="{325DADFD-B0CC-D8CA-1888-065D8EB6B478}"/>
          </ac:spMkLst>
        </pc:spChg>
        <pc:spChg chg="mod">
          <ac:chgData name="Ramy Mohamed" userId="0cc068d6-35f3-41e3-a10d-b98e4c17dcff" providerId="ADAL" clId="{AF453001-A281-4A15-A310-D110B7F86FE8}" dt="2023-02-09T06:27:20.964" v="246"/>
          <ac:spMkLst>
            <pc:docMk/>
            <pc:sldMk cId="2366073402" sldId="405"/>
            <ac:spMk id="1020" creationId="{A72F6795-D408-7CB2-35AB-0495973B9A4E}"/>
          </ac:spMkLst>
        </pc:spChg>
        <pc:spChg chg="mod">
          <ac:chgData name="Ramy Mohamed" userId="0cc068d6-35f3-41e3-a10d-b98e4c17dcff" providerId="ADAL" clId="{AF453001-A281-4A15-A310-D110B7F86FE8}" dt="2023-02-09T06:27:20.964" v="246"/>
          <ac:spMkLst>
            <pc:docMk/>
            <pc:sldMk cId="2366073402" sldId="405"/>
            <ac:spMk id="1021" creationId="{2F75839B-63AF-E451-1409-F6ED6DE24271}"/>
          </ac:spMkLst>
        </pc:spChg>
        <pc:spChg chg="mod">
          <ac:chgData name="Ramy Mohamed" userId="0cc068d6-35f3-41e3-a10d-b98e4c17dcff" providerId="ADAL" clId="{AF453001-A281-4A15-A310-D110B7F86FE8}" dt="2023-02-09T06:27:20.964" v="246"/>
          <ac:spMkLst>
            <pc:docMk/>
            <pc:sldMk cId="2366073402" sldId="405"/>
            <ac:spMk id="1022" creationId="{EEBE5629-F8AA-05F7-045C-56AA6BB71A65}"/>
          </ac:spMkLst>
        </pc:spChg>
        <pc:spChg chg="mod">
          <ac:chgData name="Ramy Mohamed" userId="0cc068d6-35f3-41e3-a10d-b98e4c17dcff" providerId="ADAL" clId="{AF453001-A281-4A15-A310-D110B7F86FE8}" dt="2023-02-09T06:27:20.964" v="246"/>
          <ac:spMkLst>
            <pc:docMk/>
            <pc:sldMk cId="2366073402" sldId="405"/>
            <ac:spMk id="1023" creationId="{ACD5158D-470E-B747-CAC9-085A55D210A2}"/>
          </ac:spMkLst>
        </pc:spChg>
        <pc:spChg chg="mod">
          <ac:chgData name="Ramy Mohamed" userId="0cc068d6-35f3-41e3-a10d-b98e4c17dcff" providerId="ADAL" clId="{AF453001-A281-4A15-A310-D110B7F86FE8}" dt="2023-02-09T06:27:20.964" v="246"/>
          <ac:spMkLst>
            <pc:docMk/>
            <pc:sldMk cId="2366073402" sldId="405"/>
            <ac:spMk id="1024" creationId="{8865F84D-95E0-9952-9596-F43C3A9DFBB7}"/>
          </ac:spMkLst>
        </pc:spChg>
        <pc:spChg chg="mod">
          <ac:chgData name="Ramy Mohamed" userId="0cc068d6-35f3-41e3-a10d-b98e4c17dcff" providerId="ADAL" clId="{AF453001-A281-4A15-A310-D110B7F86FE8}" dt="2023-02-09T06:27:20.964" v="246"/>
          <ac:spMkLst>
            <pc:docMk/>
            <pc:sldMk cId="2366073402" sldId="405"/>
            <ac:spMk id="1025" creationId="{A3A8AC6F-99BF-4C21-966D-1BDF43BB258E}"/>
          </ac:spMkLst>
        </pc:spChg>
        <pc:spChg chg="mod">
          <ac:chgData name="Ramy Mohamed" userId="0cc068d6-35f3-41e3-a10d-b98e4c17dcff" providerId="ADAL" clId="{AF453001-A281-4A15-A310-D110B7F86FE8}" dt="2023-02-09T06:27:20.964" v="246"/>
          <ac:spMkLst>
            <pc:docMk/>
            <pc:sldMk cId="2366073402" sldId="405"/>
            <ac:spMk id="1026" creationId="{8E310FE7-94B7-3CFB-0A92-B78EF06AD57C}"/>
          </ac:spMkLst>
        </pc:spChg>
        <pc:spChg chg="mod">
          <ac:chgData name="Ramy Mohamed" userId="0cc068d6-35f3-41e3-a10d-b98e4c17dcff" providerId="ADAL" clId="{AF453001-A281-4A15-A310-D110B7F86FE8}" dt="2023-02-09T06:27:20.964" v="246"/>
          <ac:spMkLst>
            <pc:docMk/>
            <pc:sldMk cId="2366073402" sldId="405"/>
            <ac:spMk id="1027" creationId="{63FD6D22-3C8D-67BA-AD19-690F8B92C367}"/>
          </ac:spMkLst>
        </pc:spChg>
        <pc:spChg chg="mod">
          <ac:chgData name="Ramy Mohamed" userId="0cc068d6-35f3-41e3-a10d-b98e4c17dcff" providerId="ADAL" clId="{AF453001-A281-4A15-A310-D110B7F86FE8}" dt="2023-02-09T06:27:20.964" v="246"/>
          <ac:spMkLst>
            <pc:docMk/>
            <pc:sldMk cId="2366073402" sldId="405"/>
            <ac:spMk id="1028" creationId="{DE6E3709-ACB2-A932-9939-111DE3A63D72}"/>
          </ac:spMkLst>
        </pc:spChg>
        <pc:spChg chg="mod">
          <ac:chgData name="Ramy Mohamed" userId="0cc068d6-35f3-41e3-a10d-b98e4c17dcff" providerId="ADAL" clId="{AF453001-A281-4A15-A310-D110B7F86FE8}" dt="2023-02-09T06:27:20.964" v="246"/>
          <ac:spMkLst>
            <pc:docMk/>
            <pc:sldMk cId="2366073402" sldId="405"/>
            <ac:spMk id="1029" creationId="{BA697334-3099-56F4-1EB2-5B138D01A8F3}"/>
          </ac:spMkLst>
        </pc:spChg>
        <pc:spChg chg="mod">
          <ac:chgData name="Ramy Mohamed" userId="0cc068d6-35f3-41e3-a10d-b98e4c17dcff" providerId="ADAL" clId="{AF453001-A281-4A15-A310-D110B7F86FE8}" dt="2023-02-09T06:27:20.964" v="246"/>
          <ac:spMkLst>
            <pc:docMk/>
            <pc:sldMk cId="2366073402" sldId="405"/>
            <ac:spMk id="1030" creationId="{8D6FC7CF-E8EA-7817-16BC-76CDDC4C0B3A}"/>
          </ac:spMkLst>
        </pc:spChg>
        <pc:spChg chg="mod">
          <ac:chgData name="Ramy Mohamed" userId="0cc068d6-35f3-41e3-a10d-b98e4c17dcff" providerId="ADAL" clId="{AF453001-A281-4A15-A310-D110B7F86FE8}" dt="2023-02-09T06:27:20.964" v="246"/>
          <ac:spMkLst>
            <pc:docMk/>
            <pc:sldMk cId="2366073402" sldId="405"/>
            <ac:spMk id="1031" creationId="{E4E60982-D62D-E997-97F2-1CD591DFF291}"/>
          </ac:spMkLst>
        </pc:spChg>
        <pc:spChg chg="mod">
          <ac:chgData name="Ramy Mohamed" userId="0cc068d6-35f3-41e3-a10d-b98e4c17dcff" providerId="ADAL" clId="{AF453001-A281-4A15-A310-D110B7F86FE8}" dt="2023-02-09T06:27:20.964" v="246"/>
          <ac:spMkLst>
            <pc:docMk/>
            <pc:sldMk cId="2366073402" sldId="405"/>
            <ac:spMk id="1032" creationId="{097A6656-330F-68B0-158B-5019BEA9E411}"/>
          </ac:spMkLst>
        </pc:spChg>
        <pc:spChg chg="mod">
          <ac:chgData name="Ramy Mohamed" userId="0cc068d6-35f3-41e3-a10d-b98e4c17dcff" providerId="ADAL" clId="{AF453001-A281-4A15-A310-D110B7F86FE8}" dt="2023-02-09T06:27:20.964" v="246"/>
          <ac:spMkLst>
            <pc:docMk/>
            <pc:sldMk cId="2366073402" sldId="405"/>
            <ac:spMk id="1033" creationId="{172B077D-ADAD-B4BB-7C71-58DDE4AD1C70}"/>
          </ac:spMkLst>
        </pc:spChg>
        <pc:spChg chg="mod">
          <ac:chgData name="Ramy Mohamed" userId="0cc068d6-35f3-41e3-a10d-b98e4c17dcff" providerId="ADAL" clId="{AF453001-A281-4A15-A310-D110B7F86FE8}" dt="2023-02-09T06:27:20.964" v="246"/>
          <ac:spMkLst>
            <pc:docMk/>
            <pc:sldMk cId="2366073402" sldId="405"/>
            <ac:spMk id="1034" creationId="{13A89E39-ECD1-74B2-D1F8-FCA31E81E91E}"/>
          </ac:spMkLst>
        </pc:spChg>
        <pc:spChg chg="mod">
          <ac:chgData name="Ramy Mohamed" userId="0cc068d6-35f3-41e3-a10d-b98e4c17dcff" providerId="ADAL" clId="{AF453001-A281-4A15-A310-D110B7F86FE8}" dt="2023-02-09T06:27:20.964" v="246"/>
          <ac:spMkLst>
            <pc:docMk/>
            <pc:sldMk cId="2366073402" sldId="405"/>
            <ac:spMk id="1035" creationId="{9EC706BB-CB13-D7C0-390A-A9661844D6BE}"/>
          </ac:spMkLst>
        </pc:spChg>
        <pc:spChg chg="mod">
          <ac:chgData name="Ramy Mohamed" userId="0cc068d6-35f3-41e3-a10d-b98e4c17dcff" providerId="ADAL" clId="{AF453001-A281-4A15-A310-D110B7F86FE8}" dt="2023-02-09T06:27:20.964" v="246"/>
          <ac:spMkLst>
            <pc:docMk/>
            <pc:sldMk cId="2366073402" sldId="405"/>
            <ac:spMk id="1036" creationId="{3A99EF33-2F69-8F82-4F34-37004F0B8860}"/>
          </ac:spMkLst>
        </pc:spChg>
        <pc:spChg chg="mod">
          <ac:chgData name="Ramy Mohamed" userId="0cc068d6-35f3-41e3-a10d-b98e4c17dcff" providerId="ADAL" clId="{AF453001-A281-4A15-A310-D110B7F86FE8}" dt="2023-02-09T06:27:20.964" v="246"/>
          <ac:spMkLst>
            <pc:docMk/>
            <pc:sldMk cId="2366073402" sldId="405"/>
            <ac:spMk id="1037" creationId="{A58E3765-2E05-3BEE-02C0-180874D55C8D}"/>
          </ac:spMkLst>
        </pc:spChg>
        <pc:spChg chg="mod">
          <ac:chgData name="Ramy Mohamed" userId="0cc068d6-35f3-41e3-a10d-b98e4c17dcff" providerId="ADAL" clId="{AF453001-A281-4A15-A310-D110B7F86FE8}" dt="2023-02-09T06:27:20.964" v="246"/>
          <ac:spMkLst>
            <pc:docMk/>
            <pc:sldMk cId="2366073402" sldId="405"/>
            <ac:spMk id="1038" creationId="{65976C0E-6709-9854-D8C0-25F836F62F8F}"/>
          </ac:spMkLst>
        </pc:spChg>
        <pc:spChg chg="mod">
          <ac:chgData name="Ramy Mohamed" userId="0cc068d6-35f3-41e3-a10d-b98e4c17dcff" providerId="ADAL" clId="{AF453001-A281-4A15-A310-D110B7F86FE8}" dt="2023-02-09T06:27:20.964" v="246"/>
          <ac:spMkLst>
            <pc:docMk/>
            <pc:sldMk cId="2366073402" sldId="405"/>
            <ac:spMk id="1039" creationId="{565BDA2F-2E31-9272-AD1F-2B36D4E804F8}"/>
          </ac:spMkLst>
        </pc:spChg>
        <pc:spChg chg="mod">
          <ac:chgData name="Ramy Mohamed" userId="0cc068d6-35f3-41e3-a10d-b98e4c17dcff" providerId="ADAL" clId="{AF453001-A281-4A15-A310-D110B7F86FE8}" dt="2023-02-09T06:27:20.964" v="246"/>
          <ac:spMkLst>
            <pc:docMk/>
            <pc:sldMk cId="2366073402" sldId="405"/>
            <ac:spMk id="1040" creationId="{5088CC6F-0E14-1F43-4E84-40962D68E1DA}"/>
          </ac:spMkLst>
        </pc:spChg>
        <pc:spChg chg="mod">
          <ac:chgData name="Ramy Mohamed" userId="0cc068d6-35f3-41e3-a10d-b98e4c17dcff" providerId="ADAL" clId="{AF453001-A281-4A15-A310-D110B7F86FE8}" dt="2023-02-09T06:27:20.964" v="246"/>
          <ac:spMkLst>
            <pc:docMk/>
            <pc:sldMk cId="2366073402" sldId="405"/>
            <ac:spMk id="1041" creationId="{0B6806D2-8FCD-CF71-A772-060EE89A1CB2}"/>
          </ac:spMkLst>
        </pc:spChg>
        <pc:spChg chg="mod">
          <ac:chgData name="Ramy Mohamed" userId="0cc068d6-35f3-41e3-a10d-b98e4c17dcff" providerId="ADAL" clId="{AF453001-A281-4A15-A310-D110B7F86FE8}" dt="2023-02-09T06:27:20.964" v="246"/>
          <ac:spMkLst>
            <pc:docMk/>
            <pc:sldMk cId="2366073402" sldId="405"/>
            <ac:spMk id="1042" creationId="{FF076FB7-9A3D-15AB-7806-EBD9F75D114A}"/>
          </ac:spMkLst>
        </pc:spChg>
        <pc:spChg chg="mod">
          <ac:chgData name="Ramy Mohamed" userId="0cc068d6-35f3-41e3-a10d-b98e4c17dcff" providerId="ADAL" clId="{AF453001-A281-4A15-A310-D110B7F86FE8}" dt="2023-02-09T06:27:20.964" v="246"/>
          <ac:spMkLst>
            <pc:docMk/>
            <pc:sldMk cId="2366073402" sldId="405"/>
            <ac:spMk id="1043" creationId="{9AAB034F-0EBC-EC93-4BAC-4C712C70517C}"/>
          </ac:spMkLst>
        </pc:spChg>
        <pc:spChg chg="mod">
          <ac:chgData name="Ramy Mohamed" userId="0cc068d6-35f3-41e3-a10d-b98e4c17dcff" providerId="ADAL" clId="{AF453001-A281-4A15-A310-D110B7F86FE8}" dt="2023-02-09T06:27:20.964" v="246"/>
          <ac:spMkLst>
            <pc:docMk/>
            <pc:sldMk cId="2366073402" sldId="405"/>
            <ac:spMk id="1044" creationId="{1052BB56-FC4F-628A-BD7C-1EBFFE5AF065}"/>
          </ac:spMkLst>
        </pc:spChg>
        <pc:spChg chg="mod">
          <ac:chgData name="Ramy Mohamed" userId="0cc068d6-35f3-41e3-a10d-b98e4c17dcff" providerId="ADAL" clId="{AF453001-A281-4A15-A310-D110B7F86FE8}" dt="2023-02-09T06:27:20.964" v="246"/>
          <ac:spMkLst>
            <pc:docMk/>
            <pc:sldMk cId="2366073402" sldId="405"/>
            <ac:spMk id="1045" creationId="{5746B203-A668-A128-4C70-84C36F203003}"/>
          </ac:spMkLst>
        </pc:spChg>
        <pc:spChg chg="mod">
          <ac:chgData name="Ramy Mohamed" userId="0cc068d6-35f3-41e3-a10d-b98e4c17dcff" providerId="ADAL" clId="{AF453001-A281-4A15-A310-D110B7F86FE8}" dt="2023-02-09T06:27:20.964" v="246"/>
          <ac:spMkLst>
            <pc:docMk/>
            <pc:sldMk cId="2366073402" sldId="405"/>
            <ac:spMk id="1046" creationId="{8FFEB4C5-A4BC-BBC3-4E41-D6283CEB63C6}"/>
          </ac:spMkLst>
        </pc:spChg>
        <pc:spChg chg="mod">
          <ac:chgData name="Ramy Mohamed" userId="0cc068d6-35f3-41e3-a10d-b98e4c17dcff" providerId="ADAL" clId="{AF453001-A281-4A15-A310-D110B7F86FE8}" dt="2023-02-09T06:27:20.964" v="246"/>
          <ac:spMkLst>
            <pc:docMk/>
            <pc:sldMk cId="2366073402" sldId="405"/>
            <ac:spMk id="1047" creationId="{EB07809B-C9EC-804E-AD43-2AFCAD4C4966}"/>
          </ac:spMkLst>
        </pc:spChg>
        <pc:spChg chg="mod">
          <ac:chgData name="Ramy Mohamed" userId="0cc068d6-35f3-41e3-a10d-b98e4c17dcff" providerId="ADAL" clId="{AF453001-A281-4A15-A310-D110B7F86FE8}" dt="2023-02-09T06:27:20.964" v="246"/>
          <ac:spMkLst>
            <pc:docMk/>
            <pc:sldMk cId="2366073402" sldId="405"/>
            <ac:spMk id="1048" creationId="{840C685A-EE1B-46B5-F5AB-050A66F57268}"/>
          </ac:spMkLst>
        </pc:spChg>
        <pc:spChg chg="mod">
          <ac:chgData name="Ramy Mohamed" userId="0cc068d6-35f3-41e3-a10d-b98e4c17dcff" providerId="ADAL" clId="{AF453001-A281-4A15-A310-D110B7F86FE8}" dt="2023-02-09T06:27:20.964" v="246"/>
          <ac:spMkLst>
            <pc:docMk/>
            <pc:sldMk cId="2366073402" sldId="405"/>
            <ac:spMk id="1049" creationId="{E6168719-4DA8-2A87-D2D5-EFBC8E23EBE5}"/>
          </ac:spMkLst>
        </pc:spChg>
        <pc:spChg chg="mod">
          <ac:chgData name="Ramy Mohamed" userId="0cc068d6-35f3-41e3-a10d-b98e4c17dcff" providerId="ADAL" clId="{AF453001-A281-4A15-A310-D110B7F86FE8}" dt="2023-02-09T06:27:20.964" v="246"/>
          <ac:spMkLst>
            <pc:docMk/>
            <pc:sldMk cId="2366073402" sldId="405"/>
            <ac:spMk id="1050" creationId="{C3EA20AE-C927-8CB5-E673-75F1447FDF04}"/>
          </ac:spMkLst>
        </pc:spChg>
        <pc:spChg chg="mod">
          <ac:chgData name="Ramy Mohamed" userId="0cc068d6-35f3-41e3-a10d-b98e4c17dcff" providerId="ADAL" clId="{AF453001-A281-4A15-A310-D110B7F86FE8}" dt="2023-02-09T06:27:20.964" v="246"/>
          <ac:spMkLst>
            <pc:docMk/>
            <pc:sldMk cId="2366073402" sldId="405"/>
            <ac:spMk id="1051" creationId="{9095000B-4EDC-9924-E33E-7E3742342CBF}"/>
          </ac:spMkLst>
        </pc:spChg>
        <pc:spChg chg="mod">
          <ac:chgData name="Ramy Mohamed" userId="0cc068d6-35f3-41e3-a10d-b98e4c17dcff" providerId="ADAL" clId="{AF453001-A281-4A15-A310-D110B7F86FE8}" dt="2023-02-09T06:27:20.964" v="246"/>
          <ac:spMkLst>
            <pc:docMk/>
            <pc:sldMk cId="2366073402" sldId="405"/>
            <ac:spMk id="1052" creationId="{241C25C9-0D6E-70B8-E97F-5BCD7F6C48A6}"/>
          </ac:spMkLst>
        </pc:spChg>
        <pc:spChg chg="mod">
          <ac:chgData name="Ramy Mohamed" userId="0cc068d6-35f3-41e3-a10d-b98e4c17dcff" providerId="ADAL" clId="{AF453001-A281-4A15-A310-D110B7F86FE8}" dt="2023-02-09T06:27:20.964" v="246"/>
          <ac:spMkLst>
            <pc:docMk/>
            <pc:sldMk cId="2366073402" sldId="405"/>
            <ac:spMk id="1053" creationId="{B6C0E024-0FE6-52A0-4259-3A00CB300B03}"/>
          </ac:spMkLst>
        </pc:spChg>
        <pc:spChg chg="mod">
          <ac:chgData name="Ramy Mohamed" userId="0cc068d6-35f3-41e3-a10d-b98e4c17dcff" providerId="ADAL" clId="{AF453001-A281-4A15-A310-D110B7F86FE8}" dt="2023-02-09T06:27:20.964" v="246"/>
          <ac:spMkLst>
            <pc:docMk/>
            <pc:sldMk cId="2366073402" sldId="405"/>
            <ac:spMk id="1054" creationId="{FA50EE61-6649-D027-E527-49CC7969503D}"/>
          </ac:spMkLst>
        </pc:spChg>
        <pc:spChg chg="mod">
          <ac:chgData name="Ramy Mohamed" userId="0cc068d6-35f3-41e3-a10d-b98e4c17dcff" providerId="ADAL" clId="{AF453001-A281-4A15-A310-D110B7F86FE8}" dt="2023-02-09T06:27:20.964" v="246"/>
          <ac:spMkLst>
            <pc:docMk/>
            <pc:sldMk cId="2366073402" sldId="405"/>
            <ac:spMk id="1055" creationId="{2F612BA5-723B-0847-E677-7E3E385158B7}"/>
          </ac:spMkLst>
        </pc:spChg>
        <pc:spChg chg="mod">
          <ac:chgData name="Ramy Mohamed" userId="0cc068d6-35f3-41e3-a10d-b98e4c17dcff" providerId="ADAL" clId="{AF453001-A281-4A15-A310-D110B7F86FE8}" dt="2023-02-09T06:27:20.964" v="246"/>
          <ac:spMkLst>
            <pc:docMk/>
            <pc:sldMk cId="2366073402" sldId="405"/>
            <ac:spMk id="1056" creationId="{71CDF28C-AE67-7066-8837-C713E491353A}"/>
          </ac:spMkLst>
        </pc:spChg>
        <pc:spChg chg="mod">
          <ac:chgData name="Ramy Mohamed" userId="0cc068d6-35f3-41e3-a10d-b98e4c17dcff" providerId="ADAL" clId="{AF453001-A281-4A15-A310-D110B7F86FE8}" dt="2023-02-09T06:27:20.964" v="246"/>
          <ac:spMkLst>
            <pc:docMk/>
            <pc:sldMk cId="2366073402" sldId="405"/>
            <ac:spMk id="1057" creationId="{50668ACE-54F7-A904-548D-FB7A84551430}"/>
          </ac:spMkLst>
        </pc:spChg>
        <pc:spChg chg="mod">
          <ac:chgData name="Ramy Mohamed" userId="0cc068d6-35f3-41e3-a10d-b98e4c17dcff" providerId="ADAL" clId="{AF453001-A281-4A15-A310-D110B7F86FE8}" dt="2023-02-09T06:27:20.964" v="246"/>
          <ac:spMkLst>
            <pc:docMk/>
            <pc:sldMk cId="2366073402" sldId="405"/>
            <ac:spMk id="1058" creationId="{A2F5BBD4-D634-67F7-B764-C5E8FDA5686E}"/>
          </ac:spMkLst>
        </pc:spChg>
        <pc:spChg chg="mod">
          <ac:chgData name="Ramy Mohamed" userId="0cc068d6-35f3-41e3-a10d-b98e4c17dcff" providerId="ADAL" clId="{AF453001-A281-4A15-A310-D110B7F86FE8}" dt="2023-02-09T06:27:20.964" v="246"/>
          <ac:spMkLst>
            <pc:docMk/>
            <pc:sldMk cId="2366073402" sldId="405"/>
            <ac:spMk id="1059" creationId="{3CAE2563-D81D-235D-1931-998E116F2593}"/>
          </ac:spMkLst>
        </pc:spChg>
        <pc:spChg chg="mod">
          <ac:chgData name="Ramy Mohamed" userId="0cc068d6-35f3-41e3-a10d-b98e4c17dcff" providerId="ADAL" clId="{AF453001-A281-4A15-A310-D110B7F86FE8}" dt="2023-02-09T06:27:20.964" v="246"/>
          <ac:spMkLst>
            <pc:docMk/>
            <pc:sldMk cId="2366073402" sldId="405"/>
            <ac:spMk id="1060" creationId="{99277D3C-9C8D-5C83-F431-A77B69262802}"/>
          </ac:spMkLst>
        </pc:spChg>
        <pc:spChg chg="mod">
          <ac:chgData name="Ramy Mohamed" userId="0cc068d6-35f3-41e3-a10d-b98e4c17dcff" providerId="ADAL" clId="{AF453001-A281-4A15-A310-D110B7F86FE8}" dt="2023-02-09T06:27:20.964" v="246"/>
          <ac:spMkLst>
            <pc:docMk/>
            <pc:sldMk cId="2366073402" sldId="405"/>
            <ac:spMk id="1061" creationId="{B70E2721-27CF-78EC-2DDA-9C81927E7770}"/>
          </ac:spMkLst>
        </pc:spChg>
        <pc:spChg chg="mod">
          <ac:chgData name="Ramy Mohamed" userId="0cc068d6-35f3-41e3-a10d-b98e4c17dcff" providerId="ADAL" clId="{AF453001-A281-4A15-A310-D110B7F86FE8}" dt="2023-02-09T06:27:20.964" v="246"/>
          <ac:spMkLst>
            <pc:docMk/>
            <pc:sldMk cId="2366073402" sldId="405"/>
            <ac:spMk id="1062" creationId="{0C9469A8-FAB9-4C74-0718-19D650EF1596}"/>
          </ac:spMkLst>
        </pc:spChg>
        <pc:spChg chg="mod">
          <ac:chgData name="Ramy Mohamed" userId="0cc068d6-35f3-41e3-a10d-b98e4c17dcff" providerId="ADAL" clId="{AF453001-A281-4A15-A310-D110B7F86FE8}" dt="2023-02-09T06:27:20.964" v="246"/>
          <ac:spMkLst>
            <pc:docMk/>
            <pc:sldMk cId="2366073402" sldId="405"/>
            <ac:spMk id="1063" creationId="{5AA65054-F3AB-6BD6-EDF4-42A5EAC6D1F9}"/>
          </ac:spMkLst>
        </pc:spChg>
        <pc:spChg chg="mod">
          <ac:chgData name="Ramy Mohamed" userId="0cc068d6-35f3-41e3-a10d-b98e4c17dcff" providerId="ADAL" clId="{AF453001-A281-4A15-A310-D110B7F86FE8}" dt="2023-02-09T06:27:20.964" v="246"/>
          <ac:spMkLst>
            <pc:docMk/>
            <pc:sldMk cId="2366073402" sldId="405"/>
            <ac:spMk id="1064" creationId="{8C6EB374-FA2E-FEB9-76B9-DBD3E1D32D0F}"/>
          </ac:spMkLst>
        </pc:spChg>
        <pc:spChg chg="mod">
          <ac:chgData name="Ramy Mohamed" userId="0cc068d6-35f3-41e3-a10d-b98e4c17dcff" providerId="ADAL" clId="{AF453001-A281-4A15-A310-D110B7F86FE8}" dt="2023-02-09T06:27:20.964" v="246"/>
          <ac:spMkLst>
            <pc:docMk/>
            <pc:sldMk cId="2366073402" sldId="405"/>
            <ac:spMk id="1075" creationId="{B4377FB0-A4E3-37A4-4EE0-9458276256E1}"/>
          </ac:spMkLst>
        </pc:spChg>
        <pc:spChg chg="mod">
          <ac:chgData name="Ramy Mohamed" userId="0cc068d6-35f3-41e3-a10d-b98e4c17dcff" providerId="ADAL" clId="{AF453001-A281-4A15-A310-D110B7F86FE8}" dt="2023-02-09T06:27:20.964" v="246"/>
          <ac:spMkLst>
            <pc:docMk/>
            <pc:sldMk cId="2366073402" sldId="405"/>
            <ac:spMk id="1076" creationId="{273B8986-81FC-4E95-B815-BAA5B0760253}"/>
          </ac:spMkLst>
        </pc:spChg>
        <pc:spChg chg="mod">
          <ac:chgData name="Ramy Mohamed" userId="0cc068d6-35f3-41e3-a10d-b98e4c17dcff" providerId="ADAL" clId="{AF453001-A281-4A15-A310-D110B7F86FE8}" dt="2023-02-09T06:27:20.964" v="246"/>
          <ac:spMkLst>
            <pc:docMk/>
            <pc:sldMk cId="2366073402" sldId="405"/>
            <ac:spMk id="1077" creationId="{009A272B-35C8-C238-D014-6ECB9D9A706C}"/>
          </ac:spMkLst>
        </pc:spChg>
        <pc:spChg chg="mod">
          <ac:chgData name="Ramy Mohamed" userId="0cc068d6-35f3-41e3-a10d-b98e4c17dcff" providerId="ADAL" clId="{AF453001-A281-4A15-A310-D110B7F86FE8}" dt="2023-02-09T06:27:20.964" v="246"/>
          <ac:spMkLst>
            <pc:docMk/>
            <pc:sldMk cId="2366073402" sldId="405"/>
            <ac:spMk id="1078" creationId="{9067C1F3-E6EC-EE94-285E-03C474BB8919}"/>
          </ac:spMkLst>
        </pc:spChg>
        <pc:spChg chg="mod">
          <ac:chgData name="Ramy Mohamed" userId="0cc068d6-35f3-41e3-a10d-b98e4c17dcff" providerId="ADAL" clId="{AF453001-A281-4A15-A310-D110B7F86FE8}" dt="2023-02-09T06:27:20.964" v="246"/>
          <ac:spMkLst>
            <pc:docMk/>
            <pc:sldMk cId="2366073402" sldId="405"/>
            <ac:spMk id="1079" creationId="{014D9D5D-7A50-FAEC-C5F9-895AAE39844A}"/>
          </ac:spMkLst>
        </pc:spChg>
        <pc:spChg chg="mod">
          <ac:chgData name="Ramy Mohamed" userId="0cc068d6-35f3-41e3-a10d-b98e4c17dcff" providerId="ADAL" clId="{AF453001-A281-4A15-A310-D110B7F86FE8}" dt="2023-02-09T06:27:20.964" v="246"/>
          <ac:spMkLst>
            <pc:docMk/>
            <pc:sldMk cId="2366073402" sldId="405"/>
            <ac:spMk id="1080" creationId="{37CCDEE5-62EA-9211-F2A2-261F03C207AC}"/>
          </ac:spMkLst>
        </pc:spChg>
        <pc:spChg chg="mod">
          <ac:chgData name="Ramy Mohamed" userId="0cc068d6-35f3-41e3-a10d-b98e4c17dcff" providerId="ADAL" clId="{AF453001-A281-4A15-A310-D110B7F86FE8}" dt="2023-02-09T06:27:20.964" v="246"/>
          <ac:spMkLst>
            <pc:docMk/>
            <pc:sldMk cId="2366073402" sldId="405"/>
            <ac:spMk id="1081" creationId="{3CB2322E-BC21-3A34-A545-9EBD64D31502}"/>
          </ac:spMkLst>
        </pc:spChg>
        <pc:spChg chg="mod">
          <ac:chgData name="Ramy Mohamed" userId="0cc068d6-35f3-41e3-a10d-b98e4c17dcff" providerId="ADAL" clId="{AF453001-A281-4A15-A310-D110B7F86FE8}" dt="2023-02-09T06:27:20.964" v="246"/>
          <ac:spMkLst>
            <pc:docMk/>
            <pc:sldMk cId="2366073402" sldId="405"/>
            <ac:spMk id="1082" creationId="{97F45390-FCBA-5F0B-852F-DA8CFB94C15C}"/>
          </ac:spMkLst>
        </pc:spChg>
        <pc:spChg chg="mod">
          <ac:chgData name="Ramy Mohamed" userId="0cc068d6-35f3-41e3-a10d-b98e4c17dcff" providerId="ADAL" clId="{AF453001-A281-4A15-A310-D110B7F86FE8}" dt="2023-02-09T06:27:20.964" v="246"/>
          <ac:spMkLst>
            <pc:docMk/>
            <pc:sldMk cId="2366073402" sldId="405"/>
            <ac:spMk id="1083" creationId="{BFA99AE2-7B2D-F672-7104-3EA8D395797B}"/>
          </ac:spMkLst>
        </pc:spChg>
        <pc:spChg chg="mod">
          <ac:chgData name="Ramy Mohamed" userId="0cc068d6-35f3-41e3-a10d-b98e4c17dcff" providerId="ADAL" clId="{AF453001-A281-4A15-A310-D110B7F86FE8}" dt="2023-02-09T06:27:20.964" v="246"/>
          <ac:spMkLst>
            <pc:docMk/>
            <pc:sldMk cId="2366073402" sldId="405"/>
            <ac:spMk id="1084" creationId="{7890649B-90A1-68C8-9716-DBF294370E07}"/>
          </ac:spMkLst>
        </pc:spChg>
        <pc:spChg chg="mod">
          <ac:chgData name="Ramy Mohamed" userId="0cc068d6-35f3-41e3-a10d-b98e4c17dcff" providerId="ADAL" clId="{AF453001-A281-4A15-A310-D110B7F86FE8}" dt="2023-02-09T06:27:20.964" v="246"/>
          <ac:spMkLst>
            <pc:docMk/>
            <pc:sldMk cId="2366073402" sldId="405"/>
            <ac:spMk id="1085" creationId="{628F45A3-E916-43D4-89E9-33E749E2FE59}"/>
          </ac:spMkLst>
        </pc:spChg>
        <pc:spChg chg="mod">
          <ac:chgData name="Ramy Mohamed" userId="0cc068d6-35f3-41e3-a10d-b98e4c17dcff" providerId="ADAL" clId="{AF453001-A281-4A15-A310-D110B7F86FE8}" dt="2023-02-09T06:27:20.964" v="246"/>
          <ac:spMkLst>
            <pc:docMk/>
            <pc:sldMk cId="2366073402" sldId="405"/>
            <ac:spMk id="1086" creationId="{F1AB4BE5-40A0-2DB3-F582-0180E6CB8A5C}"/>
          </ac:spMkLst>
        </pc:spChg>
        <pc:spChg chg="mod">
          <ac:chgData name="Ramy Mohamed" userId="0cc068d6-35f3-41e3-a10d-b98e4c17dcff" providerId="ADAL" clId="{AF453001-A281-4A15-A310-D110B7F86FE8}" dt="2023-02-09T06:27:20.964" v="246"/>
          <ac:spMkLst>
            <pc:docMk/>
            <pc:sldMk cId="2366073402" sldId="405"/>
            <ac:spMk id="1087" creationId="{D784E3E2-7D19-D707-D230-78BA86C9D90A}"/>
          </ac:spMkLst>
        </pc:spChg>
        <pc:spChg chg="mod">
          <ac:chgData name="Ramy Mohamed" userId="0cc068d6-35f3-41e3-a10d-b98e4c17dcff" providerId="ADAL" clId="{AF453001-A281-4A15-A310-D110B7F86FE8}" dt="2023-02-09T06:27:20.964" v="246"/>
          <ac:spMkLst>
            <pc:docMk/>
            <pc:sldMk cId="2366073402" sldId="405"/>
            <ac:spMk id="1088" creationId="{2F51C3B4-9FD0-54C3-F2AE-1E928171950E}"/>
          </ac:spMkLst>
        </pc:spChg>
        <pc:spChg chg="mod">
          <ac:chgData name="Ramy Mohamed" userId="0cc068d6-35f3-41e3-a10d-b98e4c17dcff" providerId="ADAL" clId="{AF453001-A281-4A15-A310-D110B7F86FE8}" dt="2023-02-09T06:27:20.964" v="246"/>
          <ac:spMkLst>
            <pc:docMk/>
            <pc:sldMk cId="2366073402" sldId="405"/>
            <ac:spMk id="1089" creationId="{6F434F20-571B-E051-060E-451EB27646C6}"/>
          </ac:spMkLst>
        </pc:spChg>
        <pc:spChg chg="mod">
          <ac:chgData name="Ramy Mohamed" userId="0cc068d6-35f3-41e3-a10d-b98e4c17dcff" providerId="ADAL" clId="{AF453001-A281-4A15-A310-D110B7F86FE8}" dt="2023-02-09T06:27:20.964" v="246"/>
          <ac:spMkLst>
            <pc:docMk/>
            <pc:sldMk cId="2366073402" sldId="405"/>
            <ac:spMk id="1090" creationId="{8A17C3C8-AAF9-ECE8-AC3E-F2173104FC6F}"/>
          </ac:spMkLst>
        </pc:spChg>
        <pc:spChg chg="mod">
          <ac:chgData name="Ramy Mohamed" userId="0cc068d6-35f3-41e3-a10d-b98e4c17dcff" providerId="ADAL" clId="{AF453001-A281-4A15-A310-D110B7F86FE8}" dt="2023-02-09T06:27:20.964" v="246"/>
          <ac:spMkLst>
            <pc:docMk/>
            <pc:sldMk cId="2366073402" sldId="405"/>
            <ac:spMk id="1091" creationId="{EA3D1533-89B6-EBAE-71DE-9AEA6D3EB472}"/>
          </ac:spMkLst>
        </pc:spChg>
        <pc:spChg chg="mod">
          <ac:chgData name="Ramy Mohamed" userId="0cc068d6-35f3-41e3-a10d-b98e4c17dcff" providerId="ADAL" clId="{AF453001-A281-4A15-A310-D110B7F86FE8}" dt="2023-02-09T06:27:20.964" v="246"/>
          <ac:spMkLst>
            <pc:docMk/>
            <pc:sldMk cId="2366073402" sldId="405"/>
            <ac:spMk id="1092" creationId="{9764D687-F9D3-EAED-0F61-CC5419DD2F65}"/>
          </ac:spMkLst>
        </pc:spChg>
        <pc:spChg chg="mod">
          <ac:chgData name="Ramy Mohamed" userId="0cc068d6-35f3-41e3-a10d-b98e4c17dcff" providerId="ADAL" clId="{AF453001-A281-4A15-A310-D110B7F86FE8}" dt="2023-02-09T06:27:20.964" v="246"/>
          <ac:spMkLst>
            <pc:docMk/>
            <pc:sldMk cId="2366073402" sldId="405"/>
            <ac:spMk id="1093" creationId="{2FAD02BF-EA5A-1C30-8E61-B9F4A78BAED4}"/>
          </ac:spMkLst>
        </pc:spChg>
        <pc:spChg chg="mod">
          <ac:chgData name="Ramy Mohamed" userId="0cc068d6-35f3-41e3-a10d-b98e4c17dcff" providerId="ADAL" clId="{AF453001-A281-4A15-A310-D110B7F86FE8}" dt="2023-02-09T06:27:20.964" v="246"/>
          <ac:spMkLst>
            <pc:docMk/>
            <pc:sldMk cId="2366073402" sldId="405"/>
            <ac:spMk id="1094" creationId="{420AB21A-9E26-31C9-A89B-5A22B1EE30B3}"/>
          </ac:spMkLst>
        </pc:spChg>
        <pc:spChg chg="mod">
          <ac:chgData name="Ramy Mohamed" userId="0cc068d6-35f3-41e3-a10d-b98e4c17dcff" providerId="ADAL" clId="{AF453001-A281-4A15-A310-D110B7F86FE8}" dt="2023-02-09T06:27:20.964" v="246"/>
          <ac:spMkLst>
            <pc:docMk/>
            <pc:sldMk cId="2366073402" sldId="405"/>
            <ac:spMk id="1095" creationId="{E1BB80B1-9DAF-634C-770E-F2E8B0408B7E}"/>
          </ac:spMkLst>
        </pc:spChg>
        <pc:spChg chg="mod">
          <ac:chgData name="Ramy Mohamed" userId="0cc068d6-35f3-41e3-a10d-b98e4c17dcff" providerId="ADAL" clId="{AF453001-A281-4A15-A310-D110B7F86FE8}" dt="2023-02-09T06:27:20.964" v="246"/>
          <ac:spMkLst>
            <pc:docMk/>
            <pc:sldMk cId="2366073402" sldId="405"/>
            <ac:spMk id="1096" creationId="{65E18EE6-4F38-F3A2-E827-463C0E34711A}"/>
          </ac:spMkLst>
        </pc:spChg>
        <pc:spChg chg="mod">
          <ac:chgData name="Ramy Mohamed" userId="0cc068d6-35f3-41e3-a10d-b98e4c17dcff" providerId="ADAL" clId="{AF453001-A281-4A15-A310-D110B7F86FE8}" dt="2023-02-09T06:27:20.964" v="246"/>
          <ac:spMkLst>
            <pc:docMk/>
            <pc:sldMk cId="2366073402" sldId="405"/>
            <ac:spMk id="1097" creationId="{038CA786-694B-C2E8-312A-1C10185C6765}"/>
          </ac:spMkLst>
        </pc:spChg>
        <pc:spChg chg="mod">
          <ac:chgData name="Ramy Mohamed" userId="0cc068d6-35f3-41e3-a10d-b98e4c17dcff" providerId="ADAL" clId="{AF453001-A281-4A15-A310-D110B7F86FE8}" dt="2023-02-09T06:27:20.964" v="246"/>
          <ac:spMkLst>
            <pc:docMk/>
            <pc:sldMk cId="2366073402" sldId="405"/>
            <ac:spMk id="1098" creationId="{89A937A3-344F-FF53-D963-EE772B8E6601}"/>
          </ac:spMkLst>
        </pc:spChg>
        <pc:spChg chg="mod">
          <ac:chgData name="Ramy Mohamed" userId="0cc068d6-35f3-41e3-a10d-b98e4c17dcff" providerId="ADAL" clId="{AF453001-A281-4A15-A310-D110B7F86FE8}" dt="2023-02-09T06:27:20.964" v="246"/>
          <ac:spMkLst>
            <pc:docMk/>
            <pc:sldMk cId="2366073402" sldId="405"/>
            <ac:spMk id="1099" creationId="{53431689-AD4E-9A28-F1DF-1787852199EE}"/>
          </ac:spMkLst>
        </pc:spChg>
        <pc:spChg chg="mod">
          <ac:chgData name="Ramy Mohamed" userId="0cc068d6-35f3-41e3-a10d-b98e4c17dcff" providerId="ADAL" clId="{AF453001-A281-4A15-A310-D110B7F86FE8}" dt="2023-02-09T06:27:20.964" v="246"/>
          <ac:spMkLst>
            <pc:docMk/>
            <pc:sldMk cId="2366073402" sldId="405"/>
            <ac:spMk id="1100" creationId="{01DEC35B-D599-805E-FF15-E68A0FC5F1CC}"/>
          </ac:spMkLst>
        </pc:spChg>
        <pc:spChg chg="mod">
          <ac:chgData name="Ramy Mohamed" userId="0cc068d6-35f3-41e3-a10d-b98e4c17dcff" providerId="ADAL" clId="{AF453001-A281-4A15-A310-D110B7F86FE8}" dt="2023-02-09T06:27:20.964" v="246"/>
          <ac:spMkLst>
            <pc:docMk/>
            <pc:sldMk cId="2366073402" sldId="405"/>
            <ac:spMk id="1101" creationId="{C60F5156-268B-E821-91FC-B28FC2151052}"/>
          </ac:spMkLst>
        </pc:spChg>
        <pc:spChg chg="mod">
          <ac:chgData name="Ramy Mohamed" userId="0cc068d6-35f3-41e3-a10d-b98e4c17dcff" providerId="ADAL" clId="{AF453001-A281-4A15-A310-D110B7F86FE8}" dt="2023-02-09T06:27:20.964" v="246"/>
          <ac:spMkLst>
            <pc:docMk/>
            <pc:sldMk cId="2366073402" sldId="405"/>
            <ac:spMk id="1102" creationId="{D26C5919-B998-01A0-DC3B-97E6E8993F8D}"/>
          </ac:spMkLst>
        </pc:spChg>
        <pc:spChg chg="mod">
          <ac:chgData name="Ramy Mohamed" userId="0cc068d6-35f3-41e3-a10d-b98e4c17dcff" providerId="ADAL" clId="{AF453001-A281-4A15-A310-D110B7F86FE8}" dt="2023-02-09T06:27:20.964" v="246"/>
          <ac:spMkLst>
            <pc:docMk/>
            <pc:sldMk cId="2366073402" sldId="405"/>
            <ac:spMk id="1103" creationId="{25D2515B-FF1A-0F68-5B60-7AFDB4297D15}"/>
          </ac:spMkLst>
        </pc:spChg>
        <pc:spChg chg="mod">
          <ac:chgData name="Ramy Mohamed" userId="0cc068d6-35f3-41e3-a10d-b98e4c17dcff" providerId="ADAL" clId="{AF453001-A281-4A15-A310-D110B7F86FE8}" dt="2023-02-09T06:27:20.964" v="246"/>
          <ac:spMkLst>
            <pc:docMk/>
            <pc:sldMk cId="2366073402" sldId="405"/>
            <ac:spMk id="1104" creationId="{79756942-2808-A44C-1A26-359905E19515}"/>
          </ac:spMkLst>
        </pc:spChg>
        <pc:spChg chg="mod">
          <ac:chgData name="Ramy Mohamed" userId="0cc068d6-35f3-41e3-a10d-b98e4c17dcff" providerId="ADAL" clId="{AF453001-A281-4A15-A310-D110B7F86FE8}" dt="2023-02-09T06:27:20.964" v="246"/>
          <ac:spMkLst>
            <pc:docMk/>
            <pc:sldMk cId="2366073402" sldId="405"/>
            <ac:spMk id="1105" creationId="{AE637CF1-4885-49D0-7580-0C60B346D3D0}"/>
          </ac:spMkLst>
        </pc:spChg>
        <pc:spChg chg="mod">
          <ac:chgData name="Ramy Mohamed" userId="0cc068d6-35f3-41e3-a10d-b98e4c17dcff" providerId="ADAL" clId="{AF453001-A281-4A15-A310-D110B7F86FE8}" dt="2023-02-09T06:27:20.964" v="246"/>
          <ac:spMkLst>
            <pc:docMk/>
            <pc:sldMk cId="2366073402" sldId="405"/>
            <ac:spMk id="1106" creationId="{445791E9-5C6F-2676-0C00-72DAC2728D41}"/>
          </ac:spMkLst>
        </pc:spChg>
        <pc:spChg chg="mod">
          <ac:chgData name="Ramy Mohamed" userId="0cc068d6-35f3-41e3-a10d-b98e4c17dcff" providerId="ADAL" clId="{AF453001-A281-4A15-A310-D110B7F86FE8}" dt="2023-02-09T06:27:20.964" v="246"/>
          <ac:spMkLst>
            <pc:docMk/>
            <pc:sldMk cId="2366073402" sldId="405"/>
            <ac:spMk id="1107" creationId="{AB40E147-DEF0-5A85-BC31-83339B97C456}"/>
          </ac:spMkLst>
        </pc:spChg>
        <pc:spChg chg="mod">
          <ac:chgData name="Ramy Mohamed" userId="0cc068d6-35f3-41e3-a10d-b98e4c17dcff" providerId="ADAL" clId="{AF453001-A281-4A15-A310-D110B7F86FE8}" dt="2023-02-09T06:27:20.964" v="246"/>
          <ac:spMkLst>
            <pc:docMk/>
            <pc:sldMk cId="2366073402" sldId="405"/>
            <ac:spMk id="1108" creationId="{0D22E75B-62FA-B67A-1402-B8B2F4D5B3B0}"/>
          </ac:spMkLst>
        </pc:spChg>
        <pc:spChg chg="mod">
          <ac:chgData name="Ramy Mohamed" userId="0cc068d6-35f3-41e3-a10d-b98e4c17dcff" providerId="ADAL" clId="{AF453001-A281-4A15-A310-D110B7F86FE8}" dt="2023-02-09T06:27:20.964" v="246"/>
          <ac:spMkLst>
            <pc:docMk/>
            <pc:sldMk cId="2366073402" sldId="405"/>
            <ac:spMk id="1109" creationId="{A3AAF124-688E-D5E9-9F40-BEF81E0F320D}"/>
          </ac:spMkLst>
        </pc:spChg>
        <pc:spChg chg="mod">
          <ac:chgData name="Ramy Mohamed" userId="0cc068d6-35f3-41e3-a10d-b98e4c17dcff" providerId="ADAL" clId="{AF453001-A281-4A15-A310-D110B7F86FE8}" dt="2023-02-09T06:27:20.964" v="246"/>
          <ac:spMkLst>
            <pc:docMk/>
            <pc:sldMk cId="2366073402" sldId="405"/>
            <ac:spMk id="1110" creationId="{6C8347A4-FD7C-02DF-1B80-D5DBACE76D93}"/>
          </ac:spMkLst>
        </pc:spChg>
        <pc:spChg chg="mod">
          <ac:chgData name="Ramy Mohamed" userId="0cc068d6-35f3-41e3-a10d-b98e4c17dcff" providerId="ADAL" clId="{AF453001-A281-4A15-A310-D110B7F86FE8}" dt="2023-02-09T06:27:20.964" v="246"/>
          <ac:spMkLst>
            <pc:docMk/>
            <pc:sldMk cId="2366073402" sldId="405"/>
            <ac:spMk id="1111" creationId="{3EE5930E-A298-C273-DB4E-C09A39B78460}"/>
          </ac:spMkLst>
        </pc:spChg>
        <pc:spChg chg="mod">
          <ac:chgData name="Ramy Mohamed" userId="0cc068d6-35f3-41e3-a10d-b98e4c17dcff" providerId="ADAL" clId="{AF453001-A281-4A15-A310-D110B7F86FE8}" dt="2023-02-09T06:27:20.964" v="246"/>
          <ac:spMkLst>
            <pc:docMk/>
            <pc:sldMk cId="2366073402" sldId="405"/>
            <ac:spMk id="1112" creationId="{529D2D92-C20C-5C9F-5924-C0F353DE5A8A}"/>
          </ac:spMkLst>
        </pc:spChg>
        <pc:spChg chg="mod">
          <ac:chgData name="Ramy Mohamed" userId="0cc068d6-35f3-41e3-a10d-b98e4c17dcff" providerId="ADAL" clId="{AF453001-A281-4A15-A310-D110B7F86FE8}" dt="2023-02-09T06:27:20.964" v="246"/>
          <ac:spMkLst>
            <pc:docMk/>
            <pc:sldMk cId="2366073402" sldId="405"/>
            <ac:spMk id="1113" creationId="{D268741D-AD81-F047-91FF-467191BB9E85}"/>
          </ac:spMkLst>
        </pc:spChg>
        <pc:spChg chg="mod">
          <ac:chgData name="Ramy Mohamed" userId="0cc068d6-35f3-41e3-a10d-b98e4c17dcff" providerId="ADAL" clId="{AF453001-A281-4A15-A310-D110B7F86FE8}" dt="2023-02-09T06:27:20.964" v="246"/>
          <ac:spMkLst>
            <pc:docMk/>
            <pc:sldMk cId="2366073402" sldId="405"/>
            <ac:spMk id="1114" creationId="{FA52B9FA-74F0-1CDC-0720-5075C76CB187}"/>
          </ac:spMkLst>
        </pc:spChg>
        <pc:spChg chg="mod">
          <ac:chgData name="Ramy Mohamed" userId="0cc068d6-35f3-41e3-a10d-b98e4c17dcff" providerId="ADAL" clId="{AF453001-A281-4A15-A310-D110B7F86FE8}" dt="2023-02-09T06:27:20.964" v="246"/>
          <ac:spMkLst>
            <pc:docMk/>
            <pc:sldMk cId="2366073402" sldId="405"/>
            <ac:spMk id="1115" creationId="{E3D1301A-8265-199D-75DA-C70F91F30825}"/>
          </ac:spMkLst>
        </pc:spChg>
        <pc:spChg chg="mod">
          <ac:chgData name="Ramy Mohamed" userId="0cc068d6-35f3-41e3-a10d-b98e4c17dcff" providerId="ADAL" clId="{AF453001-A281-4A15-A310-D110B7F86FE8}" dt="2023-02-09T06:27:20.964" v="246"/>
          <ac:spMkLst>
            <pc:docMk/>
            <pc:sldMk cId="2366073402" sldId="405"/>
            <ac:spMk id="1116" creationId="{CB104C96-069F-909E-62C4-FB8619E5456D}"/>
          </ac:spMkLst>
        </pc:spChg>
        <pc:spChg chg="mod">
          <ac:chgData name="Ramy Mohamed" userId="0cc068d6-35f3-41e3-a10d-b98e4c17dcff" providerId="ADAL" clId="{AF453001-A281-4A15-A310-D110B7F86FE8}" dt="2023-02-09T06:27:20.964" v="246"/>
          <ac:spMkLst>
            <pc:docMk/>
            <pc:sldMk cId="2366073402" sldId="405"/>
            <ac:spMk id="1117" creationId="{C1BBCF93-1C0C-1BD6-E52C-0F45BD87CEEB}"/>
          </ac:spMkLst>
        </pc:spChg>
        <pc:spChg chg="mod">
          <ac:chgData name="Ramy Mohamed" userId="0cc068d6-35f3-41e3-a10d-b98e4c17dcff" providerId="ADAL" clId="{AF453001-A281-4A15-A310-D110B7F86FE8}" dt="2023-02-09T06:27:20.964" v="246"/>
          <ac:spMkLst>
            <pc:docMk/>
            <pc:sldMk cId="2366073402" sldId="405"/>
            <ac:spMk id="1118" creationId="{A35FC595-D140-EB26-54FD-C0832D9B408B}"/>
          </ac:spMkLst>
        </pc:spChg>
        <pc:spChg chg="mod">
          <ac:chgData name="Ramy Mohamed" userId="0cc068d6-35f3-41e3-a10d-b98e4c17dcff" providerId="ADAL" clId="{AF453001-A281-4A15-A310-D110B7F86FE8}" dt="2023-02-09T06:27:20.964" v="246"/>
          <ac:spMkLst>
            <pc:docMk/>
            <pc:sldMk cId="2366073402" sldId="405"/>
            <ac:spMk id="1119" creationId="{B2CBFBB8-EC43-064E-93B9-C8C191180895}"/>
          </ac:spMkLst>
        </pc:spChg>
        <pc:spChg chg="mod">
          <ac:chgData name="Ramy Mohamed" userId="0cc068d6-35f3-41e3-a10d-b98e4c17dcff" providerId="ADAL" clId="{AF453001-A281-4A15-A310-D110B7F86FE8}" dt="2023-02-09T06:27:20.964" v="246"/>
          <ac:spMkLst>
            <pc:docMk/>
            <pc:sldMk cId="2366073402" sldId="405"/>
            <ac:spMk id="1120" creationId="{3378B8E6-A031-2DAC-34A1-F6D1A5BDCE7A}"/>
          </ac:spMkLst>
        </pc:spChg>
        <pc:spChg chg="mod">
          <ac:chgData name="Ramy Mohamed" userId="0cc068d6-35f3-41e3-a10d-b98e4c17dcff" providerId="ADAL" clId="{AF453001-A281-4A15-A310-D110B7F86FE8}" dt="2023-02-09T06:27:20.964" v="246"/>
          <ac:spMkLst>
            <pc:docMk/>
            <pc:sldMk cId="2366073402" sldId="405"/>
            <ac:spMk id="1121" creationId="{1E073106-942B-CAC0-9AF9-CD6F36A69A24}"/>
          </ac:spMkLst>
        </pc:spChg>
        <pc:spChg chg="mod">
          <ac:chgData name="Ramy Mohamed" userId="0cc068d6-35f3-41e3-a10d-b98e4c17dcff" providerId="ADAL" clId="{AF453001-A281-4A15-A310-D110B7F86FE8}" dt="2023-02-09T06:27:20.964" v="246"/>
          <ac:spMkLst>
            <pc:docMk/>
            <pc:sldMk cId="2366073402" sldId="405"/>
            <ac:spMk id="1122" creationId="{D3C64AAC-745C-8223-1B26-278A5F14A1A3}"/>
          </ac:spMkLst>
        </pc:spChg>
        <pc:spChg chg="mod">
          <ac:chgData name="Ramy Mohamed" userId="0cc068d6-35f3-41e3-a10d-b98e4c17dcff" providerId="ADAL" clId="{AF453001-A281-4A15-A310-D110B7F86FE8}" dt="2023-02-09T06:27:20.964" v="246"/>
          <ac:spMkLst>
            <pc:docMk/>
            <pc:sldMk cId="2366073402" sldId="405"/>
            <ac:spMk id="1123" creationId="{FD321641-D877-BA90-3348-4E177B733D27}"/>
          </ac:spMkLst>
        </pc:spChg>
        <pc:spChg chg="mod">
          <ac:chgData name="Ramy Mohamed" userId="0cc068d6-35f3-41e3-a10d-b98e4c17dcff" providerId="ADAL" clId="{AF453001-A281-4A15-A310-D110B7F86FE8}" dt="2023-02-09T06:27:20.964" v="246"/>
          <ac:spMkLst>
            <pc:docMk/>
            <pc:sldMk cId="2366073402" sldId="405"/>
            <ac:spMk id="1124" creationId="{59243FC7-52D6-3142-098E-26F38A9858BB}"/>
          </ac:spMkLst>
        </pc:spChg>
        <pc:spChg chg="mod">
          <ac:chgData name="Ramy Mohamed" userId="0cc068d6-35f3-41e3-a10d-b98e4c17dcff" providerId="ADAL" clId="{AF453001-A281-4A15-A310-D110B7F86FE8}" dt="2023-02-09T06:27:20.964" v="246"/>
          <ac:spMkLst>
            <pc:docMk/>
            <pc:sldMk cId="2366073402" sldId="405"/>
            <ac:spMk id="1125" creationId="{C3DCDDF7-56B7-1D26-F3C1-D9E2F2E8AFE8}"/>
          </ac:spMkLst>
        </pc:spChg>
        <pc:spChg chg="mod">
          <ac:chgData name="Ramy Mohamed" userId="0cc068d6-35f3-41e3-a10d-b98e4c17dcff" providerId="ADAL" clId="{AF453001-A281-4A15-A310-D110B7F86FE8}" dt="2023-02-09T06:27:20.964" v="246"/>
          <ac:spMkLst>
            <pc:docMk/>
            <pc:sldMk cId="2366073402" sldId="405"/>
            <ac:spMk id="1126" creationId="{D2FB3964-773D-94D0-2E5C-A691F3F0FAC8}"/>
          </ac:spMkLst>
        </pc:spChg>
        <pc:spChg chg="mod">
          <ac:chgData name="Ramy Mohamed" userId="0cc068d6-35f3-41e3-a10d-b98e4c17dcff" providerId="ADAL" clId="{AF453001-A281-4A15-A310-D110B7F86FE8}" dt="2023-02-09T06:27:20.964" v="246"/>
          <ac:spMkLst>
            <pc:docMk/>
            <pc:sldMk cId="2366073402" sldId="405"/>
            <ac:spMk id="1127" creationId="{D2BD2AF2-7DA5-B4FE-61C8-DA5680E5174D}"/>
          </ac:spMkLst>
        </pc:spChg>
        <pc:spChg chg="mod">
          <ac:chgData name="Ramy Mohamed" userId="0cc068d6-35f3-41e3-a10d-b98e4c17dcff" providerId="ADAL" clId="{AF453001-A281-4A15-A310-D110B7F86FE8}" dt="2023-02-09T06:27:20.964" v="246"/>
          <ac:spMkLst>
            <pc:docMk/>
            <pc:sldMk cId="2366073402" sldId="405"/>
            <ac:spMk id="1128" creationId="{7138ECCF-D87C-4E75-6E6E-A51633B6C668}"/>
          </ac:spMkLst>
        </pc:spChg>
        <pc:spChg chg="mod">
          <ac:chgData name="Ramy Mohamed" userId="0cc068d6-35f3-41e3-a10d-b98e4c17dcff" providerId="ADAL" clId="{AF453001-A281-4A15-A310-D110B7F86FE8}" dt="2023-02-09T06:27:20.964" v="246"/>
          <ac:spMkLst>
            <pc:docMk/>
            <pc:sldMk cId="2366073402" sldId="405"/>
            <ac:spMk id="1139" creationId="{CAD395D2-CF88-CD8E-DACE-D5FBC0085CCA}"/>
          </ac:spMkLst>
        </pc:spChg>
        <pc:spChg chg="mod">
          <ac:chgData name="Ramy Mohamed" userId="0cc068d6-35f3-41e3-a10d-b98e4c17dcff" providerId="ADAL" clId="{AF453001-A281-4A15-A310-D110B7F86FE8}" dt="2023-02-09T06:27:20.964" v="246"/>
          <ac:spMkLst>
            <pc:docMk/>
            <pc:sldMk cId="2366073402" sldId="405"/>
            <ac:spMk id="1140" creationId="{C3989E75-52A2-E114-0140-4A23447F397C}"/>
          </ac:spMkLst>
        </pc:spChg>
        <pc:spChg chg="mod">
          <ac:chgData name="Ramy Mohamed" userId="0cc068d6-35f3-41e3-a10d-b98e4c17dcff" providerId="ADAL" clId="{AF453001-A281-4A15-A310-D110B7F86FE8}" dt="2023-02-09T06:27:20.964" v="246"/>
          <ac:spMkLst>
            <pc:docMk/>
            <pc:sldMk cId="2366073402" sldId="405"/>
            <ac:spMk id="1141" creationId="{A34234A8-0CFD-CB4B-2A18-CC7CBB3854BE}"/>
          </ac:spMkLst>
        </pc:spChg>
        <pc:spChg chg="mod">
          <ac:chgData name="Ramy Mohamed" userId="0cc068d6-35f3-41e3-a10d-b98e4c17dcff" providerId="ADAL" clId="{AF453001-A281-4A15-A310-D110B7F86FE8}" dt="2023-02-09T06:27:20.964" v="246"/>
          <ac:spMkLst>
            <pc:docMk/>
            <pc:sldMk cId="2366073402" sldId="405"/>
            <ac:spMk id="1142" creationId="{6DF3BFBD-AA1A-29CB-DFE2-7C447C84C32C}"/>
          </ac:spMkLst>
        </pc:spChg>
        <pc:spChg chg="mod">
          <ac:chgData name="Ramy Mohamed" userId="0cc068d6-35f3-41e3-a10d-b98e4c17dcff" providerId="ADAL" clId="{AF453001-A281-4A15-A310-D110B7F86FE8}" dt="2023-02-09T06:27:20.964" v="246"/>
          <ac:spMkLst>
            <pc:docMk/>
            <pc:sldMk cId="2366073402" sldId="405"/>
            <ac:spMk id="1143" creationId="{51BA171B-FF9D-6D97-C168-B95038A8BB60}"/>
          </ac:spMkLst>
        </pc:spChg>
        <pc:spChg chg="mod">
          <ac:chgData name="Ramy Mohamed" userId="0cc068d6-35f3-41e3-a10d-b98e4c17dcff" providerId="ADAL" clId="{AF453001-A281-4A15-A310-D110B7F86FE8}" dt="2023-02-09T06:27:20.964" v="246"/>
          <ac:spMkLst>
            <pc:docMk/>
            <pc:sldMk cId="2366073402" sldId="405"/>
            <ac:spMk id="1144" creationId="{54F8FBFA-126C-1F2E-E11D-A30095D71C5A}"/>
          </ac:spMkLst>
        </pc:spChg>
        <pc:spChg chg="mod">
          <ac:chgData name="Ramy Mohamed" userId="0cc068d6-35f3-41e3-a10d-b98e4c17dcff" providerId="ADAL" clId="{AF453001-A281-4A15-A310-D110B7F86FE8}" dt="2023-02-09T06:27:20.964" v="246"/>
          <ac:spMkLst>
            <pc:docMk/>
            <pc:sldMk cId="2366073402" sldId="405"/>
            <ac:spMk id="1145" creationId="{658C4ED4-A16B-E212-34A3-3FF114B614E0}"/>
          </ac:spMkLst>
        </pc:spChg>
        <pc:spChg chg="mod">
          <ac:chgData name="Ramy Mohamed" userId="0cc068d6-35f3-41e3-a10d-b98e4c17dcff" providerId="ADAL" clId="{AF453001-A281-4A15-A310-D110B7F86FE8}" dt="2023-02-09T06:27:20.964" v="246"/>
          <ac:spMkLst>
            <pc:docMk/>
            <pc:sldMk cId="2366073402" sldId="405"/>
            <ac:spMk id="1146" creationId="{2AA9024F-20A6-B62B-AD57-DBD422A4930B}"/>
          </ac:spMkLst>
        </pc:spChg>
        <pc:spChg chg="mod">
          <ac:chgData name="Ramy Mohamed" userId="0cc068d6-35f3-41e3-a10d-b98e4c17dcff" providerId="ADAL" clId="{AF453001-A281-4A15-A310-D110B7F86FE8}" dt="2023-02-09T06:27:20.964" v="246"/>
          <ac:spMkLst>
            <pc:docMk/>
            <pc:sldMk cId="2366073402" sldId="405"/>
            <ac:spMk id="1147" creationId="{4DA96917-49E7-074F-F2E6-3C554ECC668C}"/>
          </ac:spMkLst>
        </pc:spChg>
        <pc:spChg chg="mod">
          <ac:chgData name="Ramy Mohamed" userId="0cc068d6-35f3-41e3-a10d-b98e4c17dcff" providerId="ADAL" clId="{AF453001-A281-4A15-A310-D110B7F86FE8}" dt="2023-02-09T06:27:20.964" v="246"/>
          <ac:spMkLst>
            <pc:docMk/>
            <pc:sldMk cId="2366073402" sldId="405"/>
            <ac:spMk id="1148" creationId="{02FE3161-595B-B8CB-1BE1-483D918AC467}"/>
          </ac:spMkLst>
        </pc:spChg>
        <pc:spChg chg="mod">
          <ac:chgData name="Ramy Mohamed" userId="0cc068d6-35f3-41e3-a10d-b98e4c17dcff" providerId="ADAL" clId="{AF453001-A281-4A15-A310-D110B7F86FE8}" dt="2023-02-09T06:27:20.964" v="246"/>
          <ac:spMkLst>
            <pc:docMk/>
            <pc:sldMk cId="2366073402" sldId="405"/>
            <ac:spMk id="1149" creationId="{5E0285D8-7ACB-A4FE-816D-D83B2B43F6E1}"/>
          </ac:spMkLst>
        </pc:spChg>
        <pc:spChg chg="mod">
          <ac:chgData name="Ramy Mohamed" userId="0cc068d6-35f3-41e3-a10d-b98e4c17dcff" providerId="ADAL" clId="{AF453001-A281-4A15-A310-D110B7F86FE8}" dt="2023-02-09T06:27:20.964" v="246"/>
          <ac:spMkLst>
            <pc:docMk/>
            <pc:sldMk cId="2366073402" sldId="405"/>
            <ac:spMk id="1150" creationId="{AF2AE5E9-8A2E-D600-7B14-22223D3EDBA9}"/>
          </ac:spMkLst>
        </pc:spChg>
        <pc:spChg chg="mod">
          <ac:chgData name="Ramy Mohamed" userId="0cc068d6-35f3-41e3-a10d-b98e4c17dcff" providerId="ADAL" clId="{AF453001-A281-4A15-A310-D110B7F86FE8}" dt="2023-02-09T06:27:20.964" v="246"/>
          <ac:spMkLst>
            <pc:docMk/>
            <pc:sldMk cId="2366073402" sldId="405"/>
            <ac:spMk id="1151" creationId="{602DFE91-A6E9-FC7C-2DBB-19CC994617FB}"/>
          </ac:spMkLst>
        </pc:spChg>
        <pc:spChg chg="mod">
          <ac:chgData name="Ramy Mohamed" userId="0cc068d6-35f3-41e3-a10d-b98e4c17dcff" providerId="ADAL" clId="{AF453001-A281-4A15-A310-D110B7F86FE8}" dt="2023-02-09T06:27:20.964" v="246"/>
          <ac:spMkLst>
            <pc:docMk/>
            <pc:sldMk cId="2366073402" sldId="405"/>
            <ac:spMk id="1152" creationId="{A61B1934-5769-13F7-9E4F-CEEAD8CD5ABF}"/>
          </ac:spMkLst>
        </pc:spChg>
        <pc:spChg chg="mod">
          <ac:chgData name="Ramy Mohamed" userId="0cc068d6-35f3-41e3-a10d-b98e4c17dcff" providerId="ADAL" clId="{AF453001-A281-4A15-A310-D110B7F86FE8}" dt="2023-02-09T06:27:20.964" v="246"/>
          <ac:spMkLst>
            <pc:docMk/>
            <pc:sldMk cId="2366073402" sldId="405"/>
            <ac:spMk id="1153" creationId="{7979FD65-779E-2CC1-8D0B-722A690EB0F6}"/>
          </ac:spMkLst>
        </pc:spChg>
        <pc:spChg chg="mod">
          <ac:chgData name="Ramy Mohamed" userId="0cc068d6-35f3-41e3-a10d-b98e4c17dcff" providerId="ADAL" clId="{AF453001-A281-4A15-A310-D110B7F86FE8}" dt="2023-02-09T06:27:20.964" v="246"/>
          <ac:spMkLst>
            <pc:docMk/>
            <pc:sldMk cId="2366073402" sldId="405"/>
            <ac:spMk id="1154" creationId="{8974D67A-821B-2F17-6A14-DF619B0AB0CA}"/>
          </ac:spMkLst>
        </pc:spChg>
        <pc:spChg chg="mod">
          <ac:chgData name="Ramy Mohamed" userId="0cc068d6-35f3-41e3-a10d-b98e4c17dcff" providerId="ADAL" clId="{AF453001-A281-4A15-A310-D110B7F86FE8}" dt="2023-02-09T06:27:20.964" v="246"/>
          <ac:spMkLst>
            <pc:docMk/>
            <pc:sldMk cId="2366073402" sldId="405"/>
            <ac:spMk id="1155" creationId="{C1F90844-DE1A-2D3E-604F-EF3C66D7EB91}"/>
          </ac:spMkLst>
        </pc:spChg>
        <pc:spChg chg="mod">
          <ac:chgData name="Ramy Mohamed" userId="0cc068d6-35f3-41e3-a10d-b98e4c17dcff" providerId="ADAL" clId="{AF453001-A281-4A15-A310-D110B7F86FE8}" dt="2023-02-09T06:27:20.964" v="246"/>
          <ac:spMkLst>
            <pc:docMk/>
            <pc:sldMk cId="2366073402" sldId="405"/>
            <ac:spMk id="1156" creationId="{24899E9B-4A8B-4233-A0B1-7230710D2B50}"/>
          </ac:spMkLst>
        </pc:spChg>
        <pc:spChg chg="mod">
          <ac:chgData name="Ramy Mohamed" userId="0cc068d6-35f3-41e3-a10d-b98e4c17dcff" providerId="ADAL" clId="{AF453001-A281-4A15-A310-D110B7F86FE8}" dt="2023-02-09T06:27:20.964" v="246"/>
          <ac:spMkLst>
            <pc:docMk/>
            <pc:sldMk cId="2366073402" sldId="405"/>
            <ac:spMk id="1157" creationId="{489F5CCD-B1E1-B893-B4BD-5B63FF07F492}"/>
          </ac:spMkLst>
        </pc:spChg>
        <pc:spChg chg="mod">
          <ac:chgData name="Ramy Mohamed" userId="0cc068d6-35f3-41e3-a10d-b98e4c17dcff" providerId="ADAL" clId="{AF453001-A281-4A15-A310-D110B7F86FE8}" dt="2023-02-09T06:27:20.964" v="246"/>
          <ac:spMkLst>
            <pc:docMk/>
            <pc:sldMk cId="2366073402" sldId="405"/>
            <ac:spMk id="1158" creationId="{0EF2B2D7-F01E-60E3-A461-C201024107EE}"/>
          </ac:spMkLst>
        </pc:spChg>
        <pc:spChg chg="mod">
          <ac:chgData name="Ramy Mohamed" userId="0cc068d6-35f3-41e3-a10d-b98e4c17dcff" providerId="ADAL" clId="{AF453001-A281-4A15-A310-D110B7F86FE8}" dt="2023-02-09T06:27:20.964" v="246"/>
          <ac:spMkLst>
            <pc:docMk/>
            <pc:sldMk cId="2366073402" sldId="405"/>
            <ac:spMk id="1159" creationId="{DEF85DC1-1180-16AD-8D29-1C2EBCAF68A4}"/>
          </ac:spMkLst>
        </pc:spChg>
        <pc:spChg chg="mod">
          <ac:chgData name="Ramy Mohamed" userId="0cc068d6-35f3-41e3-a10d-b98e4c17dcff" providerId="ADAL" clId="{AF453001-A281-4A15-A310-D110B7F86FE8}" dt="2023-02-09T06:27:20.964" v="246"/>
          <ac:spMkLst>
            <pc:docMk/>
            <pc:sldMk cId="2366073402" sldId="405"/>
            <ac:spMk id="1160" creationId="{D768F36F-EC15-68B6-E54D-E9472294ABFE}"/>
          </ac:spMkLst>
        </pc:spChg>
        <pc:spChg chg="mod">
          <ac:chgData name="Ramy Mohamed" userId="0cc068d6-35f3-41e3-a10d-b98e4c17dcff" providerId="ADAL" clId="{AF453001-A281-4A15-A310-D110B7F86FE8}" dt="2023-02-09T06:27:20.964" v="246"/>
          <ac:spMkLst>
            <pc:docMk/>
            <pc:sldMk cId="2366073402" sldId="405"/>
            <ac:spMk id="1161" creationId="{2A54F9EE-BE74-A294-B548-6AD18CC9E7FC}"/>
          </ac:spMkLst>
        </pc:spChg>
        <pc:spChg chg="mod">
          <ac:chgData name="Ramy Mohamed" userId="0cc068d6-35f3-41e3-a10d-b98e4c17dcff" providerId="ADAL" clId="{AF453001-A281-4A15-A310-D110B7F86FE8}" dt="2023-02-09T06:27:20.964" v="246"/>
          <ac:spMkLst>
            <pc:docMk/>
            <pc:sldMk cId="2366073402" sldId="405"/>
            <ac:spMk id="1162" creationId="{B9F39739-3609-F0A0-3331-CC72581C3DDD}"/>
          </ac:spMkLst>
        </pc:spChg>
        <pc:spChg chg="mod">
          <ac:chgData name="Ramy Mohamed" userId="0cc068d6-35f3-41e3-a10d-b98e4c17dcff" providerId="ADAL" clId="{AF453001-A281-4A15-A310-D110B7F86FE8}" dt="2023-02-09T06:27:20.964" v="246"/>
          <ac:spMkLst>
            <pc:docMk/>
            <pc:sldMk cId="2366073402" sldId="405"/>
            <ac:spMk id="1163" creationId="{A4A61E49-E70B-9621-5DE2-5CB6740FD824}"/>
          </ac:spMkLst>
        </pc:spChg>
        <pc:spChg chg="mod">
          <ac:chgData name="Ramy Mohamed" userId="0cc068d6-35f3-41e3-a10d-b98e4c17dcff" providerId="ADAL" clId="{AF453001-A281-4A15-A310-D110B7F86FE8}" dt="2023-02-09T06:27:20.964" v="246"/>
          <ac:spMkLst>
            <pc:docMk/>
            <pc:sldMk cId="2366073402" sldId="405"/>
            <ac:spMk id="1164" creationId="{0599194A-854A-93BD-025C-2DCB2838158A}"/>
          </ac:spMkLst>
        </pc:spChg>
        <pc:spChg chg="mod">
          <ac:chgData name="Ramy Mohamed" userId="0cc068d6-35f3-41e3-a10d-b98e4c17dcff" providerId="ADAL" clId="{AF453001-A281-4A15-A310-D110B7F86FE8}" dt="2023-02-09T06:27:20.964" v="246"/>
          <ac:spMkLst>
            <pc:docMk/>
            <pc:sldMk cId="2366073402" sldId="405"/>
            <ac:spMk id="1165" creationId="{E70F20C4-FBD3-0E1B-147F-5934415ADBDC}"/>
          </ac:spMkLst>
        </pc:spChg>
        <pc:spChg chg="mod">
          <ac:chgData name="Ramy Mohamed" userId="0cc068d6-35f3-41e3-a10d-b98e4c17dcff" providerId="ADAL" clId="{AF453001-A281-4A15-A310-D110B7F86FE8}" dt="2023-02-09T06:27:20.964" v="246"/>
          <ac:spMkLst>
            <pc:docMk/>
            <pc:sldMk cId="2366073402" sldId="405"/>
            <ac:spMk id="1166" creationId="{F621ED02-E9C9-B57B-64E2-98FB66EB13EC}"/>
          </ac:spMkLst>
        </pc:spChg>
        <pc:spChg chg="mod">
          <ac:chgData name="Ramy Mohamed" userId="0cc068d6-35f3-41e3-a10d-b98e4c17dcff" providerId="ADAL" clId="{AF453001-A281-4A15-A310-D110B7F86FE8}" dt="2023-02-09T06:27:20.964" v="246"/>
          <ac:spMkLst>
            <pc:docMk/>
            <pc:sldMk cId="2366073402" sldId="405"/>
            <ac:spMk id="1167" creationId="{F66EA4E8-C0CB-6580-685C-C93E81B8DFA6}"/>
          </ac:spMkLst>
        </pc:spChg>
        <pc:spChg chg="mod">
          <ac:chgData name="Ramy Mohamed" userId="0cc068d6-35f3-41e3-a10d-b98e4c17dcff" providerId="ADAL" clId="{AF453001-A281-4A15-A310-D110B7F86FE8}" dt="2023-02-09T06:27:20.964" v="246"/>
          <ac:spMkLst>
            <pc:docMk/>
            <pc:sldMk cId="2366073402" sldId="405"/>
            <ac:spMk id="1168" creationId="{47F3606F-6E79-CA2A-64A6-E88522966B53}"/>
          </ac:spMkLst>
        </pc:spChg>
        <pc:spChg chg="mod">
          <ac:chgData name="Ramy Mohamed" userId="0cc068d6-35f3-41e3-a10d-b98e4c17dcff" providerId="ADAL" clId="{AF453001-A281-4A15-A310-D110B7F86FE8}" dt="2023-02-09T06:27:20.964" v="246"/>
          <ac:spMkLst>
            <pc:docMk/>
            <pc:sldMk cId="2366073402" sldId="405"/>
            <ac:spMk id="1169" creationId="{957C4CD0-F203-B16D-F83A-AA3762C941BE}"/>
          </ac:spMkLst>
        </pc:spChg>
        <pc:spChg chg="mod">
          <ac:chgData name="Ramy Mohamed" userId="0cc068d6-35f3-41e3-a10d-b98e4c17dcff" providerId="ADAL" clId="{AF453001-A281-4A15-A310-D110B7F86FE8}" dt="2023-02-09T06:27:20.964" v="246"/>
          <ac:spMkLst>
            <pc:docMk/>
            <pc:sldMk cId="2366073402" sldId="405"/>
            <ac:spMk id="1170" creationId="{DAA458DC-D6B7-857C-EE29-0518481D9C54}"/>
          </ac:spMkLst>
        </pc:spChg>
        <pc:spChg chg="mod">
          <ac:chgData name="Ramy Mohamed" userId="0cc068d6-35f3-41e3-a10d-b98e4c17dcff" providerId="ADAL" clId="{AF453001-A281-4A15-A310-D110B7F86FE8}" dt="2023-02-09T06:27:20.964" v="246"/>
          <ac:spMkLst>
            <pc:docMk/>
            <pc:sldMk cId="2366073402" sldId="405"/>
            <ac:spMk id="1171" creationId="{C9DA693F-8702-CC4D-EBF3-7DD926B7775B}"/>
          </ac:spMkLst>
        </pc:spChg>
        <pc:spChg chg="mod">
          <ac:chgData name="Ramy Mohamed" userId="0cc068d6-35f3-41e3-a10d-b98e4c17dcff" providerId="ADAL" clId="{AF453001-A281-4A15-A310-D110B7F86FE8}" dt="2023-02-09T06:27:20.964" v="246"/>
          <ac:spMkLst>
            <pc:docMk/>
            <pc:sldMk cId="2366073402" sldId="405"/>
            <ac:spMk id="1172" creationId="{D486BE3B-F1B7-909D-214F-1976612EC8D0}"/>
          </ac:spMkLst>
        </pc:spChg>
        <pc:spChg chg="mod">
          <ac:chgData name="Ramy Mohamed" userId="0cc068d6-35f3-41e3-a10d-b98e4c17dcff" providerId="ADAL" clId="{AF453001-A281-4A15-A310-D110B7F86FE8}" dt="2023-02-09T06:27:20.964" v="246"/>
          <ac:spMkLst>
            <pc:docMk/>
            <pc:sldMk cId="2366073402" sldId="405"/>
            <ac:spMk id="1173" creationId="{AD6E5E69-BCDA-C07B-6F99-A755A2D6F551}"/>
          </ac:spMkLst>
        </pc:spChg>
        <pc:spChg chg="mod">
          <ac:chgData name="Ramy Mohamed" userId="0cc068d6-35f3-41e3-a10d-b98e4c17dcff" providerId="ADAL" clId="{AF453001-A281-4A15-A310-D110B7F86FE8}" dt="2023-02-09T06:27:20.964" v="246"/>
          <ac:spMkLst>
            <pc:docMk/>
            <pc:sldMk cId="2366073402" sldId="405"/>
            <ac:spMk id="1174" creationId="{75200325-4548-A4FC-A047-251B58E40917}"/>
          </ac:spMkLst>
        </pc:spChg>
        <pc:spChg chg="mod">
          <ac:chgData name="Ramy Mohamed" userId="0cc068d6-35f3-41e3-a10d-b98e4c17dcff" providerId="ADAL" clId="{AF453001-A281-4A15-A310-D110B7F86FE8}" dt="2023-02-09T06:27:20.964" v="246"/>
          <ac:spMkLst>
            <pc:docMk/>
            <pc:sldMk cId="2366073402" sldId="405"/>
            <ac:spMk id="1175" creationId="{05AB57BB-6442-8C72-00BE-E76BD476171E}"/>
          </ac:spMkLst>
        </pc:spChg>
        <pc:spChg chg="mod">
          <ac:chgData name="Ramy Mohamed" userId="0cc068d6-35f3-41e3-a10d-b98e4c17dcff" providerId="ADAL" clId="{AF453001-A281-4A15-A310-D110B7F86FE8}" dt="2023-02-09T06:27:20.964" v="246"/>
          <ac:spMkLst>
            <pc:docMk/>
            <pc:sldMk cId="2366073402" sldId="405"/>
            <ac:spMk id="1176" creationId="{5D7C160F-9353-E658-2BE8-095724F81EC8}"/>
          </ac:spMkLst>
        </pc:spChg>
        <pc:spChg chg="mod">
          <ac:chgData name="Ramy Mohamed" userId="0cc068d6-35f3-41e3-a10d-b98e4c17dcff" providerId="ADAL" clId="{AF453001-A281-4A15-A310-D110B7F86FE8}" dt="2023-02-09T06:27:20.964" v="246"/>
          <ac:spMkLst>
            <pc:docMk/>
            <pc:sldMk cId="2366073402" sldId="405"/>
            <ac:spMk id="1177" creationId="{838CEBF5-ED42-F440-754D-9ED6EAC8504C}"/>
          </ac:spMkLst>
        </pc:spChg>
        <pc:spChg chg="mod">
          <ac:chgData name="Ramy Mohamed" userId="0cc068d6-35f3-41e3-a10d-b98e4c17dcff" providerId="ADAL" clId="{AF453001-A281-4A15-A310-D110B7F86FE8}" dt="2023-02-09T06:27:20.964" v="246"/>
          <ac:spMkLst>
            <pc:docMk/>
            <pc:sldMk cId="2366073402" sldId="405"/>
            <ac:spMk id="1178" creationId="{90BF0E09-0E33-8832-CFB9-486C84077884}"/>
          </ac:spMkLst>
        </pc:spChg>
        <pc:spChg chg="mod">
          <ac:chgData name="Ramy Mohamed" userId="0cc068d6-35f3-41e3-a10d-b98e4c17dcff" providerId="ADAL" clId="{AF453001-A281-4A15-A310-D110B7F86FE8}" dt="2023-02-09T06:27:20.964" v="246"/>
          <ac:spMkLst>
            <pc:docMk/>
            <pc:sldMk cId="2366073402" sldId="405"/>
            <ac:spMk id="1179" creationId="{D251BFC9-FF1B-D418-EF6A-461444097D4B}"/>
          </ac:spMkLst>
        </pc:spChg>
        <pc:spChg chg="mod">
          <ac:chgData name="Ramy Mohamed" userId="0cc068d6-35f3-41e3-a10d-b98e4c17dcff" providerId="ADAL" clId="{AF453001-A281-4A15-A310-D110B7F86FE8}" dt="2023-02-09T06:27:20.964" v="246"/>
          <ac:spMkLst>
            <pc:docMk/>
            <pc:sldMk cId="2366073402" sldId="405"/>
            <ac:spMk id="1180" creationId="{690E3593-F09D-B8F7-A61E-E954BFDD1B90}"/>
          </ac:spMkLst>
        </pc:spChg>
        <pc:spChg chg="mod">
          <ac:chgData name="Ramy Mohamed" userId="0cc068d6-35f3-41e3-a10d-b98e4c17dcff" providerId="ADAL" clId="{AF453001-A281-4A15-A310-D110B7F86FE8}" dt="2023-02-09T06:27:20.964" v="246"/>
          <ac:spMkLst>
            <pc:docMk/>
            <pc:sldMk cId="2366073402" sldId="405"/>
            <ac:spMk id="1181" creationId="{6070F744-A2BA-DA7C-DE6B-552D3B35CDF3}"/>
          </ac:spMkLst>
        </pc:spChg>
        <pc:spChg chg="mod">
          <ac:chgData name="Ramy Mohamed" userId="0cc068d6-35f3-41e3-a10d-b98e4c17dcff" providerId="ADAL" clId="{AF453001-A281-4A15-A310-D110B7F86FE8}" dt="2023-02-09T06:27:20.964" v="246"/>
          <ac:spMkLst>
            <pc:docMk/>
            <pc:sldMk cId="2366073402" sldId="405"/>
            <ac:spMk id="1182" creationId="{ED22AD70-4E88-0258-C60A-3DDC55D16E5A}"/>
          </ac:spMkLst>
        </pc:spChg>
        <pc:spChg chg="mod">
          <ac:chgData name="Ramy Mohamed" userId="0cc068d6-35f3-41e3-a10d-b98e4c17dcff" providerId="ADAL" clId="{AF453001-A281-4A15-A310-D110B7F86FE8}" dt="2023-02-09T06:27:20.964" v="246"/>
          <ac:spMkLst>
            <pc:docMk/>
            <pc:sldMk cId="2366073402" sldId="405"/>
            <ac:spMk id="1183" creationId="{74E9B643-6CEC-19AF-DCA3-6A6923235FC1}"/>
          </ac:spMkLst>
        </pc:spChg>
        <pc:spChg chg="mod">
          <ac:chgData name="Ramy Mohamed" userId="0cc068d6-35f3-41e3-a10d-b98e4c17dcff" providerId="ADAL" clId="{AF453001-A281-4A15-A310-D110B7F86FE8}" dt="2023-02-09T06:27:20.964" v="246"/>
          <ac:spMkLst>
            <pc:docMk/>
            <pc:sldMk cId="2366073402" sldId="405"/>
            <ac:spMk id="1184" creationId="{72313616-F961-591A-84A6-DD42F0E77535}"/>
          </ac:spMkLst>
        </pc:spChg>
        <pc:spChg chg="mod">
          <ac:chgData name="Ramy Mohamed" userId="0cc068d6-35f3-41e3-a10d-b98e4c17dcff" providerId="ADAL" clId="{AF453001-A281-4A15-A310-D110B7F86FE8}" dt="2023-02-09T06:27:20.964" v="246"/>
          <ac:spMkLst>
            <pc:docMk/>
            <pc:sldMk cId="2366073402" sldId="405"/>
            <ac:spMk id="1185" creationId="{8CC45430-E61D-F8E6-7B4B-8AA5D819B2A7}"/>
          </ac:spMkLst>
        </pc:spChg>
        <pc:spChg chg="mod">
          <ac:chgData name="Ramy Mohamed" userId="0cc068d6-35f3-41e3-a10d-b98e4c17dcff" providerId="ADAL" clId="{AF453001-A281-4A15-A310-D110B7F86FE8}" dt="2023-02-09T06:27:20.964" v="246"/>
          <ac:spMkLst>
            <pc:docMk/>
            <pc:sldMk cId="2366073402" sldId="405"/>
            <ac:spMk id="1186" creationId="{C4F66934-D4FA-C16F-763C-6151F3242DEC}"/>
          </ac:spMkLst>
        </pc:spChg>
        <pc:spChg chg="mod">
          <ac:chgData name="Ramy Mohamed" userId="0cc068d6-35f3-41e3-a10d-b98e4c17dcff" providerId="ADAL" clId="{AF453001-A281-4A15-A310-D110B7F86FE8}" dt="2023-02-09T06:27:20.964" v="246"/>
          <ac:spMkLst>
            <pc:docMk/>
            <pc:sldMk cId="2366073402" sldId="405"/>
            <ac:spMk id="1187" creationId="{367D3DF0-7412-A038-03FF-A438DEFABD16}"/>
          </ac:spMkLst>
        </pc:spChg>
        <pc:spChg chg="mod">
          <ac:chgData name="Ramy Mohamed" userId="0cc068d6-35f3-41e3-a10d-b98e4c17dcff" providerId="ADAL" clId="{AF453001-A281-4A15-A310-D110B7F86FE8}" dt="2023-02-09T06:27:20.964" v="246"/>
          <ac:spMkLst>
            <pc:docMk/>
            <pc:sldMk cId="2366073402" sldId="405"/>
            <ac:spMk id="1188" creationId="{FD582E9C-544E-838A-DB1F-3F5FC00063F1}"/>
          </ac:spMkLst>
        </pc:spChg>
        <pc:spChg chg="mod">
          <ac:chgData name="Ramy Mohamed" userId="0cc068d6-35f3-41e3-a10d-b98e4c17dcff" providerId="ADAL" clId="{AF453001-A281-4A15-A310-D110B7F86FE8}" dt="2023-02-09T06:27:20.964" v="246"/>
          <ac:spMkLst>
            <pc:docMk/>
            <pc:sldMk cId="2366073402" sldId="405"/>
            <ac:spMk id="1189" creationId="{569D88F3-F675-3E65-A7A1-93C75609F2A8}"/>
          </ac:spMkLst>
        </pc:spChg>
        <pc:spChg chg="mod">
          <ac:chgData name="Ramy Mohamed" userId="0cc068d6-35f3-41e3-a10d-b98e4c17dcff" providerId="ADAL" clId="{AF453001-A281-4A15-A310-D110B7F86FE8}" dt="2023-02-09T06:27:20.964" v="246"/>
          <ac:spMkLst>
            <pc:docMk/>
            <pc:sldMk cId="2366073402" sldId="405"/>
            <ac:spMk id="1190" creationId="{8CC95FCD-8132-FCB1-CE38-38B2DA9B02FC}"/>
          </ac:spMkLst>
        </pc:spChg>
        <pc:spChg chg="mod">
          <ac:chgData name="Ramy Mohamed" userId="0cc068d6-35f3-41e3-a10d-b98e4c17dcff" providerId="ADAL" clId="{AF453001-A281-4A15-A310-D110B7F86FE8}" dt="2023-02-09T06:27:20.964" v="246"/>
          <ac:spMkLst>
            <pc:docMk/>
            <pc:sldMk cId="2366073402" sldId="405"/>
            <ac:spMk id="1191" creationId="{26C40BF3-574F-DC98-2381-4CFC8C1EF518}"/>
          </ac:spMkLst>
        </pc:spChg>
        <pc:spChg chg="mod">
          <ac:chgData name="Ramy Mohamed" userId="0cc068d6-35f3-41e3-a10d-b98e4c17dcff" providerId="ADAL" clId="{AF453001-A281-4A15-A310-D110B7F86FE8}" dt="2023-02-09T06:27:20.964" v="246"/>
          <ac:spMkLst>
            <pc:docMk/>
            <pc:sldMk cId="2366073402" sldId="405"/>
            <ac:spMk id="1192" creationId="{CA1607F6-ECB7-B771-758F-9F823A541C14}"/>
          </ac:spMkLst>
        </pc:spChg>
        <pc:spChg chg="mod">
          <ac:chgData name="Ramy Mohamed" userId="0cc068d6-35f3-41e3-a10d-b98e4c17dcff" providerId="ADAL" clId="{AF453001-A281-4A15-A310-D110B7F86FE8}" dt="2023-02-09T06:27:20.964" v="246"/>
          <ac:spMkLst>
            <pc:docMk/>
            <pc:sldMk cId="2366073402" sldId="405"/>
            <ac:spMk id="1203" creationId="{7500ECBA-11C9-2425-02E7-59B524D1F75F}"/>
          </ac:spMkLst>
        </pc:spChg>
        <pc:spChg chg="mod">
          <ac:chgData name="Ramy Mohamed" userId="0cc068d6-35f3-41e3-a10d-b98e4c17dcff" providerId="ADAL" clId="{AF453001-A281-4A15-A310-D110B7F86FE8}" dt="2023-02-09T06:27:20.964" v="246"/>
          <ac:spMkLst>
            <pc:docMk/>
            <pc:sldMk cId="2366073402" sldId="405"/>
            <ac:spMk id="1204" creationId="{47A8B8CE-7FAF-206F-651F-62FCCBC2EF72}"/>
          </ac:spMkLst>
        </pc:spChg>
        <pc:spChg chg="mod">
          <ac:chgData name="Ramy Mohamed" userId="0cc068d6-35f3-41e3-a10d-b98e4c17dcff" providerId="ADAL" clId="{AF453001-A281-4A15-A310-D110B7F86FE8}" dt="2023-02-09T06:27:20.964" v="246"/>
          <ac:spMkLst>
            <pc:docMk/>
            <pc:sldMk cId="2366073402" sldId="405"/>
            <ac:spMk id="1205" creationId="{C9E53AF9-A1BE-6024-EE48-C96D87243CE0}"/>
          </ac:spMkLst>
        </pc:spChg>
        <pc:spChg chg="mod">
          <ac:chgData name="Ramy Mohamed" userId="0cc068d6-35f3-41e3-a10d-b98e4c17dcff" providerId="ADAL" clId="{AF453001-A281-4A15-A310-D110B7F86FE8}" dt="2023-02-09T06:27:20.964" v="246"/>
          <ac:spMkLst>
            <pc:docMk/>
            <pc:sldMk cId="2366073402" sldId="405"/>
            <ac:spMk id="1206" creationId="{A3913098-9657-71E9-8EB2-49507AEB6D0C}"/>
          </ac:spMkLst>
        </pc:spChg>
        <pc:spChg chg="mod">
          <ac:chgData name="Ramy Mohamed" userId="0cc068d6-35f3-41e3-a10d-b98e4c17dcff" providerId="ADAL" clId="{AF453001-A281-4A15-A310-D110B7F86FE8}" dt="2023-02-09T06:27:20.964" v="246"/>
          <ac:spMkLst>
            <pc:docMk/>
            <pc:sldMk cId="2366073402" sldId="405"/>
            <ac:spMk id="1207" creationId="{48368127-12C4-AFC6-031E-95559326C30C}"/>
          </ac:spMkLst>
        </pc:spChg>
        <pc:spChg chg="mod">
          <ac:chgData name="Ramy Mohamed" userId="0cc068d6-35f3-41e3-a10d-b98e4c17dcff" providerId="ADAL" clId="{AF453001-A281-4A15-A310-D110B7F86FE8}" dt="2023-02-09T06:27:20.964" v="246"/>
          <ac:spMkLst>
            <pc:docMk/>
            <pc:sldMk cId="2366073402" sldId="405"/>
            <ac:spMk id="1208" creationId="{3374FAA1-A2C7-89E4-BB03-54F9F825622F}"/>
          </ac:spMkLst>
        </pc:spChg>
        <pc:spChg chg="mod">
          <ac:chgData name="Ramy Mohamed" userId="0cc068d6-35f3-41e3-a10d-b98e4c17dcff" providerId="ADAL" clId="{AF453001-A281-4A15-A310-D110B7F86FE8}" dt="2023-02-09T06:27:20.964" v="246"/>
          <ac:spMkLst>
            <pc:docMk/>
            <pc:sldMk cId="2366073402" sldId="405"/>
            <ac:spMk id="1209" creationId="{B88F55CF-63DB-B99F-B982-02BA8674127D}"/>
          </ac:spMkLst>
        </pc:spChg>
        <pc:spChg chg="mod">
          <ac:chgData name="Ramy Mohamed" userId="0cc068d6-35f3-41e3-a10d-b98e4c17dcff" providerId="ADAL" clId="{AF453001-A281-4A15-A310-D110B7F86FE8}" dt="2023-02-09T06:27:20.964" v="246"/>
          <ac:spMkLst>
            <pc:docMk/>
            <pc:sldMk cId="2366073402" sldId="405"/>
            <ac:spMk id="1210" creationId="{3A223DD9-63A0-E8AD-8387-D00998232227}"/>
          </ac:spMkLst>
        </pc:spChg>
        <pc:spChg chg="mod">
          <ac:chgData name="Ramy Mohamed" userId="0cc068d6-35f3-41e3-a10d-b98e4c17dcff" providerId="ADAL" clId="{AF453001-A281-4A15-A310-D110B7F86FE8}" dt="2023-02-09T06:27:20.964" v="246"/>
          <ac:spMkLst>
            <pc:docMk/>
            <pc:sldMk cId="2366073402" sldId="405"/>
            <ac:spMk id="1211" creationId="{BCC13436-D3CF-D1BF-D91D-007EF3F7F775}"/>
          </ac:spMkLst>
        </pc:spChg>
        <pc:spChg chg="mod">
          <ac:chgData name="Ramy Mohamed" userId="0cc068d6-35f3-41e3-a10d-b98e4c17dcff" providerId="ADAL" clId="{AF453001-A281-4A15-A310-D110B7F86FE8}" dt="2023-02-09T06:27:20.964" v="246"/>
          <ac:spMkLst>
            <pc:docMk/>
            <pc:sldMk cId="2366073402" sldId="405"/>
            <ac:spMk id="1212" creationId="{693CA55A-DFBF-6C69-6B98-24A4BA9AACDC}"/>
          </ac:spMkLst>
        </pc:spChg>
        <pc:spChg chg="mod">
          <ac:chgData name="Ramy Mohamed" userId="0cc068d6-35f3-41e3-a10d-b98e4c17dcff" providerId="ADAL" clId="{AF453001-A281-4A15-A310-D110B7F86FE8}" dt="2023-02-09T06:27:20.964" v="246"/>
          <ac:spMkLst>
            <pc:docMk/>
            <pc:sldMk cId="2366073402" sldId="405"/>
            <ac:spMk id="1213" creationId="{E36B44A9-0498-DB36-10B7-5A5B7EE6893B}"/>
          </ac:spMkLst>
        </pc:spChg>
        <pc:spChg chg="mod">
          <ac:chgData name="Ramy Mohamed" userId="0cc068d6-35f3-41e3-a10d-b98e4c17dcff" providerId="ADAL" clId="{AF453001-A281-4A15-A310-D110B7F86FE8}" dt="2023-02-09T06:27:20.964" v="246"/>
          <ac:spMkLst>
            <pc:docMk/>
            <pc:sldMk cId="2366073402" sldId="405"/>
            <ac:spMk id="1214" creationId="{EB48FA74-68C1-0F2D-4C19-F90120FE0BB6}"/>
          </ac:spMkLst>
        </pc:spChg>
        <pc:spChg chg="mod">
          <ac:chgData name="Ramy Mohamed" userId="0cc068d6-35f3-41e3-a10d-b98e4c17dcff" providerId="ADAL" clId="{AF453001-A281-4A15-A310-D110B7F86FE8}" dt="2023-02-09T06:27:20.964" v="246"/>
          <ac:spMkLst>
            <pc:docMk/>
            <pc:sldMk cId="2366073402" sldId="405"/>
            <ac:spMk id="1215" creationId="{25EAB8F3-A78B-C34F-7646-97AC2CC4F465}"/>
          </ac:spMkLst>
        </pc:spChg>
        <pc:spChg chg="mod">
          <ac:chgData name="Ramy Mohamed" userId="0cc068d6-35f3-41e3-a10d-b98e4c17dcff" providerId="ADAL" clId="{AF453001-A281-4A15-A310-D110B7F86FE8}" dt="2023-02-09T06:27:20.964" v="246"/>
          <ac:spMkLst>
            <pc:docMk/>
            <pc:sldMk cId="2366073402" sldId="405"/>
            <ac:spMk id="1216" creationId="{5FF516B9-BF4E-02D1-385F-358C93B4D094}"/>
          </ac:spMkLst>
        </pc:spChg>
        <pc:spChg chg="mod">
          <ac:chgData name="Ramy Mohamed" userId="0cc068d6-35f3-41e3-a10d-b98e4c17dcff" providerId="ADAL" clId="{AF453001-A281-4A15-A310-D110B7F86FE8}" dt="2023-02-09T06:27:20.964" v="246"/>
          <ac:spMkLst>
            <pc:docMk/>
            <pc:sldMk cId="2366073402" sldId="405"/>
            <ac:spMk id="1217" creationId="{C79F40E8-FF53-819E-2D7E-0EB021FA79B0}"/>
          </ac:spMkLst>
        </pc:spChg>
        <pc:spChg chg="mod">
          <ac:chgData name="Ramy Mohamed" userId="0cc068d6-35f3-41e3-a10d-b98e4c17dcff" providerId="ADAL" clId="{AF453001-A281-4A15-A310-D110B7F86FE8}" dt="2023-02-09T06:27:20.964" v="246"/>
          <ac:spMkLst>
            <pc:docMk/>
            <pc:sldMk cId="2366073402" sldId="405"/>
            <ac:spMk id="1218" creationId="{768DAA1F-17B1-2BA8-1407-A2CF34DEB453}"/>
          </ac:spMkLst>
        </pc:spChg>
        <pc:spChg chg="mod">
          <ac:chgData name="Ramy Mohamed" userId="0cc068d6-35f3-41e3-a10d-b98e4c17dcff" providerId="ADAL" clId="{AF453001-A281-4A15-A310-D110B7F86FE8}" dt="2023-02-09T06:27:20.964" v="246"/>
          <ac:spMkLst>
            <pc:docMk/>
            <pc:sldMk cId="2366073402" sldId="405"/>
            <ac:spMk id="1219" creationId="{D4756551-F632-0E82-DB01-EC1A9CD9A431}"/>
          </ac:spMkLst>
        </pc:spChg>
        <pc:spChg chg="mod">
          <ac:chgData name="Ramy Mohamed" userId="0cc068d6-35f3-41e3-a10d-b98e4c17dcff" providerId="ADAL" clId="{AF453001-A281-4A15-A310-D110B7F86FE8}" dt="2023-02-09T06:27:20.964" v="246"/>
          <ac:spMkLst>
            <pc:docMk/>
            <pc:sldMk cId="2366073402" sldId="405"/>
            <ac:spMk id="1220" creationId="{2F6E2A2D-BE82-F0EA-1067-D21AF3A82A2F}"/>
          </ac:spMkLst>
        </pc:spChg>
        <pc:spChg chg="mod">
          <ac:chgData name="Ramy Mohamed" userId="0cc068d6-35f3-41e3-a10d-b98e4c17dcff" providerId="ADAL" clId="{AF453001-A281-4A15-A310-D110B7F86FE8}" dt="2023-02-09T06:27:20.964" v="246"/>
          <ac:spMkLst>
            <pc:docMk/>
            <pc:sldMk cId="2366073402" sldId="405"/>
            <ac:spMk id="1221" creationId="{B945371E-FCD7-8C2C-97FE-49BE878CC053}"/>
          </ac:spMkLst>
        </pc:spChg>
        <pc:spChg chg="mod">
          <ac:chgData name="Ramy Mohamed" userId="0cc068d6-35f3-41e3-a10d-b98e4c17dcff" providerId="ADAL" clId="{AF453001-A281-4A15-A310-D110B7F86FE8}" dt="2023-02-09T06:27:20.964" v="246"/>
          <ac:spMkLst>
            <pc:docMk/>
            <pc:sldMk cId="2366073402" sldId="405"/>
            <ac:spMk id="1222" creationId="{D0791BC4-025C-4429-B559-34AAA53365D4}"/>
          </ac:spMkLst>
        </pc:spChg>
        <pc:spChg chg="mod">
          <ac:chgData name="Ramy Mohamed" userId="0cc068d6-35f3-41e3-a10d-b98e4c17dcff" providerId="ADAL" clId="{AF453001-A281-4A15-A310-D110B7F86FE8}" dt="2023-02-09T06:27:20.964" v="246"/>
          <ac:spMkLst>
            <pc:docMk/>
            <pc:sldMk cId="2366073402" sldId="405"/>
            <ac:spMk id="1223" creationId="{94420673-D1A6-A1DC-59EC-B7AEFB036FCE}"/>
          </ac:spMkLst>
        </pc:spChg>
        <pc:spChg chg="mod">
          <ac:chgData name="Ramy Mohamed" userId="0cc068d6-35f3-41e3-a10d-b98e4c17dcff" providerId="ADAL" clId="{AF453001-A281-4A15-A310-D110B7F86FE8}" dt="2023-02-09T06:27:20.964" v="246"/>
          <ac:spMkLst>
            <pc:docMk/>
            <pc:sldMk cId="2366073402" sldId="405"/>
            <ac:spMk id="1224" creationId="{7C28BF1F-A388-B66F-2590-3AA842323FBB}"/>
          </ac:spMkLst>
        </pc:spChg>
        <pc:spChg chg="mod">
          <ac:chgData name="Ramy Mohamed" userId="0cc068d6-35f3-41e3-a10d-b98e4c17dcff" providerId="ADAL" clId="{AF453001-A281-4A15-A310-D110B7F86FE8}" dt="2023-02-09T06:27:20.964" v="246"/>
          <ac:spMkLst>
            <pc:docMk/>
            <pc:sldMk cId="2366073402" sldId="405"/>
            <ac:spMk id="1225" creationId="{AB5AA465-B6B7-EE5B-67A5-7681CFA73E2E}"/>
          </ac:spMkLst>
        </pc:spChg>
        <pc:spChg chg="mod">
          <ac:chgData name="Ramy Mohamed" userId="0cc068d6-35f3-41e3-a10d-b98e4c17dcff" providerId="ADAL" clId="{AF453001-A281-4A15-A310-D110B7F86FE8}" dt="2023-02-09T06:27:20.964" v="246"/>
          <ac:spMkLst>
            <pc:docMk/>
            <pc:sldMk cId="2366073402" sldId="405"/>
            <ac:spMk id="1226" creationId="{34019F69-80AA-B4D0-EBEB-49BEA559DDA1}"/>
          </ac:spMkLst>
        </pc:spChg>
        <pc:spChg chg="mod">
          <ac:chgData name="Ramy Mohamed" userId="0cc068d6-35f3-41e3-a10d-b98e4c17dcff" providerId="ADAL" clId="{AF453001-A281-4A15-A310-D110B7F86FE8}" dt="2023-02-09T06:27:20.964" v="246"/>
          <ac:spMkLst>
            <pc:docMk/>
            <pc:sldMk cId="2366073402" sldId="405"/>
            <ac:spMk id="1227" creationId="{C33D162E-C2FD-45CE-BA05-98839CE76DA4}"/>
          </ac:spMkLst>
        </pc:spChg>
        <pc:spChg chg="mod">
          <ac:chgData name="Ramy Mohamed" userId="0cc068d6-35f3-41e3-a10d-b98e4c17dcff" providerId="ADAL" clId="{AF453001-A281-4A15-A310-D110B7F86FE8}" dt="2023-02-09T06:27:20.964" v="246"/>
          <ac:spMkLst>
            <pc:docMk/>
            <pc:sldMk cId="2366073402" sldId="405"/>
            <ac:spMk id="1228" creationId="{4C21A073-E220-4E6B-492F-7244EE0AC948}"/>
          </ac:spMkLst>
        </pc:spChg>
        <pc:spChg chg="mod">
          <ac:chgData name="Ramy Mohamed" userId="0cc068d6-35f3-41e3-a10d-b98e4c17dcff" providerId="ADAL" clId="{AF453001-A281-4A15-A310-D110B7F86FE8}" dt="2023-02-09T06:27:20.964" v="246"/>
          <ac:spMkLst>
            <pc:docMk/>
            <pc:sldMk cId="2366073402" sldId="405"/>
            <ac:spMk id="1229" creationId="{CA5D12B6-16BC-41B8-8419-3574E1DB0175}"/>
          </ac:spMkLst>
        </pc:spChg>
        <pc:spChg chg="mod">
          <ac:chgData name="Ramy Mohamed" userId="0cc068d6-35f3-41e3-a10d-b98e4c17dcff" providerId="ADAL" clId="{AF453001-A281-4A15-A310-D110B7F86FE8}" dt="2023-02-09T06:27:20.964" v="246"/>
          <ac:spMkLst>
            <pc:docMk/>
            <pc:sldMk cId="2366073402" sldId="405"/>
            <ac:spMk id="1230" creationId="{05CADC79-6AA9-0872-6DAE-D0C3D7B297C9}"/>
          </ac:spMkLst>
        </pc:spChg>
        <pc:spChg chg="mod">
          <ac:chgData name="Ramy Mohamed" userId="0cc068d6-35f3-41e3-a10d-b98e4c17dcff" providerId="ADAL" clId="{AF453001-A281-4A15-A310-D110B7F86FE8}" dt="2023-02-09T06:27:20.964" v="246"/>
          <ac:spMkLst>
            <pc:docMk/>
            <pc:sldMk cId="2366073402" sldId="405"/>
            <ac:spMk id="1231" creationId="{BC932855-5C95-6B44-8C9B-E323AB26828E}"/>
          </ac:spMkLst>
        </pc:spChg>
        <pc:spChg chg="mod">
          <ac:chgData name="Ramy Mohamed" userId="0cc068d6-35f3-41e3-a10d-b98e4c17dcff" providerId="ADAL" clId="{AF453001-A281-4A15-A310-D110B7F86FE8}" dt="2023-02-09T06:27:20.964" v="246"/>
          <ac:spMkLst>
            <pc:docMk/>
            <pc:sldMk cId="2366073402" sldId="405"/>
            <ac:spMk id="1232" creationId="{5124182D-3CBB-FA4F-C920-8868C4C92967}"/>
          </ac:spMkLst>
        </pc:spChg>
        <pc:spChg chg="mod">
          <ac:chgData name="Ramy Mohamed" userId="0cc068d6-35f3-41e3-a10d-b98e4c17dcff" providerId="ADAL" clId="{AF453001-A281-4A15-A310-D110B7F86FE8}" dt="2023-02-09T06:27:20.964" v="246"/>
          <ac:spMkLst>
            <pc:docMk/>
            <pc:sldMk cId="2366073402" sldId="405"/>
            <ac:spMk id="1233" creationId="{5FA6540F-5C85-5141-DA53-BE9763723AA6}"/>
          </ac:spMkLst>
        </pc:spChg>
        <pc:spChg chg="mod">
          <ac:chgData name="Ramy Mohamed" userId="0cc068d6-35f3-41e3-a10d-b98e4c17dcff" providerId="ADAL" clId="{AF453001-A281-4A15-A310-D110B7F86FE8}" dt="2023-02-09T06:27:20.964" v="246"/>
          <ac:spMkLst>
            <pc:docMk/>
            <pc:sldMk cId="2366073402" sldId="405"/>
            <ac:spMk id="1234" creationId="{527E5941-F2F0-E90C-B789-1477B572C556}"/>
          </ac:spMkLst>
        </pc:spChg>
        <pc:spChg chg="mod">
          <ac:chgData name="Ramy Mohamed" userId="0cc068d6-35f3-41e3-a10d-b98e4c17dcff" providerId="ADAL" clId="{AF453001-A281-4A15-A310-D110B7F86FE8}" dt="2023-02-09T06:27:20.964" v="246"/>
          <ac:spMkLst>
            <pc:docMk/>
            <pc:sldMk cId="2366073402" sldId="405"/>
            <ac:spMk id="1235" creationId="{2782F5B5-9C27-7DA6-C817-DF5270ADA748}"/>
          </ac:spMkLst>
        </pc:spChg>
        <pc:spChg chg="mod">
          <ac:chgData name="Ramy Mohamed" userId="0cc068d6-35f3-41e3-a10d-b98e4c17dcff" providerId="ADAL" clId="{AF453001-A281-4A15-A310-D110B7F86FE8}" dt="2023-02-09T06:27:20.964" v="246"/>
          <ac:spMkLst>
            <pc:docMk/>
            <pc:sldMk cId="2366073402" sldId="405"/>
            <ac:spMk id="1236" creationId="{29C0A848-583A-B8DD-4220-34A28E909B82}"/>
          </ac:spMkLst>
        </pc:spChg>
        <pc:spChg chg="mod">
          <ac:chgData name="Ramy Mohamed" userId="0cc068d6-35f3-41e3-a10d-b98e4c17dcff" providerId="ADAL" clId="{AF453001-A281-4A15-A310-D110B7F86FE8}" dt="2023-02-09T06:27:20.964" v="246"/>
          <ac:spMkLst>
            <pc:docMk/>
            <pc:sldMk cId="2366073402" sldId="405"/>
            <ac:spMk id="1237" creationId="{201958B4-C545-1E8F-54E0-3919F1956501}"/>
          </ac:spMkLst>
        </pc:spChg>
        <pc:spChg chg="mod">
          <ac:chgData name="Ramy Mohamed" userId="0cc068d6-35f3-41e3-a10d-b98e4c17dcff" providerId="ADAL" clId="{AF453001-A281-4A15-A310-D110B7F86FE8}" dt="2023-02-09T06:27:20.964" v="246"/>
          <ac:spMkLst>
            <pc:docMk/>
            <pc:sldMk cId="2366073402" sldId="405"/>
            <ac:spMk id="1238" creationId="{13ADA2C8-28DA-B91A-CDBD-0D5E7312D561}"/>
          </ac:spMkLst>
        </pc:spChg>
        <pc:spChg chg="mod">
          <ac:chgData name="Ramy Mohamed" userId="0cc068d6-35f3-41e3-a10d-b98e4c17dcff" providerId="ADAL" clId="{AF453001-A281-4A15-A310-D110B7F86FE8}" dt="2023-02-09T06:27:20.964" v="246"/>
          <ac:spMkLst>
            <pc:docMk/>
            <pc:sldMk cId="2366073402" sldId="405"/>
            <ac:spMk id="1239" creationId="{726EB8E2-C0D8-76AA-FE09-823DC0E9A393}"/>
          </ac:spMkLst>
        </pc:spChg>
        <pc:spChg chg="mod">
          <ac:chgData name="Ramy Mohamed" userId="0cc068d6-35f3-41e3-a10d-b98e4c17dcff" providerId="ADAL" clId="{AF453001-A281-4A15-A310-D110B7F86FE8}" dt="2023-02-09T06:27:20.964" v="246"/>
          <ac:spMkLst>
            <pc:docMk/>
            <pc:sldMk cId="2366073402" sldId="405"/>
            <ac:spMk id="1240" creationId="{B52589CE-1A38-116D-454E-250071880AB4}"/>
          </ac:spMkLst>
        </pc:spChg>
        <pc:spChg chg="mod">
          <ac:chgData name="Ramy Mohamed" userId="0cc068d6-35f3-41e3-a10d-b98e4c17dcff" providerId="ADAL" clId="{AF453001-A281-4A15-A310-D110B7F86FE8}" dt="2023-02-09T06:27:20.964" v="246"/>
          <ac:spMkLst>
            <pc:docMk/>
            <pc:sldMk cId="2366073402" sldId="405"/>
            <ac:spMk id="1241" creationId="{6611BD67-6FA5-9905-2444-3A54A6C2C682}"/>
          </ac:spMkLst>
        </pc:spChg>
        <pc:spChg chg="mod">
          <ac:chgData name="Ramy Mohamed" userId="0cc068d6-35f3-41e3-a10d-b98e4c17dcff" providerId="ADAL" clId="{AF453001-A281-4A15-A310-D110B7F86FE8}" dt="2023-02-09T06:27:20.964" v="246"/>
          <ac:spMkLst>
            <pc:docMk/>
            <pc:sldMk cId="2366073402" sldId="405"/>
            <ac:spMk id="1242" creationId="{F5C08D68-9589-3DEC-2DE7-FB9B1E23D0E0}"/>
          </ac:spMkLst>
        </pc:spChg>
        <pc:spChg chg="mod">
          <ac:chgData name="Ramy Mohamed" userId="0cc068d6-35f3-41e3-a10d-b98e4c17dcff" providerId="ADAL" clId="{AF453001-A281-4A15-A310-D110B7F86FE8}" dt="2023-02-09T06:27:20.964" v="246"/>
          <ac:spMkLst>
            <pc:docMk/>
            <pc:sldMk cId="2366073402" sldId="405"/>
            <ac:spMk id="1243" creationId="{73630C94-509B-8551-5A9D-310D7E5BF7AB}"/>
          </ac:spMkLst>
        </pc:spChg>
        <pc:spChg chg="mod">
          <ac:chgData name="Ramy Mohamed" userId="0cc068d6-35f3-41e3-a10d-b98e4c17dcff" providerId="ADAL" clId="{AF453001-A281-4A15-A310-D110B7F86FE8}" dt="2023-02-09T06:27:20.964" v="246"/>
          <ac:spMkLst>
            <pc:docMk/>
            <pc:sldMk cId="2366073402" sldId="405"/>
            <ac:spMk id="1244" creationId="{3F9267B9-A1BA-1221-9D0F-7869ADFCD311}"/>
          </ac:spMkLst>
        </pc:spChg>
        <pc:spChg chg="mod">
          <ac:chgData name="Ramy Mohamed" userId="0cc068d6-35f3-41e3-a10d-b98e4c17dcff" providerId="ADAL" clId="{AF453001-A281-4A15-A310-D110B7F86FE8}" dt="2023-02-09T06:27:20.964" v="246"/>
          <ac:spMkLst>
            <pc:docMk/>
            <pc:sldMk cId="2366073402" sldId="405"/>
            <ac:spMk id="1245" creationId="{B1F6654E-F7F1-7489-F551-0975F32757E2}"/>
          </ac:spMkLst>
        </pc:spChg>
        <pc:spChg chg="mod">
          <ac:chgData name="Ramy Mohamed" userId="0cc068d6-35f3-41e3-a10d-b98e4c17dcff" providerId="ADAL" clId="{AF453001-A281-4A15-A310-D110B7F86FE8}" dt="2023-02-09T06:27:20.964" v="246"/>
          <ac:spMkLst>
            <pc:docMk/>
            <pc:sldMk cId="2366073402" sldId="405"/>
            <ac:spMk id="1246" creationId="{76C09373-D58F-48FF-C894-A257D0A1AE7B}"/>
          </ac:spMkLst>
        </pc:spChg>
        <pc:spChg chg="mod">
          <ac:chgData name="Ramy Mohamed" userId="0cc068d6-35f3-41e3-a10d-b98e4c17dcff" providerId="ADAL" clId="{AF453001-A281-4A15-A310-D110B7F86FE8}" dt="2023-02-09T06:27:20.964" v="246"/>
          <ac:spMkLst>
            <pc:docMk/>
            <pc:sldMk cId="2366073402" sldId="405"/>
            <ac:spMk id="1247" creationId="{83CBD322-DF1C-3727-DB0F-7D545BD29CE2}"/>
          </ac:spMkLst>
        </pc:spChg>
        <pc:spChg chg="mod">
          <ac:chgData name="Ramy Mohamed" userId="0cc068d6-35f3-41e3-a10d-b98e4c17dcff" providerId="ADAL" clId="{AF453001-A281-4A15-A310-D110B7F86FE8}" dt="2023-02-09T06:27:20.964" v="246"/>
          <ac:spMkLst>
            <pc:docMk/>
            <pc:sldMk cId="2366073402" sldId="405"/>
            <ac:spMk id="1248" creationId="{2E01AE7E-FE45-A1F5-F457-4CDEB469F9EE}"/>
          </ac:spMkLst>
        </pc:spChg>
        <pc:spChg chg="mod">
          <ac:chgData name="Ramy Mohamed" userId="0cc068d6-35f3-41e3-a10d-b98e4c17dcff" providerId="ADAL" clId="{AF453001-A281-4A15-A310-D110B7F86FE8}" dt="2023-02-09T06:27:20.964" v="246"/>
          <ac:spMkLst>
            <pc:docMk/>
            <pc:sldMk cId="2366073402" sldId="405"/>
            <ac:spMk id="1249" creationId="{5A68844F-C50A-89F4-6943-F02E644CC745}"/>
          </ac:spMkLst>
        </pc:spChg>
        <pc:spChg chg="mod">
          <ac:chgData name="Ramy Mohamed" userId="0cc068d6-35f3-41e3-a10d-b98e4c17dcff" providerId="ADAL" clId="{AF453001-A281-4A15-A310-D110B7F86FE8}" dt="2023-02-09T06:27:20.964" v="246"/>
          <ac:spMkLst>
            <pc:docMk/>
            <pc:sldMk cId="2366073402" sldId="405"/>
            <ac:spMk id="1250" creationId="{2C18E0AE-26B6-5383-B50E-8CAB844A0B37}"/>
          </ac:spMkLst>
        </pc:spChg>
        <pc:spChg chg="mod">
          <ac:chgData name="Ramy Mohamed" userId="0cc068d6-35f3-41e3-a10d-b98e4c17dcff" providerId="ADAL" clId="{AF453001-A281-4A15-A310-D110B7F86FE8}" dt="2023-02-09T06:27:20.964" v="246"/>
          <ac:spMkLst>
            <pc:docMk/>
            <pc:sldMk cId="2366073402" sldId="405"/>
            <ac:spMk id="1251" creationId="{BEE8C2E9-EC67-414C-90B1-D1385C7D03F3}"/>
          </ac:spMkLst>
        </pc:spChg>
        <pc:spChg chg="mod">
          <ac:chgData name="Ramy Mohamed" userId="0cc068d6-35f3-41e3-a10d-b98e4c17dcff" providerId="ADAL" clId="{AF453001-A281-4A15-A310-D110B7F86FE8}" dt="2023-02-09T06:27:20.964" v="246"/>
          <ac:spMkLst>
            <pc:docMk/>
            <pc:sldMk cId="2366073402" sldId="405"/>
            <ac:spMk id="1252" creationId="{0344B89C-F7B0-6A8C-598C-E92256E2119E}"/>
          </ac:spMkLst>
        </pc:spChg>
        <pc:spChg chg="mod">
          <ac:chgData name="Ramy Mohamed" userId="0cc068d6-35f3-41e3-a10d-b98e4c17dcff" providerId="ADAL" clId="{AF453001-A281-4A15-A310-D110B7F86FE8}" dt="2023-02-09T06:27:20.964" v="246"/>
          <ac:spMkLst>
            <pc:docMk/>
            <pc:sldMk cId="2366073402" sldId="405"/>
            <ac:spMk id="1253" creationId="{38DB2B41-DA98-DB5B-7546-5808213B6AC2}"/>
          </ac:spMkLst>
        </pc:spChg>
        <pc:spChg chg="mod">
          <ac:chgData name="Ramy Mohamed" userId="0cc068d6-35f3-41e3-a10d-b98e4c17dcff" providerId="ADAL" clId="{AF453001-A281-4A15-A310-D110B7F86FE8}" dt="2023-02-09T06:27:20.964" v="246"/>
          <ac:spMkLst>
            <pc:docMk/>
            <pc:sldMk cId="2366073402" sldId="405"/>
            <ac:spMk id="1254" creationId="{467EFDD6-9DC7-FA68-EE74-F9B4883EA0D7}"/>
          </ac:spMkLst>
        </pc:spChg>
        <pc:spChg chg="mod">
          <ac:chgData name="Ramy Mohamed" userId="0cc068d6-35f3-41e3-a10d-b98e4c17dcff" providerId="ADAL" clId="{AF453001-A281-4A15-A310-D110B7F86FE8}" dt="2023-02-09T06:27:20.964" v="246"/>
          <ac:spMkLst>
            <pc:docMk/>
            <pc:sldMk cId="2366073402" sldId="405"/>
            <ac:spMk id="1255" creationId="{C2679F6F-0B1E-BD51-9498-E46354CA7BCB}"/>
          </ac:spMkLst>
        </pc:spChg>
        <pc:spChg chg="mod">
          <ac:chgData name="Ramy Mohamed" userId="0cc068d6-35f3-41e3-a10d-b98e4c17dcff" providerId="ADAL" clId="{AF453001-A281-4A15-A310-D110B7F86FE8}" dt="2023-02-09T06:27:20.964" v="246"/>
          <ac:spMkLst>
            <pc:docMk/>
            <pc:sldMk cId="2366073402" sldId="405"/>
            <ac:spMk id="1256" creationId="{B83E7E38-1B81-B967-7BD0-49506DEE0093}"/>
          </ac:spMkLst>
        </pc:spChg>
        <pc:spChg chg="mod">
          <ac:chgData name="Ramy Mohamed" userId="0cc068d6-35f3-41e3-a10d-b98e4c17dcff" providerId="ADAL" clId="{AF453001-A281-4A15-A310-D110B7F86FE8}" dt="2023-02-09T06:27:20.964" v="246"/>
          <ac:spMkLst>
            <pc:docMk/>
            <pc:sldMk cId="2366073402" sldId="405"/>
            <ac:spMk id="1267" creationId="{9B512975-0F0B-188E-1A70-11384655158D}"/>
          </ac:spMkLst>
        </pc:spChg>
        <pc:spChg chg="mod">
          <ac:chgData name="Ramy Mohamed" userId="0cc068d6-35f3-41e3-a10d-b98e4c17dcff" providerId="ADAL" clId="{AF453001-A281-4A15-A310-D110B7F86FE8}" dt="2023-02-09T06:27:20.964" v="246"/>
          <ac:spMkLst>
            <pc:docMk/>
            <pc:sldMk cId="2366073402" sldId="405"/>
            <ac:spMk id="1268" creationId="{A57B4DD2-A47D-3A28-4B84-290DF8782A90}"/>
          </ac:spMkLst>
        </pc:spChg>
        <pc:spChg chg="mod">
          <ac:chgData name="Ramy Mohamed" userId="0cc068d6-35f3-41e3-a10d-b98e4c17dcff" providerId="ADAL" clId="{AF453001-A281-4A15-A310-D110B7F86FE8}" dt="2023-02-09T06:27:20.964" v="246"/>
          <ac:spMkLst>
            <pc:docMk/>
            <pc:sldMk cId="2366073402" sldId="405"/>
            <ac:spMk id="1269" creationId="{EF431F6D-9537-F756-0285-02370A6157EC}"/>
          </ac:spMkLst>
        </pc:spChg>
        <pc:spChg chg="mod">
          <ac:chgData name="Ramy Mohamed" userId="0cc068d6-35f3-41e3-a10d-b98e4c17dcff" providerId="ADAL" clId="{AF453001-A281-4A15-A310-D110B7F86FE8}" dt="2023-02-09T06:27:20.964" v="246"/>
          <ac:spMkLst>
            <pc:docMk/>
            <pc:sldMk cId="2366073402" sldId="405"/>
            <ac:spMk id="1270" creationId="{E53686A0-8CB6-D811-DC14-00918B7D6144}"/>
          </ac:spMkLst>
        </pc:spChg>
        <pc:spChg chg="mod">
          <ac:chgData name="Ramy Mohamed" userId="0cc068d6-35f3-41e3-a10d-b98e4c17dcff" providerId="ADAL" clId="{AF453001-A281-4A15-A310-D110B7F86FE8}" dt="2023-02-09T06:27:20.964" v="246"/>
          <ac:spMkLst>
            <pc:docMk/>
            <pc:sldMk cId="2366073402" sldId="405"/>
            <ac:spMk id="1271" creationId="{DFA72ED0-700B-F1B7-8966-8B76A43B4235}"/>
          </ac:spMkLst>
        </pc:spChg>
        <pc:spChg chg="mod">
          <ac:chgData name="Ramy Mohamed" userId="0cc068d6-35f3-41e3-a10d-b98e4c17dcff" providerId="ADAL" clId="{AF453001-A281-4A15-A310-D110B7F86FE8}" dt="2023-02-09T06:27:20.964" v="246"/>
          <ac:spMkLst>
            <pc:docMk/>
            <pc:sldMk cId="2366073402" sldId="405"/>
            <ac:spMk id="1272" creationId="{5375B164-8488-984C-CD42-A1413D5DA1DA}"/>
          </ac:spMkLst>
        </pc:spChg>
        <pc:spChg chg="mod">
          <ac:chgData name="Ramy Mohamed" userId="0cc068d6-35f3-41e3-a10d-b98e4c17dcff" providerId="ADAL" clId="{AF453001-A281-4A15-A310-D110B7F86FE8}" dt="2023-02-09T06:27:20.964" v="246"/>
          <ac:spMkLst>
            <pc:docMk/>
            <pc:sldMk cId="2366073402" sldId="405"/>
            <ac:spMk id="1273" creationId="{0435F647-A8BE-C5ED-51E9-E818F9FF2E00}"/>
          </ac:spMkLst>
        </pc:spChg>
        <pc:spChg chg="mod">
          <ac:chgData name="Ramy Mohamed" userId="0cc068d6-35f3-41e3-a10d-b98e4c17dcff" providerId="ADAL" clId="{AF453001-A281-4A15-A310-D110B7F86FE8}" dt="2023-02-09T06:27:20.964" v="246"/>
          <ac:spMkLst>
            <pc:docMk/>
            <pc:sldMk cId="2366073402" sldId="405"/>
            <ac:spMk id="1274" creationId="{28F7FADA-3EEC-B38C-09D8-D7E15EC61F45}"/>
          </ac:spMkLst>
        </pc:spChg>
        <pc:spChg chg="mod">
          <ac:chgData name="Ramy Mohamed" userId="0cc068d6-35f3-41e3-a10d-b98e4c17dcff" providerId="ADAL" clId="{AF453001-A281-4A15-A310-D110B7F86FE8}" dt="2023-02-09T06:27:20.964" v="246"/>
          <ac:spMkLst>
            <pc:docMk/>
            <pc:sldMk cId="2366073402" sldId="405"/>
            <ac:spMk id="1275" creationId="{E5A0C391-04AD-E562-93C4-2DD1FC10EC91}"/>
          </ac:spMkLst>
        </pc:spChg>
        <pc:spChg chg="mod">
          <ac:chgData name="Ramy Mohamed" userId="0cc068d6-35f3-41e3-a10d-b98e4c17dcff" providerId="ADAL" clId="{AF453001-A281-4A15-A310-D110B7F86FE8}" dt="2023-02-09T06:27:20.964" v="246"/>
          <ac:spMkLst>
            <pc:docMk/>
            <pc:sldMk cId="2366073402" sldId="405"/>
            <ac:spMk id="1276" creationId="{08357CC2-C470-8DEE-1991-080EEDE28EC6}"/>
          </ac:spMkLst>
        </pc:spChg>
        <pc:spChg chg="mod">
          <ac:chgData name="Ramy Mohamed" userId="0cc068d6-35f3-41e3-a10d-b98e4c17dcff" providerId="ADAL" clId="{AF453001-A281-4A15-A310-D110B7F86FE8}" dt="2023-02-09T06:27:20.964" v="246"/>
          <ac:spMkLst>
            <pc:docMk/>
            <pc:sldMk cId="2366073402" sldId="405"/>
            <ac:spMk id="1277" creationId="{4BCD1F24-DFF8-E88C-7E57-73A95EEFE6C5}"/>
          </ac:spMkLst>
        </pc:spChg>
        <pc:spChg chg="mod">
          <ac:chgData name="Ramy Mohamed" userId="0cc068d6-35f3-41e3-a10d-b98e4c17dcff" providerId="ADAL" clId="{AF453001-A281-4A15-A310-D110B7F86FE8}" dt="2023-02-09T06:27:20.964" v="246"/>
          <ac:spMkLst>
            <pc:docMk/>
            <pc:sldMk cId="2366073402" sldId="405"/>
            <ac:spMk id="1278" creationId="{8A95CCD9-753E-F18B-BBE6-7182E3328ABC}"/>
          </ac:spMkLst>
        </pc:spChg>
        <pc:spChg chg="mod">
          <ac:chgData name="Ramy Mohamed" userId="0cc068d6-35f3-41e3-a10d-b98e4c17dcff" providerId="ADAL" clId="{AF453001-A281-4A15-A310-D110B7F86FE8}" dt="2023-02-09T06:27:20.964" v="246"/>
          <ac:spMkLst>
            <pc:docMk/>
            <pc:sldMk cId="2366073402" sldId="405"/>
            <ac:spMk id="1279" creationId="{28E73A08-F3E4-1001-E58E-35B15788194C}"/>
          </ac:spMkLst>
        </pc:spChg>
        <pc:spChg chg="mod">
          <ac:chgData name="Ramy Mohamed" userId="0cc068d6-35f3-41e3-a10d-b98e4c17dcff" providerId="ADAL" clId="{AF453001-A281-4A15-A310-D110B7F86FE8}" dt="2023-02-09T06:27:20.964" v="246"/>
          <ac:spMkLst>
            <pc:docMk/>
            <pc:sldMk cId="2366073402" sldId="405"/>
            <ac:spMk id="1280" creationId="{9A9E1842-AB09-2957-8382-3B6B8BE608E2}"/>
          </ac:spMkLst>
        </pc:spChg>
        <pc:spChg chg="mod">
          <ac:chgData name="Ramy Mohamed" userId="0cc068d6-35f3-41e3-a10d-b98e4c17dcff" providerId="ADAL" clId="{AF453001-A281-4A15-A310-D110B7F86FE8}" dt="2023-02-09T06:27:20.964" v="246"/>
          <ac:spMkLst>
            <pc:docMk/>
            <pc:sldMk cId="2366073402" sldId="405"/>
            <ac:spMk id="1281" creationId="{1597475D-DAFD-C619-6FE2-5A511332B45E}"/>
          </ac:spMkLst>
        </pc:spChg>
        <pc:spChg chg="mod">
          <ac:chgData name="Ramy Mohamed" userId="0cc068d6-35f3-41e3-a10d-b98e4c17dcff" providerId="ADAL" clId="{AF453001-A281-4A15-A310-D110B7F86FE8}" dt="2023-02-09T06:27:20.964" v="246"/>
          <ac:spMkLst>
            <pc:docMk/>
            <pc:sldMk cId="2366073402" sldId="405"/>
            <ac:spMk id="1282" creationId="{D73E8B13-46D9-85F4-641C-66C8E0DEA3DA}"/>
          </ac:spMkLst>
        </pc:spChg>
        <pc:spChg chg="mod">
          <ac:chgData name="Ramy Mohamed" userId="0cc068d6-35f3-41e3-a10d-b98e4c17dcff" providerId="ADAL" clId="{AF453001-A281-4A15-A310-D110B7F86FE8}" dt="2023-02-09T06:27:20.964" v="246"/>
          <ac:spMkLst>
            <pc:docMk/>
            <pc:sldMk cId="2366073402" sldId="405"/>
            <ac:spMk id="1283" creationId="{8B2A31F3-5EC3-E4A6-758E-363EB7237AE8}"/>
          </ac:spMkLst>
        </pc:spChg>
        <pc:spChg chg="mod">
          <ac:chgData name="Ramy Mohamed" userId="0cc068d6-35f3-41e3-a10d-b98e4c17dcff" providerId="ADAL" clId="{AF453001-A281-4A15-A310-D110B7F86FE8}" dt="2023-02-09T06:27:20.964" v="246"/>
          <ac:spMkLst>
            <pc:docMk/>
            <pc:sldMk cId="2366073402" sldId="405"/>
            <ac:spMk id="1284" creationId="{E6E399AE-3DA9-64B7-0582-B9B42FA61E14}"/>
          </ac:spMkLst>
        </pc:spChg>
        <pc:spChg chg="mod">
          <ac:chgData name="Ramy Mohamed" userId="0cc068d6-35f3-41e3-a10d-b98e4c17dcff" providerId="ADAL" clId="{AF453001-A281-4A15-A310-D110B7F86FE8}" dt="2023-02-09T06:27:20.964" v="246"/>
          <ac:spMkLst>
            <pc:docMk/>
            <pc:sldMk cId="2366073402" sldId="405"/>
            <ac:spMk id="1285" creationId="{E1B4534F-7DE5-29FA-77C4-02B5B63D6E23}"/>
          </ac:spMkLst>
        </pc:spChg>
        <pc:spChg chg="mod">
          <ac:chgData name="Ramy Mohamed" userId="0cc068d6-35f3-41e3-a10d-b98e4c17dcff" providerId="ADAL" clId="{AF453001-A281-4A15-A310-D110B7F86FE8}" dt="2023-02-09T06:27:20.964" v="246"/>
          <ac:spMkLst>
            <pc:docMk/>
            <pc:sldMk cId="2366073402" sldId="405"/>
            <ac:spMk id="1286" creationId="{AF031EA8-5B96-E490-E57C-2BE603947E3B}"/>
          </ac:spMkLst>
        </pc:spChg>
        <pc:spChg chg="mod">
          <ac:chgData name="Ramy Mohamed" userId="0cc068d6-35f3-41e3-a10d-b98e4c17dcff" providerId="ADAL" clId="{AF453001-A281-4A15-A310-D110B7F86FE8}" dt="2023-02-09T06:27:20.964" v="246"/>
          <ac:spMkLst>
            <pc:docMk/>
            <pc:sldMk cId="2366073402" sldId="405"/>
            <ac:spMk id="1287" creationId="{88676B94-8ADA-9880-F9C4-9467843EF576}"/>
          </ac:spMkLst>
        </pc:spChg>
        <pc:spChg chg="mod">
          <ac:chgData name="Ramy Mohamed" userId="0cc068d6-35f3-41e3-a10d-b98e4c17dcff" providerId="ADAL" clId="{AF453001-A281-4A15-A310-D110B7F86FE8}" dt="2023-02-09T06:27:20.964" v="246"/>
          <ac:spMkLst>
            <pc:docMk/>
            <pc:sldMk cId="2366073402" sldId="405"/>
            <ac:spMk id="1288" creationId="{42D053D9-19FF-1A1E-05DF-21D335921AE3}"/>
          </ac:spMkLst>
        </pc:spChg>
        <pc:spChg chg="mod">
          <ac:chgData name="Ramy Mohamed" userId="0cc068d6-35f3-41e3-a10d-b98e4c17dcff" providerId="ADAL" clId="{AF453001-A281-4A15-A310-D110B7F86FE8}" dt="2023-02-09T06:27:20.964" v="246"/>
          <ac:spMkLst>
            <pc:docMk/>
            <pc:sldMk cId="2366073402" sldId="405"/>
            <ac:spMk id="1289" creationId="{20C10F96-960D-7A09-10C7-2D893F64B7EB}"/>
          </ac:spMkLst>
        </pc:spChg>
        <pc:spChg chg="mod">
          <ac:chgData name="Ramy Mohamed" userId="0cc068d6-35f3-41e3-a10d-b98e4c17dcff" providerId="ADAL" clId="{AF453001-A281-4A15-A310-D110B7F86FE8}" dt="2023-02-09T06:27:20.964" v="246"/>
          <ac:spMkLst>
            <pc:docMk/>
            <pc:sldMk cId="2366073402" sldId="405"/>
            <ac:spMk id="1290" creationId="{994DAF61-1E2F-EDB4-491E-EE9BDA4A52FF}"/>
          </ac:spMkLst>
        </pc:spChg>
        <pc:spChg chg="mod">
          <ac:chgData name="Ramy Mohamed" userId="0cc068d6-35f3-41e3-a10d-b98e4c17dcff" providerId="ADAL" clId="{AF453001-A281-4A15-A310-D110B7F86FE8}" dt="2023-02-09T06:27:20.964" v="246"/>
          <ac:spMkLst>
            <pc:docMk/>
            <pc:sldMk cId="2366073402" sldId="405"/>
            <ac:spMk id="1291" creationId="{A6A7A6D4-4594-8553-0603-F1FDE35C6614}"/>
          </ac:spMkLst>
        </pc:spChg>
        <pc:spChg chg="mod">
          <ac:chgData name="Ramy Mohamed" userId="0cc068d6-35f3-41e3-a10d-b98e4c17dcff" providerId="ADAL" clId="{AF453001-A281-4A15-A310-D110B7F86FE8}" dt="2023-02-09T06:27:20.964" v="246"/>
          <ac:spMkLst>
            <pc:docMk/>
            <pc:sldMk cId="2366073402" sldId="405"/>
            <ac:spMk id="1292" creationId="{2420251A-30E3-E29C-13DE-1BB871F53F87}"/>
          </ac:spMkLst>
        </pc:spChg>
        <pc:spChg chg="mod">
          <ac:chgData name="Ramy Mohamed" userId="0cc068d6-35f3-41e3-a10d-b98e4c17dcff" providerId="ADAL" clId="{AF453001-A281-4A15-A310-D110B7F86FE8}" dt="2023-02-09T06:27:20.964" v="246"/>
          <ac:spMkLst>
            <pc:docMk/>
            <pc:sldMk cId="2366073402" sldId="405"/>
            <ac:spMk id="1293" creationId="{FC20BD27-51A1-3BF0-54FB-FA76BC0FA06E}"/>
          </ac:spMkLst>
        </pc:spChg>
        <pc:spChg chg="mod">
          <ac:chgData name="Ramy Mohamed" userId="0cc068d6-35f3-41e3-a10d-b98e4c17dcff" providerId="ADAL" clId="{AF453001-A281-4A15-A310-D110B7F86FE8}" dt="2023-02-09T06:27:20.964" v="246"/>
          <ac:spMkLst>
            <pc:docMk/>
            <pc:sldMk cId="2366073402" sldId="405"/>
            <ac:spMk id="1294" creationId="{BCB6C75E-E7B9-8379-DB36-417874ACE8AD}"/>
          </ac:spMkLst>
        </pc:spChg>
        <pc:spChg chg="mod">
          <ac:chgData name="Ramy Mohamed" userId="0cc068d6-35f3-41e3-a10d-b98e4c17dcff" providerId="ADAL" clId="{AF453001-A281-4A15-A310-D110B7F86FE8}" dt="2023-02-09T06:27:20.964" v="246"/>
          <ac:spMkLst>
            <pc:docMk/>
            <pc:sldMk cId="2366073402" sldId="405"/>
            <ac:spMk id="1295" creationId="{51880796-DF12-25FA-EFDA-DDCB1A5970AC}"/>
          </ac:spMkLst>
        </pc:spChg>
        <pc:spChg chg="mod">
          <ac:chgData name="Ramy Mohamed" userId="0cc068d6-35f3-41e3-a10d-b98e4c17dcff" providerId="ADAL" clId="{AF453001-A281-4A15-A310-D110B7F86FE8}" dt="2023-02-09T06:27:20.964" v="246"/>
          <ac:spMkLst>
            <pc:docMk/>
            <pc:sldMk cId="2366073402" sldId="405"/>
            <ac:spMk id="1296" creationId="{C7033641-76F4-8338-FDE9-62CC7BDF8C81}"/>
          </ac:spMkLst>
        </pc:spChg>
        <pc:spChg chg="mod">
          <ac:chgData name="Ramy Mohamed" userId="0cc068d6-35f3-41e3-a10d-b98e4c17dcff" providerId="ADAL" clId="{AF453001-A281-4A15-A310-D110B7F86FE8}" dt="2023-02-09T06:27:20.964" v="246"/>
          <ac:spMkLst>
            <pc:docMk/>
            <pc:sldMk cId="2366073402" sldId="405"/>
            <ac:spMk id="1297" creationId="{C0593570-9020-62C4-55EF-C12A783A166D}"/>
          </ac:spMkLst>
        </pc:spChg>
        <pc:spChg chg="mod">
          <ac:chgData name="Ramy Mohamed" userId="0cc068d6-35f3-41e3-a10d-b98e4c17dcff" providerId="ADAL" clId="{AF453001-A281-4A15-A310-D110B7F86FE8}" dt="2023-02-09T06:27:20.964" v="246"/>
          <ac:spMkLst>
            <pc:docMk/>
            <pc:sldMk cId="2366073402" sldId="405"/>
            <ac:spMk id="1298" creationId="{562739CD-71F0-5393-3544-3156CE5AAF2D}"/>
          </ac:spMkLst>
        </pc:spChg>
        <pc:spChg chg="mod">
          <ac:chgData name="Ramy Mohamed" userId="0cc068d6-35f3-41e3-a10d-b98e4c17dcff" providerId="ADAL" clId="{AF453001-A281-4A15-A310-D110B7F86FE8}" dt="2023-02-09T06:27:20.964" v="246"/>
          <ac:spMkLst>
            <pc:docMk/>
            <pc:sldMk cId="2366073402" sldId="405"/>
            <ac:spMk id="1299" creationId="{078A82AC-4068-9D7B-1D37-23A86602FEE0}"/>
          </ac:spMkLst>
        </pc:spChg>
        <pc:spChg chg="mod">
          <ac:chgData name="Ramy Mohamed" userId="0cc068d6-35f3-41e3-a10d-b98e4c17dcff" providerId="ADAL" clId="{AF453001-A281-4A15-A310-D110B7F86FE8}" dt="2023-02-09T06:27:20.964" v="246"/>
          <ac:spMkLst>
            <pc:docMk/>
            <pc:sldMk cId="2366073402" sldId="405"/>
            <ac:spMk id="1300" creationId="{B25774AA-00AB-BA9F-BBA9-D0D933F56794}"/>
          </ac:spMkLst>
        </pc:spChg>
        <pc:spChg chg="mod">
          <ac:chgData name="Ramy Mohamed" userId="0cc068d6-35f3-41e3-a10d-b98e4c17dcff" providerId="ADAL" clId="{AF453001-A281-4A15-A310-D110B7F86FE8}" dt="2023-02-09T06:27:20.964" v="246"/>
          <ac:spMkLst>
            <pc:docMk/>
            <pc:sldMk cId="2366073402" sldId="405"/>
            <ac:spMk id="1301" creationId="{B8E441EE-01C5-F70D-5F2D-20350BFE2BBF}"/>
          </ac:spMkLst>
        </pc:spChg>
        <pc:spChg chg="mod">
          <ac:chgData name="Ramy Mohamed" userId="0cc068d6-35f3-41e3-a10d-b98e4c17dcff" providerId="ADAL" clId="{AF453001-A281-4A15-A310-D110B7F86FE8}" dt="2023-02-09T06:27:20.964" v="246"/>
          <ac:spMkLst>
            <pc:docMk/>
            <pc:sldMk cId="2366073402" sldId="405"/>
            <ac:spMk id="1302" creationId="{8E29932A-EC8F-2FFF-F667-0569D535CD61}"/>
          </ac:spMkLst>
        </pc:spChg>
        <pc:spChg chg="mod">
          <ac:chgData name="Ramy Mohamed" userId="0cc068d6-35f3-41e3-a10d-b98e4c17dcff" providerId="ADAL" clId="{AF453001-A281-4A15-A310-D110B7F86FE8}" dt="2023-02-09T06:27:20.964" v="246"/>
          <ac:spMkLst>
            <pc:docMk/>
            <pc:sldMk cId="2366073402" sldId="405"/>
            <ac:spMk id="1303" creationId="{B7629320-869C-3331-04D1-E22019B334B4}"/>
          </ac:spMkLst>
        </pc:spChg>
        <pc:spChg chg="mod">
          <ac:chgData name="Ramy Mohamed" userId="0cc068d6-35f3-41e3-a10d-b98e4c17dcff" providerId="ADAL" clId="{AF453001-A281-4A15-A310-D110B7F86FE8}" dt="2023-02-09T06:27:20.964" v="246"/>
          <ac:spMkLst>
            <pc:docMk/>
            <pc:sldMk cId="2366073402" sldId="405"/>
            <ac:spMk id="1304" creationId="{F2FA88B6-496F-3E36-5C97-EE0671DB3160}"/>
          </ac:spMkLst>
        </pc:spChg>
        <pc:spChg chg="mod">
          <ac:chgData name="Ramy Mohamed" userId="0cc068d6-35f3-41e3-a10d-b98e4c17dcff" providerId="ADAL" clId="{AF453001-A281-4A15-A310-D110B7F86FE8}" dt="2023-02-09T06:27:20.964" v="246"/>
          <ac:spMkLst>
            <pc:docMk/>
            <pc:sldMk cId="2366073402" sldId="405"/>
            <ac:spMk id="1305" creationId="{9FC6E3B5-A853-C35E-E60B-DC9B87425E0D}"/>
          </ac:spMkLst>
        </pc:spChg>
        <pc:spChg chg="mod">
          <ac:chgData name="Ramy Mohamed" userId="0cc068d6-35f3-41e3-a10d-b98e4c17dcff" providerId="ADAL" clId="{AF453001-A281-4A15-A310-D110B7F86FE8}" dt="2023-02-09T06:27:20.964" v="246"/>
          <ac:spMkLst>
            <pc:docMk/>
            <pc:sldMk cId="2366073402" sldId="405"/>
            <ac:spMk id="1306" creationId="{70000EEC-1627-6F67-6C83-17E583865949}"/>
          </ac:spMkLst>
        </pc:spChg>
        <pc:spChg chg="mod">
          <ac:chgData name="Ramy Mohamed" userId="0cc068d6-35f3-41e3-a10d-b98e4c17dcff" providerId="ADAL" clId="{AF453001-A281-4A15-A310-D110B7F86FE8}" dt="2023-02-09T06:27:20.964" v="246"/>
          <ac:spMkLst>
            <pc:docMk/>
            <pc:sldMk cId="2366073402" sldId="405"/>
            <ac:spMk id="1307" creationId="{4FF36316-BD4F-5B7F-359D-0CA28483E020}"/>
          </ac:spMkLst>
        </pc:spChg>
        <pc:spChg chg="mod">
          <ac:chgData name="Ramy Mohamed" userId="0cc068d6-35f3-41e3-a10d-b98e4c17dcff" providerId="ADAL" clId="{AF453001-A281-4A15-A310-D110B7F86FE8}" dt="2023-02-09T06:27:20.964" v="246"/>
          <ac:spMkLst>
            <pc:docMk/>
            <pc:sldMk cId="2366073402" sldId="405"/>
            <ac:spMk id="1308" creationId="{3A47B34A-F6F3-9FC4-3673-F98FC4B81258}"/>
          </ac:spMkLst>
        </pc:spChg>
        <pc:spChg chg="mod">
          <ac:chgData name="Ramy Mohamed" userId="0cc068d6-35f3-41e3-a10d-b98e4c17dcff" providerId="ADAL" clId="{AF453001-A281-4A15-A310-D110B7F86FE8}" dt="2023-02-09T06:27:20.964" v="246"/>
          <ac:spMkLst>
            <pc:docMk/>
            <pc:sldMk cId="2366073402" sldId="405"/>
            <ac:spMk id="1309" creationId="{43E96B0E-50DE-E9EE-5F64-36075764BA29}"/>
          </ac:spMkLst>
        </pc:spChg>
        <pc:spChg chg="mod">
          <ac:chgData name="Ramy Mohamed" userId="0cc068d6-35f3-41e3-a10d-b98e4c17dcff" providerId="ADAL" clId="{AF453001-A281-4A15-A310-D110B7F86FE8}" dt="2023-02-09T06:27:20.964" v="246"/>
          <ac:spMkLst>
            <pc:docMk/>
            <pc:sldMk cId="2366073402" sldId="405"/>
            <ac:spMk id="1310" creationId="{35E08E86-1B03-09B8-2FDC-5D63AE9D0977}"/>
          </ac:spMkLst>
        </pc:spChg>
        <pc:spChg chg="mod">
          <ac:chgData name="Ramy Mohamed" userId="0cc068d6-35f3-41e3-a10d-b98e4c17dcff" providerId="ADAL" clId="{AF453001-A281-4A15-A310-D110B7F86FE8}" dt="2023-02-09T06:27:20.964" v="246"/>
          <ac:spMkLst>
            <pc:docMk/>
            <pc:sldMk cId="2366073402" sldId="405"/>
            <ac:spMk id="1311" creationId="{2269A1AC-A858-5B50-6B1C-E99BC87370C2}"/>
          </ac:spMkLst>
        </pc:spChg>
        <pc:spChg chg="mod">
          <ac:chgData name="Ramy Mohamed" userId="0cc068d6-35f3-41e3-a10d-b98e4c17dcff" providerId="ADAL" clId="{AF453001-A281-4A15-A310-D110B7F86FE8}" dt="2023-02-09T06:27:20.964" v="246"/>
          <ac:spMkLst>
            <pc:docMk/>
            <pc:sldMk cId="2366073402" sldId="405"/>
            <ac:spMk id="1312" creationId="{BD66EB9B-35C7-0BE0-88EA-844071FF953F}"/>
          </ac:spMkLst>
        </pc:spChg>
        <pc:spChg chg="mod">
          <ac:chgData name="Ramy Mohamed" userId="0cc068d6-35f3-41e3-a10d-b98e4c17dcff" providerId="ADAL" clId="{AF453001-A281-4A15-A310-D110B7F86FE8}" dt="2023-02-09T06:27:20.964" v="246"/>
          <ac:spMkLst>
            <pc:docMk/>
            <pc:sldMk cId="2366073402" sldId="405"/>
            <ac:spMk id="1313" creationId="{3DFD1F17-5D72-B5C1-F875-84C87E1DB5FD}"/>
          </ac:spMkLst>
        </pc:spChg>
        <pc:spChg chg="mod">
          <ac:chgData name="Ramy Mohamed" userId="0cc068d6-35f3-41e3-a10d-b98e4c17dcff" providerId="ADAL" clId="{AF453001-A281-4A15-A310-D110B7F86FE8}" dt="2023-02-09T06:27:20.964" v="246"/>
          <ac:spMkLst>
            <pc:docMk/>
            <pc:sldMk cId="2366073402" sldId="405"/>
            <ac:spMk id="1314" creationId="{9D6E48EE-10BA-AFD9-58DB-D3E422E6EA2E}"/>
          </ac:spMkLst>
        </pc:spChg>
        <pc:spChg chg="mod">
          <ac:chgData name="Ramy Mohamed" userId="0cc068d6-35f3-41e3-a10d-b98e4c17dcff" providerId="ADAL" clId="{AF453001-A281-4A15-A310-D110B7F86FE8}" dt="2023-02-09T06:27:20.964" v="246"/>
          <ac:spMkLst>
            <pc:docMk/>
            <pc:sldMk cId="2366073402" sldId="405"/>
            <ac:spMk id="1315" creationId="{0AC7B13B-8B6B-5711-BFBB-A8678AD3F954}"/>
          </ac:spMkLst>
        </pc:spChg>
        <pc:spChg chg="mod">
          <ac:chgData name="Ramy Mohamed" userId="0cc068d6-35f3-41e3-a10d-b98e4c17dcff" providerId="ADAL" clId="{AF453001-A281-4A15-A310-D110B7F86FE8}" dt="2023-02-09T06:27:20.964" v="246"/>
          <ac:spMkLst>
            <pc:docMk/>
            <pc:sldMk cId="2366073402" sldId="405"/>
            <ac:spMk id="1316" creationId="{2F05F731-5CC4-DA0E-8F2B-DA108286D22D}"/>
          </ac:spMkLst>
        </pc:spChg>
        <pc:spChg chg="mod">
          <ac:chgData name="Ramy Mohamed" userId="0cc068d6-35f3-41e3-a10d-b98e4c17dcff" providerId="ADAL" clId="{AF453001-A281-4A15-A310-D110B7F86FE8}" dt="2023-02-09T06:27:20.964" v="246"/>
          <ac:spMkLst>
            <pc:docMk/>
            <pc:sldMk cId="2366073402" sldId="405"/>
            <ac:spMk id="1317" creationId="{61B28464-3FA8-2015-D34F-7611E9ABC14A}"/>
          </ac:spMkLst>
        </pc:spChg>
        <pc:spChg chg="mod">
          <ac:chgData name="Ramy Mohamed" userId="0cc068d6-35f3-41e3-a10d-b98e4c17dcff" providerId="ADAL" clId="{AF453001-A281-4A15-A310-D110B7F86FE8}" dt="2023-02-09T06:27:20.964" v="246"/>
          <ac:spMkLst>
            <pc:docMk/>
            <pc:sldMk cId="2366073402" sldId="405"/>
            <ac:spMk id="1318" creationId="{01F76CF7-E651-0105-B047-0A3BB8C1386A}"/>
          </ac:spMkLst>
        </pc:spChg>
        <pc:spChg chg="mod">
          <ac:chgData name="Ramy Mohamed" userId="0cc068d6-35f3-41e3-a10d-b98e4c17dcff" providerId="ADAL" clId="{AF453001-A281-4A15-A310-D110B7F86FE8}" dt="2023-02-09T06:27:20.964" v="246"/>
          <ac:spMkLst>
            <pc:docMk/>
            <pc:sldMk cId="2366073402" sldId="405"/>
            <ac:spMk id="1319" creationId="{8C1E21BC-E0AE-5F15-C73C-833B12CAC353}"/>
          </ac:spMkLst>
        </pc:spChg>
        <pc:spChg chg="mod">
          <ac:chgData name="Ramy Mohamed" userId="0cc068d6-35f3-41e3-a10d-b98e4c17dcff" providerId="ADAL" clId="{AF453001-A281-4A15-A310-D110B7F86FE8}" dt="2023-02-09T06:27:20.964" v="246"/>
          <ac:spMkLst>
            <pc:docMk/>
            <pc:sldMk cId="2366073402" sldId="405"/>
            <ac:spMk id="1320" creationId="{6CE52E59-08CF-AE55-73C8-F94763A3BB40}"/>
          </ac:spMkLst>
        </pc:spChg>
        <pc:spChg chg="mod">
          <ac:chgData name="Ramy Mohamed" userId="0cc068d6-35f3-41e3-a10d-b98e4c17dcff" providerId="ADAL" clId="{AF453001-A281-4A15-A310-D110B7F86FE8}" dt="2023-02-09T06:27:20.964" v="246"/>
          <ac:spMkLst>
            <pc:docMk/>
            <pc:sldMk cId="2366073402" sldId="405"/>
            <ac:spMk id="1331" creationId="{EA8E745A-7D8E-8996-255F-34972BD6CD15}"/>
          </ac:spMkLst>
        </pc:spChg>
        <pc:spChg chg="mod">
          <ac:chgData name="Ramy Mohamed" userId="0cc068d6-35f3-41e3-a10d-b98e4c17dcff" providerId="ADAL" clId="{AF453001-A281-4A15-A310-D110B7F86FE8}" dt="2023-02-09T06:27:20.964" v="246"/>
          <ac:spMkLst>
            <pc:docMk/>
            <pc:sldMk cId="2366073402" sldId="405"/>
            <ac:spMk id="1332" creationId="{592FAD0A-C2B7-0B58-655A-5601562439C5}"/>
          </ac:spMkLst>
        </pc:spChg>
        <pc:spChg chg="mod">
          <ac:chgData name="Ramy Mohamed" userId="0cc068d6-35f3-41e3-a10d-b98e4c17dcff" providerId="ADAL" clId="{AF453001-A281-4A15-A310-D110B7F86FE8}" dt="2023-02-09T06:27:20.964" v="246"/>
          <ac:spMkLst>
            <pc:docMk/>
            <pc:sldMk cId="2366073402" sldId="405"/>
            <ac:spMk id="1333" creationId="{857F0BAA-0CEF-D955-3090-BF1DF8D8A859}"/>
          </ac:spMkLst>
        </pc:spChg>
        <pc:spChg chg="mod">
          <ac:chgData name="Ramy Mohamed" userId="0cc068d6-35f3-41e3-a10d-b98e4c17dcff" providerId="ADAL" clId="{AF453001-A281-4A15-A310-D110B7F86FE8}" dt="2023-02-09T06:27:20.964" v="246"/>
          <ac:spMkLst>
            <pc:docMk/>
            <pc:sldMk cId="2366073402" sldId="405"/>
            <ac:spMk id="1334" creationId="{99A9403F-82B7-96A1-CE79-5CF4FF7583E0}"/>
          </ac:spMkLst>
        </pc:spChg>
        <pc:spChg chg="mod">
          <ac:chgData name="Ramy Mohamed" userId="0cc068d6-35f3-41e3-a10d-b98e4c17dcff" providerId="ADAL" clId="{AF453001-A281-4A15-A310-D110B7F86FE8}" dt="2023-02-09T06:27:20.964" v="246"/>
          <ac:spMkLst>
            <pc:docMk/>
            <pc:sldMk cId="2366073402" sldId="405"/>
            <ac:spMk id="1335" creationId="{38A3C85B-CDCA-057E-4873-229820EABF3C}"/>
          </ac:spMkLst>
        </pc:spChg>
        <pc:spChg chg="mod">
          <ac:chgData name="Ramy Mohamed" userId="0cc068d6-35f3-41e3-a10d-b98e4c17dcff" providerId="ADAL" clId="{AF453001-A281-4A15-A310-D110B7F86FE8}" dt="2023-02-09T06:27:20.964" v="246"/>
          <ac:spMkLst>
            <pc:docMk/>
            <pc:sldMk cId="2366073402" sldId="405"/>
            <ac:spMk id="1336" creationId="{E7B5FAD4-3DC0-90D5-6F14-8547A523D60E}"/>
          </ac:spMkLst>
        </pc:spChg>
        <pc:spChg chg="mod">
          <ac:chgData name="Ramy Mohamed" userId="0cc068d6-35f3-41e3-a10d-b98e4c17dcff" providerId="ADAL" clId="{AF453001-A281-4A15-A310-D110B7F86FE8}" dt="2023-02-09T06:27:20.964" v="246"/>
          <ac:spMkLst>
            <pc:docMk/>
            <pc:sldMk cId="2366073402" sldId="405"/>
            <ac:spMk id="1337" creationId="{CA8CD424-2E5B-C245-7C7C-2606D9CD7F6C}"/>
          </ac:spMkLst>
        </pc:spChg>
        <pc:spChg chg="mod">
          <ac:chgData name="Ramy Mohamed" userId="0cc068d6-35f3-41e3-a10d-b98e4c17dcff" providerId="ADAL" clId="{AF453001-A281-4A15-A310-D110B7F86FE8}" dt="2023-02-09T06:27:20.964" v="246"/>
          <ac:spMkLst>
            <pc:docMk/>
            <pc:sldMk cId="2366073402" sldId="405"/>
            <ac:spMk id="1338" creationId="{C5E47330-B2DD-EDE8-B483-9F26352FAF44}"/>
          </ac:spMkLst>
        </pc:spChg>
        <pc:spChg chg="mod">
          <ac:chgData name="Ramy Mohamed" userId="0cc068d6-35f3-41e3-a10d-b98e4c17dcff" providerId="ADAL" clId="{AF453001-A281-4A15-A310-D110B7F86FE8}" dt="2023-02-09T06:27:20.964" v="246"/>
          <ac:spMkLst>
            <pc:docMk/>
            <pc:sldMk cId="2366073402" sldId="405"/>
            <ac:spMk id="1339" creationId="{E646851E-EC10-ACE6-A67A-17D8EECF365D}"/>
          </ac:spMkLst>
        </pc:spChg>
        <pc:spChg chg="mod">
          <ac:chgData name="Ramy Mohamed" userId="0cc068d6-35f3-41e3-a10d-b98e4c17dcff" providerId="ADAL" clId="{AF453001-A281-4A15-A310-D110B7F86FE8}" dt="2023-02-09T06:27:20.964" v="246"/>
          <ac:spMkLst>
            <pc:docMk/>
            <pc:sldMk cId="2366073402" sldId="405"/>
            <ac:spMk id="1340" creationId="{3B6F8892-B9C9-D34A-5887-19C8F5227C97}"/>
          </ac:spMkLst>
        </pc:spChg>
        <pc:spChg chg="mod">
          <ac:chgData name="Ramy Mohamed" userId="0cc068d6-35f3-41e3-a10d-b98e4c17dcff" providerId="ADAL" clId="{AF453001-A281-4A15-A310-D110B7F86FE8}" dt="2023-02-09T06:27:20.964" v="246"/>
          <ac:spMkLst>
            <pc:docMk/>
            <pc:sldMk cId="2366073402" sldId="405"/>
            <ac:spMk id="1341" creationId="{CA820857-C62A-DA2D-D847-ACDAD6E9DCA3}"/>
          </ac:spMkLst>
        </pc:spChg>
        <pc:spChg chg="mod">
          <ac:chgData name="Ramy Mohamed" userId="0cc068d6-35f3-41e3-a10d-b98e4c17dcff" providerId="ADAL" clId="{AF453001-A281-4A15-A310-D110B7F86FE8}" dt="2023-02-09T06:27:20.964" v="246"/>
          <ac:spMkLst>
            <pc:docMk/>
            <pc:sldMk cId="2366073402" sldId="405"/>
            <ac:spMk id="1342" creationId="{075021C1-EA66-DC91-8140-2005302559B1}"/>
          </ac:spMkLst>
        </pc:spChg>
        <pc:spChg chg="mod">
          <ac:chgData name="Ramy Mohamed" userId="0cc068d6-35f3-41e3-a10d-b98e4c17dcff" providerId="ADAL" clId="{AF453001-A281-4A15-A310-D110B7F86FE8}" dt="2023-02-09T06:27:20.964" v="246"/>
          <ac:spMkLst>
            <pc:docMk/>
            <pc:sldMk cId="2366073402" sldId="405"/>
            <ac:spMk id="1343" creationId="{FBE267BD-3F6B-363B-4189-115BFB0D5490}"/>
          </ac:spMkLst>
        </pc:spChg>
        <pc:spChg chg="mod">
          <ac:chgData name="Ramy Mohamed" userId="0cc068d6-35f3-41e3-a10d-b98e4c17dcff" providerId="ADAL" clId="{AF453001-A281-4A15-A310-D110B7F86FE8}" dt="2023-02-09T06:27:20.964" v="246"/>
          <ac:spMkLst>
            <pc:docMk/>
            <pc:sldMk cId="2366073402" sldId="405"/>
            <ac:spMk id="1344" creationId="{1AF585DF-F83E-30EE-BDB3-5FF6B0E2E08E}"/>
          </ac:spMkLst>
        </pc:spChg>
        <pc:spChg chg="mod">
          <ac:chgData name="Ramy Mohamed" userId="0cc068d6-35f3-41e3-a10d-b98e4c17dcff" providerId="ADAL" clId="{AF453001-A281-4A15-A310-D110B7F86FE8}" dt="2023-02-09T06:27:20.964" v="246"/>
          <ac:spMkLst>
            <pc:docMk/>
            <pc:sldMk cId="2366073402" sldId="405"/>
            <ac:spMk id="1345" creationId="{01667C96-5B71-948A-D81A-5736414C76D9}"/>
          </ac:spMkLst>
        </pc:spChg>
        <pc:spChg chg="mod">
          <ac:chgData name="Ramy Mohamed" userId="0cc068d6-35f3-41e3-a10d-b98e4c17dcff" providerId="ADAL" clId="{AF453001-A281-4A15-A310-D110B7F86FE8}" dt="2023-02-09T06:27:20.964" v="246"/>
          <ac:spMkLst>
            <pc:docMk/>
            <pc:sldMk cId="2366073402" sldId="405"/>
            <ac:spMk id="1346" creationId="{5AD83865-20FA-927C-3090-3C04DC4A8092}"/>
          </ac:spMkLst>
        </pc:spChg>
        <pc:spChg chg="mod">
          <ac:chgData name="Ramy Mohamed" userId="0cc068d6-35f3-41e3-a10d-b98e4c17dcff" providerId="ADAL" clId="{AF453001-A281-4A15-A310-D110B7F86FE8}" dt="2023-02-09T06:27:20.964" v="246"/>
          <ac:spMkLst>
            <pc:docMk/>
            <pc:sldMk cId="2366073402" sldId="405"/>
            <ac:spMk id="1347" creationId="{3A634988-0751-239C-C731-442EC80F750B}"/>
          </ac:spMkLst>
        </pc:spChg>
        <pc:spChg chg="mod">
          <ac:chgData name="Ramy Mohamed" userId="0cc068d6-35f3-41e3-a10d-b98e4c17dcff" providerId="ADAL" clId="{AF453001-A281-4A15-A310-D110B7F86FE8}" dt="2023-02-09T06:27:20.964" v="246"/>
          <ac:spMkLst>
            <pc:docMk/>
            <pc:sldMk cId="2366073402" sldId="405"/>
            <ac:spMk id="1348" creationId="{5ED02D41-4BCC-6567-91CC-804EC1365D3E}"/>
          </ac:spMkLst>
        </pc:spChg>
        <pc:spChg chg="mod">
          <ac:chgData name="Ramy Mohamed" userId="0cc068d6-35f3-41e3-a10d-b98e4c17dcff" providerId="ADAL" clId="{AF453001-A281-4A15-A310-D110B7F86FE8}" dt="2023-02-09T06:27:20.964" v="246"/>
          <ac:spMkLst>
            <pc:docMk/>
            <pc:sldMk cId="2366073402" sldId="405"/>
            <ac:spMk id="1349" creationId="{545E4E4F-86E5-373F-956E-ADE0D896D70B}"/>
          </ac:spMkLst>
        </pc:spChg>
        <pc:spChg chg="mod">
          <ac:chgData name="Ramy Mohamed" userId="0cc068d6-35f3-41e3-a10d-b98e4c17dcff" providerId="ADAL" clId="{AF453001-A281-4A15-A310-D110B7F86FE8}" dt="2023-02-09T06:27:20.964" v="246"/>
          <ac:spMkLst>
            <pc:docMk/>
            <pc:sldMk cId="2366073402" sldId="405"/>
            <ac:spMk id="1350" creationId="{DA100289-10D8-E7C7-A018-C23AC29C7CEB}"/>
          </ac:spMkLst>
        </pc:spChg>
        <pc:spChg chg="mod">
          <ac:chgData name="Ramy Mohamed" userId="0cc068d6-35f3-41e3-a10d-b98e4c17dcff" providerId="ADAL" clId="{AF453001-A281-4A15-A310-D110B7F86FE8}" dt="2023-02-09T06:27:20.964" v="246"/>
          <ac:spMkLst>
            <pc:docMk/>
            <pc:sldMk cId="2366073402" sldId="405"/>
            <ac:spMk id="1351" creationId="{01D43C2C-1218-7909-05DC-BCAC9243E539}"/>
          </ac:spMkLst>
        </pc:spChg>
        <pc:spChg chg="mod">
          <ac:chgData name="Ramy Mohamed" userId="0cc068d6-35f3-41e3-a10d-b98e4c17dcff" providerId="ADAL" clId="{AF453001-A281-4A15-A310-D110B7F86FE8}" dt="2023-02-09T06:27:20.964" v="246"/>
          <ac:spMkLst>
            <pc:docMk/>
            <pc:sldMk cId="2366073402" sldId="405"/>
            <ac:spMk id="1352" creationId="{A84290E2-1BA0-9C3E-A9D5-EECCFE7C8125}"/>
          </ac:spMkLst>
        </pc:spChg>
        <pc:spChg chg="mod">
          <ac:chgData name="Ramy Mohamed" userId="0cc068d6-35f3-41e3-a10d-b98e4c17dcff" providerId="ADAL" clId="{AF453001-A281-4A15-A310-D110B7F86FE8}" dt="2023-02-09T06:27:20.964" v="246"/>
          <ac:spMkLst>
            <pc:docMk/>
            <pc:sldMk cId="2366073402" sldId="405"/>
            <ac:spMk id="1353" creationId="{C97178F9-5A93-6C4E-72FA-F04019F3E78A}"/>
          </ac:spMkLst>
        </pc:spChg>
        <pc:spChg chg="mod">
          <ac:chgData name="Ramy Mohamed" userId="0cc068d6-35f3-41e3-a10d-b98e4c17dcff" providerId="ADAL" clId="{AF453001-A281-4A15-A310-D110B7F86FE8}" dt="2023-02-09T06:27:20.964" v="246"/>
          <ac:spMkLst>
            <pc:docMk/>
            <pc:sldMk cId="2366073402" sldId="405"/>
            <ac:spMk id="1354" creationId="{30B974FC-5238-6A1D-3CAD-9901A08A1CE9}"/>
          </ac:spMkLst>
        </pc:spChg>
        <pc:spChg chg="mod">
          <ac:chgData name="Ramy Mohamed" userId="0cc068d6-35f3-41e3-a10d-b98e4c17dcff" providerId="ADAL" clId="{AF453001-A281-4A15-A310-D110B7F86FE8}" dt="2023-02-09T06:27:20.964" v="246"/>
          <ac:spMkLst>
            <pc:docMk/>
            <pc:sldMk cId="2366073402" sldId="405"/>
            <ac:spMk id="1355" creationId="{E98673E5-9DA4-7AB8-490F-73CC14605F2B}"/>
          </ac:spMkLst>
        </pc:spChg>
        <pc:spChg chg="mod">
          <ac:chgData name="Ramy Mohamed" userId="0cc068d6-35f3-41e3-a10d-b98e4c17dcff" providerId="ADAL" clId="{AF453001-A281-4A15-A310-D110B7F86FE8}" dt="2023-02-09T06:27:20.964" v="246"/>
          <ac:spMkLst>
            <pc:docMk/>
            <pc:sldMk cId="2366073402" sldId="405"/>
            <ac:spMk id="1356" creationId="{134090B8-4348-30BC-4C5E-4253013D002F}"/>
          </ac:spMkLst>
        </pc:spChg>
        <pc:spChg chg="mod">
          <ac:chgData name="Ramy Mohamed" userId="0cc068d6-35f3-41e3-a10d-b98e4c17dcff" providerId="ADAL" clId="{AF453001-A281-4A15-A310-D110B7F86FE8}" dt="2023-02-09T06:27:20.964" v="246"/>
          <ac:spMkLst>
            <pc:docMk/>
            <pc:sldMk cId="2366073402" sldId="405"/>
            <ac:spMk id="1357" creationId="{875CFB8C-B042-99DC-F465-6309D64658F1}"/>
          </ac:spMkLst>
        </pc:spChg>
        <pc:spChg chg="mod">
          <ac:chgData name="Ramy Mohamed" userId="0cc068d6-35f3-41e3-a10d-b98e4c17dcff" providerId="ADAL" clId="{AF453001-A281-4A15-A310-D110B7F86FE8}" dt="2023-02-09T06:27:20.964" v="246"/>
          <ac:spMkLst>
            <pc:docMk/>
            <pc:sldMk cId="2366073402" sldId="405"/>
            <ac:spMk id="1358" creationId="{2B8FFA9F-B175-02E3-B189-09FB615E14E4}"/>
          </ac:spMkLst>
        </pc:spChg>
        <pc:spChg chg="mod">
          <ac:chgData name="Ramy Mohamed" userId="0cc068d6-35f3-41e3-a10d-b98e4c17dcff" providerId="ADAL" clId="{AF453001-A281-4A15-A310-D110B7F86FE8}" dt="2023-02-09T06:27:20.964" v="246"/>
          <ac:spMkLst>
            <pc:docMk/>
            <pc:sldMk cId="2366073402" sldId="405"/>
            <ac:spMk id="1359" creationId="{77B979F1-1D48-FE5B-3EFE-BAB47185C0A4}"/>
          </ac:spMkLst>
        </pc:spChg>
        <pc:spChg chg="mod">
          <ac:chgData name="Ramy Mohamed" userId="0cc068d6-35f3-41e3-a10d-b98e4c17dcff" providerId="ADAL" clId="{AF453001-A281-4A15-A310-D110B7F86FE8}" dt="2023-02-09T06:27:20.964" v="246"/>
          <ac:spMkLst>
            <pc:docMk/>
            <pc:sldMk cId="2366073402" sldId="405"/>
            <ac:spMk id="1360" creationId="{1774A102-2787-FFC0-1DA3-DE443690DE5B}"/>
          </ac:spMkLst>
        </pc:spChg>
        <pc:spChg chg="mod">
          <ac:chgData name="Ramy Mohamed" userId="0cc068d6-35f3-41e3-a10d-b98e4c17dcff" providerId="ADAL" clId="{AF453001-A281-4A15-A310-D110B7F86FE8}" dt="2023-02-09T06:27:20.964" v="246"/>
          <ac:spMkLst>
            <pc:docMk/>
            <pc:sldMk cId="2366073402" sldId="405"/>
            <ac:spMk id="1361" creationId="{4BB29F16-BB6D-7BFE-2CC7-847DA84086AA}"/>
          </ac:spMkLst>
        </pc:spChg>
        <pc:spChg chg="mod">
          <ac:chgData name="Ramy Mohamed" userId="0cc068d6-35f3-41e3-a10d-b98e4c17dcff" providerId="ADAL" clId="{AF453001-A281-4A15-A310-D110B7F86FE8}" dt="2023-02-09T06:27:20.964" v="246"/>
          <ac:spMkLst>
            <pc:docMk/>
            <pc:sldMk cId="2366073402" sldId="405"/>
            <ac:spMk id="1362" creationId="{865364B1-59D6-58D3-2671-D25C310A72BD}"/>
          </ac:spMkLst>
        </pc:spChg>
        <pc:spChg chg="mod">
          <ac:chgData name="Ramy Mohamed" userId="0cc068d6-35f3-41e3-a10d-b98e4c17dcff" providerId="ADAL" clId="{AF453001-A281-4A15-A310-D110B7F86FE8}" dt="2023-02-09T06:27:20.964" v="246"/>
          <ac:spMkLst>
            <pc:docMk/>
            <pc:sldMk cId="2366073402" sldId="405"/>
            <ac:spMk id="1363" creationId="{0FA73A81-C824-887B-B3EC-58F001643962}"/>
          </ac:spMkLst>
        </pc:spChg>
        <pc:spChg chg="mod">
          <ac:chgData name="Ramy Mohamed" userId="0cc068d6-35f3-41e3-a10d-b98e4c17dcff" providerId="ADAL" clId="{AF453001-A281-4A15-A310-D110B7F86FE8}" dt="2023-02-09T06:27:20.964" v="246"/>
          <ac:spMkLst>
            <pc:docMk/>
            <pc:sldMk cId="2366073402" sldId="405"/>
            <ac:spMk id="1364" creationId="{AF64DB84-C9F0-C158-6395-FCF997BDE2EF}"/>
          </ac:spMkLst>
        </pc:spChg>
        <pc:spChg chg="mod">
          <ac:chgData name="Ramy Mohamed" userId="0cc068d6-35f3-41e3-a10d-b98e4c17dcff" providerId="ADAL" clId="{AF453001-A281-4A15-A310-D110B7F86FE8}" dt="2023-02-09T06:27:20.964" v="246"/>
          <ac:spMkLst>
            <pc:docMk/>
            <pc:sldMk cId="2366073402" sldId="405"/>
            <ac:spMk id="1365" creationId="{8264BCC4-99C8-111D-7D19-E62741ADE9DF}"/>
          </ac:spMkLst>
        </pc:spChg>
        <pc:spChg chg="mod">
          <ac:chgData name="Ramy Mohamed" userId="0cc068d6-35f3-41e3-a10d-b98e4c17dcff" providerId="ADAL" clId="{AF453001-A281-4A15-A310-D110B7F86FE8}" dt="2023-02-09T06:27:20.964" v="246"/>
          <ac:spMkLst>
            <pc:docMk/>
            <pc:sldMk cId="2366073402" sldId="405"/>
            <ac:spMk id="1366" creationId="{82E30162-267C-5E28-F516-2D317D306669}"/>
          </ac:spMkLst>
        </pc:spChg>
        <pc:spChg chg="mod">
          <ac:chgData name="Ramy Mohamed" userId="0cc068d6-35f3-41e3-a10d-b98e4c17dcff" providerId="ADAL" clId="{AF453001-A281-4A15-A310-D110B7F86FE8}" dt="2023-02-09T06:27:20.964" v="246"/>
          <ac:spMkLst>
            <pc:docMk/>
            <pc:sldMk cId="2366073402" sldId="405"/>
            <ac:spMk id="1367" creationId="{4777AB65-51D5-0130-154A-A1029157F852}"/>
          </ac:spMkLst>
        </pc:spChg>
        <pc:spChg chg="mod">
          <ac:chgData name="Ramy Mohamed" userId="0cc068d6-35f3-41e3-a10d-b98e4c17dcff" providerId="ADAL" clId="{AF453001-A281-4A15-A310-D110B7F86FE8}" dt="2023-02-09T06:27:20.964" v="246"/>
          <ac:spMkLst>
            <pc:docMk/>
            <pc:sldMk cId="2366073402" sldId="405"/>
            <ac:spMk id="1368" creationId="{492459DD-4AC8-048D-1C25-2D60FA936872}"/>
          </ac:spMkLst>
        </pc:spChg>
        <pc:spChg chg="mod">
          <ac:chgData name="Ramy Mohamed" userId="0cc068d6-35f3-41e3-a10d-b98e4c17dcff" providerId="ADAL" clId="{AF453001-A281-4A15-A310-D110B7F86FE8}" dt="2023-02-09T06:27:20.964" v="246"/>
          <ac:spMkLst>
            <pc:docMk/>
            <pc:sldMk cId="2366073402" sldId="405"/>
            <ac:spMk id="1369" creationId="{35128676-C1C0-48AD-24F8-69EC7F39812E}"/>
          </ac:spMkLst>
        </pc:spChg>
        <pc:spChg chg="mod">
          <ac:chgData name="Ramy Mohamed" userId="0cc068d6-35f3-41e3-a10d-b98e4c17dcff" providerId="ADAL" clId="{AF453001-A281-4A15-A310-D110B7F86FE8}" dt="2023-02-09T06:27:20.964" v="246"/>
          <ac:spMkLst>
            <pc:docMk/>
            <pc:sldMk cId="2366073402" sldId="405"/>
            <ac:spMk id="1370" creationId="{776FEDDE-AD7F-5E75-CC14-BE2A8A12607F}"/>
          </ac:spMkLst>
        </pc:spChg>
        <pc:spChg chg="mod">
          <ac:chgData name="Ramy Mohamed" userId="0cc068d6-35f3-41e3-a10d-b98e4c17dcff" providerId="ADAL" clId="{AF453001-A281-4A15-A310-D110B7F86FE8}" dt="2023-02-09T06:27:20.964" v="246"/>
          <ac:spMkLst>
            <pc:docMk/>
            <pc:sldMk cId="2366073402" sldId="405"/>
            <ac:spMk id="1371" creationId="{43339120-9456-762E-F8C3-6B67DA1ADB18}"/>
          </ac:spMkLst>
        </pc:spChg>
        <pc:spChg chg="mod">
          <ac:chgData name="Ramy Mohamed" userId="0cc068d6-35f3-41e3-a10d-b98e4c17dcff" providerId="ADAL" clId="{AF453001-A281-4A15-A310-D110B7F86FE8}" dt="2023-02-09T06:27:20.964" v="246"/>
          <ac:spMkLst>
            <pc:docMk/>
            <pc:sldMk cId="2366073402" sldId="405"/>
            <ac:spMk id="1372" creationId="{AAF24E6D-23B9-B6C7-545C-7BA788F49F4B}"/>
          </ac:spMkLst>
        </pc:spChg>
        <pc:spChg chg="mod">
          <ac:chgData name="Ramy Mohamed" userId="0cc068d6-35f3-41e3-a10d-b98e4c17dcff" providerId="ADAL" clId="{AF453001-A281-4A15-A310-D110B7F86FE8}" dt="2023-02-09T06:27:20.964" v="246"/>
          <ac:spMkLst>
            <pc:docMk/>
            <pc:sldMk cId="2366073402" sldId="405"/>
            <ac:spMk id="1373" creationId="{3F56B197-A6AF-274F-C7E1-200FAC6FD3A5}"/>
          </ac:spMkLst>
        </pc:spChg>
        <pc:spChg chg="mod">
          <ac:chgData name="Ramy Mohamed" userId="0cc068d6-35f3-41e3-a10d-b98e4c17dcff" providerId="ADAL" clId="{AF453001-A281-4A15-A310-D110B7F86FE8}" dt="2023-02-09T06:27:20.964" v="246"/>
          <ac:spMkLst>
            <pc:docMk/>
            <pc:sldMk cId="2366073402" sldId="405"/>
            <ac:spMk id="1374" creationId="{AD1A53FC-58EC-8BE1-6C93-5D9F40ECF1A1}"/>
          </ac:spMkLst>
        </pc:spChg>
        <pc:spChg chg="mod">
          <ac:chgData name="Ramy Mohamed" userId="0cc068d6-35f3-41e3-a10d-b98e4c17dcff" providerId="ADAL" clId="{AF453001-A281-4A15-A310-D110B7F86FE8}" dt="2023-02-09T06:27:20.964" v="246"/>
          <ac:spMkLst>
            <pc:docMk/>
            <pc:sldMk cId="2366073402" sldId="405"/>
            <ac:spMk id="1375" creationId="{7F740852-A8EE-7812-5642-FB72A9C6EEDE}"/>
          </ac:spMkLst>
        </pc:spChg>
        <pc:spChg chg="mod">
          <ac:chgData name="Ramy Mohamed" userId="0cc068d6-35f3-41e3-a10d-b98e4c17dcff" providerId="ADAL" clId="{AF453001-A281-4A15-A310-D110B7F86FE8}" dt="2023-02-09T06:27:20.964" v="246"/>
          <ac:spMkLst>
            <pc:docMk/>
            <pc:sldMk cId="2366073402" sldId="405"/>
            <ac:spMk id="1376" creationId="{BD3FF801-E72D-3226-1E94-4F4652BEACB1}"/>
          </ac:spMkLst>
        </pc:spChg>
        <pc:spChg chg="mod">
          <ac:chgData name="Ramy Mohamed" userId="0cc068d6-35f3-41e3-a10d-b98e4c17dcff" providerId="ADAL" clId="{AF453001-A281-4A15-A310-D110B7F86FE8}" dt="2023-02-09T06:27:20.964" v="246"/>
          <ac:spMkLst>
            <pc:docMk/>
            <pc:sldMk cId="2366073402" sldId="405"/>
            <ac:spMk id="1377" creationId="{9B5B38B0-CC6F-775E-4825-8EE5D86E5FEF}"/>
          </ac:spMkLst>
        </pc:spChg>
        <pc:spChg chg="mod">
          <ac:chgData name="Ramy Mohamed" userId="0cc068d6-35f3-41e3-a10d-b98e4c17dcff" providerId="ADAL" clId="{AF453001-A281-4A15-A310-D110B7F86FE8}" dt="2023-02-09T06:27:20.964" v="246"/>
          <ac:spMkLst>
            <pc:docMk/>
            <pc:sldMk cId="2366073402" sldId="405"/>
            <ac:spMk id="1378" creationId="{8D56F011-39F5-E77E-108B-CCB7702BB087}"/>
          </ac:spMkLst>
        </pc:spChg>
        <pc:spChg chg="mod">
          <ac:chgData name="Ramy Mohamed" userId="0cc068d6-35f3-41e3-a10d-b98e4c17dcff" providerId="ADAL" clId="{AF453001-A281-4A15-A310-D110B7F86FE8}" dt="2023-02-09T06:27:20.964" v="246"/>
          <ac:spMkLst>
            <pc:docMk/>
            <pc:sldMk cId="2366073402" sldId="405"/>
            <ac:spMk id="1379" creationId="{D8FE9182-3602-E49A-81B5-E04FB4B7A194}"/>
          </ac:spMkLst>
        </pc:spChg>
        <pc:spChg chg="mod">
          <ac:chgData name="Ramy Mohamed" userId="0cc068d6-35f3-41e3-a10d-b98e4c17dcff" providerId="ADAL" clId="{AF453001-A281-4A15-A310-D110B7F86FE8}" dt="2023-02-09T06:27:20.964" v="246"/>
          <ac:spMkLst>
            <pc:docMk/>
            <pc:sldMk cId="2366073402" sldId="405"/>
            <ac:spMk id="1380" creationId="{2A331D2C-F54F-8F01-7FC9-25AA23934262}"/>
          </ac:spMkLst>
        </pc:spChg>
        <pc:spChg chg="mod">
          <ac:chgData name="Ramy Mohamed" userId="0cc068d6-35f3-41e3-a10d-b98e4c17dcff" providerId="ADAL" clId="{AF453001-A281-4A15-A310-D110B7F86FE8}" dt="2023-02-09T06:27:20.964" v="246"/>
          <ac:spMkLst>
            <pc:docMk/>
            <pc:sldMk cId="2366073402" sldId="405"/>
            <ac:spMk id="1381" creationId="{1AD2E821-48C9-BB7B-D947-DE2E59420A02}"/>
          </ac:spMkLst>
        </pc:spChg>
        <pc:spChg chg="mod">
          <ac:chgData name="Ramy Mohamed" userId="0cc068d6-35f3-41e3-a10d-b98e4c17dcff" providerId="ADAL" clId="{AF453001-A281-4A15-A310-D110B7F86FE8}" dt="2023-02-09T06:27:20.964" v="246"/>
          <ac:spMkLst>
            <pc:docMk/>
            <pc:sldMk cId="2366073402" sldId="405"/>
            <ac:spMk id="1382" creationId="{3149B67A-A2EC-9ACD-686F-070EE3A38017}"/>
          </ac:spMkLst>
        </pc:spChg>
        <pc:spChg chg="mod">
          <ac:chgData name="Ramy Mohamed" userId="0cc068d6-35f3-41e3-a10d-b98e4c17dcff" providerId="ADAL" clId="{AF453001-A281-4A15-A310-D110B7F86FE8}" dt="2023-02-09T06:27:20.964" v="246"/>
          <ac:spMkLst>
            <pc:docMk/>
            <pc:sldMk cId="2366073402" sldId="405"/>
            <ac:spMk id="1383" creationId="{7FFB4DA5-5EF2-7C1A-F509-802F0BCA89C2}"/>
          </ac:spMkLst>
        </pc:spChg>
        <pc:spChg chg="mod">
          <ac:chgData name="Ramy Mohamed" userId="0cc068d6-35f3-41e3-a10d-b98e4c17dcff" providerId="ADAL" clId="{AF453001-A281-4A15-A310-D110B7F86FE8}" dt="2023-02-09T06:27:20.964" v="246"/>
          <ac:spMkLst>
            <pc:docMk/>
            <pc:sldMk cId="2366073402" sldId="405"/>
            <ac:spMk id="1384" creationId="{21881031-914D-63DD-A7D2-5FADDA46AC7E}"/>
          </ac:spMkLst>
        </pc:spChg>
        <pc:spChg chg="mod">
          <ac:chgData name="Ramy Mohamed" userId="0cc068d6-35f3-41e3-a10d-b98e4c17dcff" providerId="ADAL" clId="{AF453001-A281-4A15-A310-D110B7F86FE8}" dt="2023-02-09T06:27:20.964" v="246"/>
          <ac:spMkLst>
            <pc:docMk/>
            <pc:sldMk cId="2366073402" sldId="405"/>
            <ac:spMk id="1395" creationId="{BE78C4B4-F526-7D62-0D34-041F58E0FE5C}"/>
          </ac:spMkLst>
        </pc:spChg>
        <pc:spChg chg="mod">
          <ac:chgData name="Ramy Mohamed" userId="0cc068d6-35f3-41e3-a10d-b98e4c17dcff" providerId="ADAL" clId="{AF453001-A281-4A15-A310-D110B7F86FE8}" dt="2023-02-09T06:27:20.964" v="246"/>
          <ac:spMkLst>
            <pc:docMk/>
            <pc:sldMk cId="2366073402" sldId="405"/>
            <ac:spMk id="1396" creationId="{22A721D6-F871-CA02-6BFD-569F179EFE23}"/>
          </ac:spMkLst>
        </pc:spChg>
        <pc:spChg chg="mod">
          <ac:chgData name="Ramy Mohamed" userId="0cc068d6-35f3-41e3-a10d-b98e4c17dcff" providerId="ADAL" clId="{AF453001-A281-4A15-A310-D110B7F86FE8}" dt="2023-02-09T06:27:20.964" v="246"/>
          <ac:spMkLst>
            <pc:docMk/>
            <pc:sldMk cId="2366073402" sldId="405"/>
            <ac:spMk id="1397" creationId="{BB39A68A-B4EA-310C-2F5D-D85E125714A7}"/>
          </ac:spMkLst>
        </pc:spChg>
        <pc:spChg chg="mod">
          <ac:chgData name="Ramy Mohamed" userId="0cc068d6-35f3-41e3-a10d-b98e4c17dcff" providerId="ADAL" clId="{AF453001-A281-4A15-A310-D110B7F86FE8}" dt="2023-02-09T06:27:20.964" v="246"/>
          <ac:spMkLst>
            <pc:docMk/>
            <pc:sldMk cId="2366073402" sldId="405"/>
            <ac:spMk id="1398" creationId="{AE95DFB8-06CF-D13C-C833-A1C79063A4E2}"/>
          </ac:spMkLst>
        </pc:spChg>
        <pc:spChg chg="mod">
          <ac:chgData name="Ramy Mohamed" userId="0cc068d6-35f3-41e3-a10d-b98e4c17dcff" providerId="ADAL" clId="{AF453001-A281-4A15-A310-D110B7F86FE8}" dt="2023-02-09T06:27:20.964" v="246"/>
          <ac:spMkLst>
            <pc:docMk/>
            <pc:sldMk cId="2366073402" sldId="405"/>
            <ac:spMk id="1399" creationId="{418BD8BA-5319-E7CA-DAA1-47400602BD16}"/>
          </ac:spMkLst>
        </pc:spChg>
        <pc:spChg chg="mod">
          <ac:chgData name="Ramy Mohamed" userId="0cc068d6-35f3-41e3-a10d-b98e4c17dcff" providerId="ADAL" clId="{AF453001-A281-4A15-A310-D110B7F86FE8}" dt="2023-02-09T06:27:20.964" v="246"/>
          <ac:spMkLst>
            <pc:docMk/>
            <pc:sldMk cId="2366073402" sldId="405"/>
            <ac:spMk id="1400" creationId="{C262A03D-7619-2288-E9E0-854F57291C3B}"/>
          </ac:spMkLst>
        </pc:spChg>
        <pc:spChg chg="mod">
          <ac:chgData name="Ramy Mohamed" userId="0cc068d6-35f3-41e3-a10d-b98e4c17dcff" providerId="ADAL" clId="{AF453001-A281-4A15-A310-D110B7F86FE8}" dt="2023-02-09T06:27:20.964" v="246"/>
          <ac:spMkLst>
            <pc:docMk/>
            <pc:sldMk cId="2366073402" sldId="405"/>
            <ac:spMk id="1401" creationId="{E7ACB7B2-58A3-4F4A-EC37-E9ED2205E5A8}"/>
          </ac:spMkLst>
        </pc:spChg>
        <pc:spChg chg="mod">
          <ac:chgData name="Ramy Mohamed" userId="0cc068d6-35f3-41e3-a10d-b98e4c17dcff" providerId="ADAL" clId="{AF453001-A281-4A15-A310-D110B7F86FE8}" dt="2023-02-09T06:27:20.964" v="246"/>
          <ac:spMkLst>
            <pc:docMk/>
            <pc:sldMk cId="2366073402" sldId="405"/>
            <ac:spMk id="1402" creationId="{A47B0268-65FA-57AD-5EE7-6C2D5BB6BB6E}"/>
          </ac:spMkLst>
        </pc:spChg>
        <pc:spChg chg="mod">
          <ac:chgData name="Ramy Mohamed" userId="0cc068d6-35f3-41e3-a10d-b98e4c17dcff" providerId="ADAL" clId="{AF453001-A281-4A15-A310-D110B7F86FE8}" dt="2023-02-09T06:27:20.964" v="246"/>
          <ac:spMkLst>
            <pc:docMk/>
            <pc:sldMk cId="2366073402" sldId="405"/>
            <ac:spMk id="1403" creationId="{B8D272DF-0F7A-FD46-6B73-296117AEA4C9}"/>
          </ac:spMkLst>
        </pc:spChg>
        <pc:spChg chg="mod">
          <ac:chgData name="Ramy Mohamed" userId="0cc068d6-35f3-41e3-a10d-b98e4c17dcff" providerId="ADAL" clId="{AF453001-A281-4A15-A310-D110B7F86FE8}" dt="2023-02-09T06:27:20.964" v="246"/>
          <ac:spMkLst>
            <pc:docMk/>
            <pc:sldMk cId="2366073402" sldId="405"/>
            <ac:spMk id="1404" creationId="{95696F9F-78FA-450E-3CDE-61E633816AAA}"/>
          </ac:spMkLst>
        </pc:spChg>
        <pc:spChg chg="mod">
          <ac:chgData name="Ramy Mohamed" userId="0cc068d6-35f3-41e3-a10d-b98e4c17dcff" providerId="ADAL" clId="{AF453001-A281-4A15-A310-D110B7F86FE8}" dt="2023-02-09T06:27:20.964" v="246"/>
          <ac:spMkLst>
            <pc:docMk/>
            <pc:sldMk cId="2366073402" sldId="405"/>
            <ac:spMk id="1405" creationId="{6D861A43-BEFF-9628-D4DB-713A03504D5A}"/>
          </ac:spMkLst>
        </pc:spChg>
        <pc:spChg chg="mod">
          <ac:chgData name="Ramy Mohamed" userId="0cc068d6-35f3-41e3-a10d-b98e4c17dcff" providerId="ADAL" clId="{AF453001-A281-4A15-A310-D110B7F86FE8}" dt="2023-02-09T06:27:20.964" v="246"/>
          <ac:spMkLst>
            <pc:docMk/>
            <pc:sldMk cId="2366073402" sldId="405"/>
            <ac:spMk id="1406" creationId="{5CC5E8A2-398B-6CC5-C3E1-1EC661718E91}"/>
          </ac:spMkLst>
        </pc:spChg>
        <pc:spChg chg="mod">
          <ac:chgData name="Ramy Mohamed" userId="0cc068d6-35f3-41e3-a10d-b98e4c17dcff" providerId="ADAL" clId="{AF453001-A281-4A15-A310-D110B7F86FE8}" dt="2023-02-09T06:27:20.964" v="246"/>
          <ac:spMkLst>
            <pc:docMk/>
            <pc:sldMk cId="2366073402" sldId="405"/>
            <ac:spMk id="1407" creationId="{F042F1E7-042A-CA94-3AA6-B295E34721EF}"/>
          </ac:spMkLst>
        </pc:spChg>
        <pc:spChg chg="mod">
          <ac:chgData name="Ramy Mohamed" userId="0cc068d6-35f3-41e3-a10d-b98e4c17dcff" providerId="ADAL" clId="{AF453001-A281-4A15-A310-D110B7F86FE8}" dt="2023-02-09T06:27:20.964" v="246"/>
          <ac:spMkLst>
            <pc:docMk/>
            <pc:sldMk cId="2366073402" sldId="405"/>
            <ac:spMk id="1408" creationId="{486808A9-2A83-264F-C9B8-7EA8AACE05B0}"/>
          </ac:spMkLst>
        </pc:spChg>
        <pc:spChg chg="mod">
          <ac:chgData name="Ramy Mohamed" userId="0cc068d6-35f3-41e3-a10d-b98e4c17dcff" providerId="ADAL" clId="{AF453001-A281-4A15-A310-D110B7F86FE8}" dt="2023-02-09T06:27:20.964" v="246"/>
          <ac:spMkLst>
            <pc:docMk/>
            <pc:sldMk cId="2366073402" sldId="405"/>
            <ac:spMk id="1409" creationId="{B7E12BC5-E5ED-80E4-63B5-F6F035536489}"/>
          </ac:spMkLst>
        </pc:spChg>
        <pc:spChg chg="mod">
          <ac:chgData name="Ramy Mohamed" userId="0cc068d6-35f3-41e3-a10d-b98e4c17dcff" providerId="ADAL" clId="{AF453001-A281-4A15-A310-D110B7F86FE8}" dt="2023-02-09T06:27:20.964" v="246"/>
          <ac:spMkLst>
            <pc:docMk/>
            <pc:sldMk cId="2366073402" sldId="405"/>
            <ac:spMk id="1410" creationId="{F75988A4-FA89-1F54-8A78-A06D7CE4FBE0}"/>
          </ac:spMkLst>
        </pc:spChg>
        <pc:spChg chg="mod">
          <ac:chgData name="Ramy Mohamed" userId="0cc068d6-35f3-41e3-a10d-b98e4c17dcff" providerId="ADAL" clId="{AF453001-A281-4A15-A310-D110B7F86FE8}" dt="2023-02-09T06:27:20.964" v="246"/>
          <ac:spMkLst>
            <pc:docMk/>
            <pc:sldMk cId="2366073402" sldId="405"/>
            <ac:spMk id="1411" creationId="{745EAB3D-2CAD-C0C3-969C-F071166AEEBE}"/>
          </ac:spMkLst>
        </pc:spChg>
        <pc:spChg chg="mod">
          <ac:chgData name="Ramy Mohamed" userId="0cc068d6-35f3-41e3-a10d-b98e4c17dcff" providerId="ADAL" clId="{AF453001-A281-4A15-A310-D110B7F86FE8}" dt="2023-02-09T06:27:20.964" v="246"/>
          <ac:spMkLst>
            <pc:docMk/>
            <pc:sldMk cId="2366073402" sldId="405"/>
            <ac:spMk id="1412" creationId="{BA22473D-2111-AC18-92BE-DD57DC240F7A}"/>
          </ac:spMkLst>
        </pc:spChg>
        <pc:spChg chg="mod">
          <ac:chgData name="Ramy Mohamed" userId="0cc068d6-35f3-41e3-a10d-b98e4c17dcff" providerId="ADAL" clId="{AF453001-A281-4A15-A310-D110B7F86FE8}" dt="2023-02-09T06:27:20.964" v="246"/>
          <ac:spMkLst>
            <pc:docMk/>
            <pc:sldMk cId="2366073402" sldId="405"/>
            <ac:spMk id="1413" creationId="{CDB3635C-E853-590C-7966-7FB3109820C8}"/>
          </ac:spMkLst>
        </pc:spChg>
        <pc:spChg chg="mod">
          <ac:chgData name="Ramy Mohamed" userId="0cc068d6-35f3-41e3-a10d-b98e4c17dcff" providerId="ADAL" clId="{AF453001-A281-4A15-A310-D110B7F86FE8}" dt="2023-02-09T06:27:20.964" v="246"/>
          <ac:spMkLst>
            <pc:docMk/>
            <pc:sldMk cId="2366073402" sldId="405"/>
            <ac:spMk id="1414" creationId="{2E499DC5-540F-0EA8-C145-CC1738E2DFD0}"/>
          </ac:spMkLst>
        </pc:spChg>
        <pc:spChg chg="mod">
          <ac:chgData name="Ramy Mohamed" userId="0cc068d6-35f3-41e3-a10d-b98e4c17dcff" providerId="ADAL" clId="{AF453001-A281-4A15-A310-D110B7F86FE8}" dt="2023-02-09T06:27:20.964" v="246"/>
          <ac:spMkLst>
            <pc:docMk/>
            <pc:sldMk cId="2366073402" sldId="405"/>
            <ac:spMk id="1415" creationId="{107D5A87-907A-C69B-7F39-A4E5045E1F7D}"/>
          </ac:spMkLst>
        </pc:spChg>
        <pc:spChg chg="mod">
          <ac:chgData name="Ramy Mohamed" userId="0cc068d6-35f3-41e3-a10d-b98e4c17dcff" providerId="ADAL" clId="{AF453001-A281-4A15-A310-D110B7F86FE8}" dt="2023-02-09T06:27:20.964" v="246"/>
          <ac:spMkLst>
            <pc:docMk/>
            <pc:sldMk cId="2366073402" sldId="405"/>
            <ac:spMk id="1416" creationId="{0C14B847-A3CF-9B46-503F-0670D60C25F5}"/>
          </ac:spMkLst>
        </pc:spChg>
        <pc:spChg chg="mod">
          <ac:chgData name="Ramy Mohamed" userId="0cc068d6-35f3-41e3-a10d-b98e4c17dcff" providerId="ADAL" clId="{AF453001-A281-4A15-A310-D110B7F86FE8}" dt="2023-02-09T06:27:20.964" v="246"/>
          <ac:spMkLst>
            <pc:docMk/>
            <pc:sldMk cId="2366073402" sldId="405"/>
            <ac:spMk id="1417" creationId="{A36DAA16-C702-EEA6-2ED5-B82D055AEE98}"/>
          </ac:spMkLst>
        </pc:spChg>
        <pc:spChg chg="mod">
          <ac:chgData name="Ramy Mohamed" userId="0cc068d6-35f3-41e3-a10d-b98e4c17dcff" providerId="ADAL" clId="{AF453001-A281-4A15-A310-D110B7F86FE8}" dt="2023-02-09T06:27:20.964" v="246"/>
          <ac:spMkLst>
            <pc:docMk/>
            <pc:sldMk cId="2366073402" sldId="405"/>
            <ac:spMk id="1418" creationId="{7FBEA48C-0F5B-ACB3-8AB9-BC4ED7755F97}"/>
          </ac:spMkLst>
        </pc:spChg>
        <pc:spChg chg="mod">
          <ac:chgData name="Ramy Mohamed" userId="0cc068d6-35f3-41e3-a10d-b98e4c17dcff" providerId="ADAL" clId="{AF453001-A281-4A15-A310-D110B7F86FE8}" dt="2023-02-09T06:27:20.964" v="246"/>
          <ac:spMkLst>
            <pc:docMk/>
            <pc:sldMk cId="2366073402" sldId="405"/>
            <ac:spMk id="1419" creationId="{9CC10B20-AF67-DDCF-1002-60290DBB9A46}"/>
          </ac:spMkLst>
        </pc:spChg>
        <pc:spChg chg="mod">
          <ac:chgData name="Ramy Mohamed" userId="0cc068d6-35f3-41e3-a10d-b98e4c17dcff" providerId="ADAL" clId="{AF453001-A281-4A15-A310-D110B7F86FE8}" dt="2023-02-09T06:27:20.964" v="246"/>
          <ac:spMkLst>
            <pc:docMk/>
            <pc:sldMk cId="2366073402" sldId="405"/>
            <ac:spMk id="1420" creationId="{5ECC0A9B-A629-5816-A0EC-E296B8269189}"/>
          </ac:spMkLst>
        </pc:spChg>
        <pc:spChg chg="mod">
          <ac:chgData name="Ramy Mohamed" userId="0cc068d6-35f3-41e3-a10d-b98e4c17dcff" providerId="ADAL" clId="{AF453001-A281-4A15-A310-D110B7F86FE8}" dt="2023-02-09T06:27:20.964" v="246"/>
          <ac:spMkLst>
            <pc:docMk/>
            <pc:sldMk cId="2366073402" sldId="405"/>
            <ac:spMk id="1421" creationId="{5B009D45-8D33-FF90-2932-B34B416F48C2}"/>
          </ac:spMkLst>
        </pc:spChg>
        <pc:spChg chg="mod">
          <ac:chgData name="Ramy Mohamed" userId="0cc068d6-35f3-41e3-a10d-b98e4c17dcff" providerId="ADAL" clId="{AF453001-A281-4A15-A310-D110B7F86FE8}" dt="2023-02-09T06:27:20.964" v="246"/>
          <ac:spMkLst>
            <pc:docMk/>
            <pc:sldMk cId="2366073402" sldId="405"/>
            <ac:spMk id="1422" creationId="{802CB293-00C1-AD4D-FEE8-9A923A601D53}"/>
          </ac:spMkLst>
        </pc:spChg>
        <pc:spChg chg="mod">
          <ac:chgData name="Ramy Mohamed" userId="0cc068d6-35f3-41e3-a10d-b98e4c17dcff" providerId="ADAL" clId="{AF453001-A281-4A15-A310-D110B7F86FE8}" dt="2023-02-09T06:27:20.964" v="246"/>
          <ac:spMkLst>
            <pc:docMk/>
            <pc:sldMk cId="2366073402" sldId="405"/>
            <ac:spMk id="1423" creationId="{E42744B9-EE5C-8CB0-B6E2-C727FAE20003}"/>
          </ac:spMkLst>
        </pc:spChg>
        <pc:spChg chg="mod">
          <ac:chgData name="Ramy Mohamed" userId="0cc068d6-35f3-41e3-a10d-b98e4c17dcff" providerId="ADAL" clId="{AF453001-A281-4A15-A310-D110B7F86FE8}" dt="2023-02-09T06:27:20.964" v="246"/>
          <ac:spMkLst>
            <pc:docMk/>
            <pc:sldMk cId="2366073402" sldId="405"/>
            <ac:spMk id="1424" creationId="{D43EC71F-0409-36F7-B4D1-3862F9511760}"/>
          </ac:spMkLst>
        </pc:spChg>
        <pc:spChg chg="mod">
          <ac:chgData name="Ramy Mohamed" userId="0cc068d6-35f3-41e3-a10d-b98e4c17dcff" providerId="ADAL" clId="{AF453001-A281-4A15-A310-D110B7F86FE8}" dt="2023-02-09T06:27:20.964" v="246"/>
          <ac:spMkLst>
            <pc:docMk/>
            <pc:sldMk cId="2366073402" sldId="405"/>
            <ac:spMk id="1425" creationId="{EC96487E-7ADD-8FA8-E0F0-9C0D9384DE6B}"/>
          </ac:spMkLst>
        </pc:spChg>
        <pc:spChg chg="mod">
          <ac:chgData name="Ramy Mohamed" userId="0cc068d6-35f3-41e3-a10d-b98e4c17dcff" providerId="ADAL" clId="{AF453001-A281-4A15-A310-D110B7F86FE8}" dt="2023-02-09T06:27:20.964" v="246"/>
          <ac:spMkLst>
            <pc:docMk/>
            <pc:sldMk cId="2366073402" sldId="405"/>
            <ac:spMk id="1426" creationId="{E5C1D9F6-8465-8E0A-1EEE-57683118C7A0}"/>
          </ac:spMkLst>
        </pc:spChg>
        <pc:spChg chg="mod">
          <ac:chgData name="Ramy Mohamed" userId="0cc068d6-35f3-41e3-a10d-b98e4c17dcff" providerId="ADAL" clId="{AF453001-A281-4A15-A310-D110B7F86FE8}" dt="2023-02-09T06:27:20.964" v="246"/>
          <ac:spMkLst>
            <pc:docMk/>
            <pc:sldMk cId="2366073402" sldId="405"/>
            <ac:spMk id="1427" creationId="{60F82E40-AA05-D9F6-E7C2-735C9DCB2112}"/>
          </ac:spMkLst>
        </pc:spChg>
        <pc:spChg chg="mod">
          <ac:chgData name="Ramy Mohamed" userId="0cc068d6-35f3-41e3-a10d-b98e4c17dcff" providerId="ADAL" clId="{AF453001-A281-4A15-A310-D110B7F86FE8}" dt="2023-02-09T06:27:20.964" v="246"/>
          <ac:spMkLst>
            <pc:docMk/>
            <pc:sldMk cId="2366073402" sldId="405"/>
            <ac:spMk id="1428" creationId="{32D3BA73-CA1B-BF55-7809-C46F49234C37}"/>
          </ac:spMkLst>
        </pc:spChg>
        <pc:spChg chg="mod">
          <ac:chgData name="Ramy Mohamed" userId="0cc068d6-35f3-41e3-a10d-b98e4c17dcff" providerId="ADAL" clId="{AF453001-A281-4A15-A310-D110B7F86FE8}" dt="2023-02-09T06:27:20.964" v="246"/>
          <ac:spMkLst>
            <pc:docMk/>
            <pc:sldMk cId="2366073402" sldId="405"/>
            <ac:spMk id="1429" creationId="{A6E8E75B-6BA0-E1A1-797C-8B8F690EA9D4}"/>
          </ac:spMkLst>
        </pc:spChg>
        <pc:spChg chg="mod">
          <ac:chgData name="Ramy Mohamed" userId="0cc068d6-35f3-41e3-a10d-b98e4c17dcff" providerId="ADAL" clId="{AF453001-A281-4A15-A310-D110B7F86FE8}" dt="2023-02-09T06:27:20.964" v="246"/>
          <ac:spMkLst>
            <pc:docMk/>
            <pc:sldMk cId="2366073402" sldId="405"/>
            <ac:spMk id="1430" creationId="{CEEF677E-49D2-1A95-4D9B-2C65856256A5}"/>
          </ac:spMkLst>
        </pc:spChg>
        <pc:spChg chg="mod">
          <ac:chgData name="Ramy Mohamed" userId="0cc068d6-35f3-41e3-a10d-b98e4c17dcff" providerId="ADAL" clId="{AF453001-A281-4A15-A310-D110B7F86FE8}" dt="2023-02-09T06:27:20.964" v="246"/>
          <ac:spMkLst>
            <pc:docMk/>
            <pc:sldMk cId="2366073402" sldId="405"/>
            <ac:spMk id="1431" creationId="{D4B8B9D0-83C1-B130-3D8D-7155A50D1086}"/>
          </ac:spMkLst>
        </pc:spChg>
        <pc:spChg chg="mod">
          <ac:chgData name="Ramy Mohamed" userId="0cc068d6-35f3-41e3-a10d-b98e4c17dcff" providerId="ADAL" clId="{AF453001-A281-4A15-A310-D110B7F86FE8}" dt="2023-02-09T06:27:20.964" v="246"/>
          <ac:spMkLst>
            <pc:docMk/>
            <pc:sldMk cId="2366073402" sldId="405"/>
            <ac:spMk id="1432" creationId="{5D0CCA9B-A69B-0520-430C-70E5BA9F7DDA}"/>
          </ac:spMkLst>
        </pc:spChg>
        <pc:spChg chg="mod">
          <ac:chgData name="Ramy Mohamed" userId="0cc068d6-35f3-41e3-a10d-b98e4c17dcff" providerId="ADAL" clId="{AF453001-A281-4A15-A310-D110B7F86FE8}" dt="2023-02-09T06:27:20.964" v="246"/>
          <ac:spMkLst>
            <pc:docMk/>
            <pc:sldMk cId="2366073402" sldId="405"/>
            <ac:spMk id="1433" creationId="{0D90DE92-036F-9EFE-2BE8-E1A99581E43B}"/>
          </ac:spMkLst>
        </pc:spChg>
        <pc:spChg chg="mod">
          <ac:chgData name="Ramy Mohamed" userId="0cc068d6-35f3-41e3-a10d-b98e4c17dcff" providerId="ADAL" clId="{AF453001-A281-4A15-A310-D110B7F86FE8}" dt="2023-02-09T06:27:20.964" v="246"/>
          <ac:spMkLst>
            <pc:docMk/>
            <pc:sldMk cId="2366073402" sldId="405"/>
            <ac:spMk id="1434" creationId="{A26D347C-A558-F389-8193-94A0F3DAD468}"/>
          </ac:spMkLst>
        </pc:spChg>
        <pc:spChg chg="mod">
          <ac:chgData name="Ramy Mohamed" userId="0cc068d6-35f3-41e3-a10d-b98e4c17dcff" providerId="ADAL" clId="{AF453001-A281-4A15-A310-D110B7F86FE8}" dt="2023-02-09T06:27:20.964" v="246"/>
          <ac:spMkLst>
            <pc:docMk/>
            <pc:sldMk cId="2366073402" sldId="405"/>
            <ac:spMk id="1435" creationId="{A2A837F2-4697-B918-BB00-84A5DCB482DC}"/>
          </ac:spMkLst>
        </pc:spChg>
        <pc:spChg chg="mod">
          <ac:chgData name="Ramy Mohamed" userId="0cc068d6-35f3-41e3-a10d-b98e4c17dcff" providerId="ADAL" clId="{AF453001-A281-4A15-A310-D110B7F86FE8}" dt="2023-02-09T06:27:20.964" v="246"/>
          <ac:spMkLst>
            <pc:docMk/>
            <pc:sldMk cId="2366073402" sldId="405"/>
            <ac:spMk id="1436" creationId="{F494FA56-16FE-B8A3-AA8D-BD6E1D18B9D5}"/>
          </ac:spMkLst>
        </pc:spChg>
        <pc:spChg chg="mod">
          <ac:chgData name="Ramy Mohamed" userId="0cc068d6-35f3-41e3-a10d-b98e4c17dcff" providerId="ADAL" clId="{AF453001-A281-4A15-A310-D110B7F86FE8}" dt="2023-02-09T06:27:20.964" v="246"/>
          <ac:spMkLst>
            <pc:docMk/>
            <pc:sldMk cId="2366073402" sldId="405"/>
            <ac:spMk id="1437" creationId="{E2FE39C1-D8A1-8411-0F95-3E0CE69A94BF}"/>
          </ac:spMkLst>
        </pc:spChg>
        <pc:spChg chg="mod">
          <ac:chgData name="Ramy Mohamed" userId="0cc068d6-35f3-41e3-a10d-b98e4c17dcff" providerId="ADAL" clId="{AF453001-A281-4A15-A310-D110B7F86FE8}" dt="2023-02-09T06:27:20.964" v="246"/>
          <ac:spMkLst>
            <pc:docMk/>
            <pc:sldMk cId="2366073402" sldId="405"/>
            <ac:spMk id="1438" creationId="{1288FC46-FA9A-8D80-443F-204908EAB176}"/>
          </ac:spMkLst>
        </pc:spChg>
        <pc:spChg chg="mod">
          <ac:chgData name="Ramy Mohamed" userId="0cc068d6-35f3-41e3-a10d-b98e4c17dcff" providerId="ADAL" clId="{AF453001-A281-4A15-A310-D110B7F86FE8}" dt="2023-02-09T06:27:20.964" v="246"/>
          <ac:spMkLst>
            <pc:docMk/>
            <pc:sldMk cId="2366073402" sldId="405"/>
            <ac:spMk id="1439" creationId="{32CB5373-8F77-DBE2-76C8-DCD77D5567AC}"/>
          </ac:spMkLst>
        </pc:spChg>
        <pc:spChg chg="mod">
          <ac:chgData name="Ramy Mohamed" userId="0cc068d6-35f3-41e3-a10d-b98e4c17dcff" providerId="ADAL" clId="{AF453001-A281-4A15-A310-D110B7F86FE8}" dt="2023-02-09T06:27:20.964" v="246"/>
          <ac:spMkLst>
            <pc:docMk/>
            <pc:sldMk cId="2366073402" sldId="405"/>
            <ac:spMk id="1440" creationId="{91FED052-120B-0328-ADC4-1CBEBF9BA3E1}"/>
          </ac:spMkLst>
        </pc:spChg>
        <pc:spChg chg="mod">
          <ac:chgData name="Ramy Mohamed" userId="0cc068d6-35f3-41e3-a10d-b98e4c17dcff" providerId="ADAL" clId="{AF453001-A281-4A15-A310-D110B7F86FE8}" dt="2023-02-09T06:27:20.964" v="246"/>
          <ac:spMkLst>
            <pc:docMk/>
            <pc:sldMk cId="2366073402" sldId="405"/>
            <ac:spMk id="1441" creationId="{A465B56F-BF68-D477-62C2-C231C4976F0D}"/>
          </ac:spMkLst>
        </pc:spChg>
        <pc:spChg chg="mod">
          <ac:chgData name="Ramy Mohamed" userId="0cc068d6-35f3-41e3-a10d-b98e4c17dcff" providerId="ADAL" clId="{AF453001-A281-4A15-A310-D110B7F86FE8}" dt="2023-02-09T06:27:20.964" v="246"/>
          <ac:spMkLst>
            <pc:docMk/>
            <pc:sldMk cId="2366073402" sldId="405"/>
            <ac:spMk id="1442" creationId="{B67F0E0F-E057-3808-B89B-373DFAF577E7}"/>
          </ac:spMkLst>
        </pc:spChg>
        <pc:spChg chg="mod">
          <ac:chgData name="Ramy Mohamed" userId="0cc068d6-35f3-41e3-a10d-b98e4c17dcff" providerId="ADAL" clId="{AF453001-A281-4A15-A310-D110B7F86FE8}" dt="2023-02-09T06:27:20.964" v="246"/>
          <ac:spMkLst>
            <pc:docMk/>
            <pc:sldMk cId="2366073402" sldId="405"/>
            <ac:spMk id="1443" creationId="{932F674C-84C2-EDC2-2307-0FC8490C258B}"/>
          </ac:spMkLst>
        </pc:spChg>
        <pc:spChg chg="mod">
          <ac:chgData name="Ramy Mohamed" userId="0cc068d6-35f3-41e3-a10d-b98e4c17dcff" providerId="ADAL" clId="{AF453001-A281-4A15-A310-D110B7F86FE8}" dt="2023-02-09T06:27:20.964" v="246"/>
          <ac:spMkLst>
            <pc:docMk/>
            <pc:sldMk cId="2366073402" sldId="405"/>
            <ac:spMk id="1444" creationId="{29B91387-12BD-ED97-962B-F4E63D720D4E}"/>
          </ac:spMkLst>
        </pc:spChg>
        <pc:spChg chg="mod">
          <ac:chgData name="Ramy Mohamed" userId="0cc068d6-35f3-41e3-a10d-b98e4c17dcff" providerId="ADAL" clId="{AF453001-A281-4A15-A310-D110B7F86FE8}" dt="2023-02-09T06:27:20.964" v="246"/>
          <ac:spMkLst>
            <pc:docMk/>
            <pc:sldMk cId="2366073402" sldId="405"/>
            <ac:spMk id="1445" creationId="{358B6EC3-7F83-A7FC-9D2F-E80A0659C932}"/>
          </ac:spMkLst>
        </pc:spChg>
        <pc:spChg chg="mod">
          <ac:chgData name="Ramy Mohamed" userId="0cc068d6-35f3-41e3-a10d-b98e4c17dcff" providerId="ADAL" clId="{AF453001-A281-4A15-A310-D110B7F86FE8}" dt="2023-02-09T06:27:20.964" v="246"/>
          <ac:spMkLst>
            <pc:docMk/>
            <pc:sldMk cId="2366073402" sldId="405"/>
            <ac:spMk id="1446" creationId="{2F106C07-1BC4-B42A-FF07-A239CA368F9D}"/>
          </ac:spMkLst>
        </pc:spChg>
        <pc:spChg chg="mod">
          <ac:chgData name="Ramy Mohamed" userId="0cc068d6-35f3-41e3-a10d-b98e4c17dcff" providerId="ADAL" clId="{AF453001-A281-4A15-A310-D110B7F86FE8}" dt="2023-02-09T06:27:20.964" v="246"/>
          <ac:spMkLst>
            <pc:docMk/>
            <pc:sldMk cId="2366073402" sldId="405"/>
            <ac:spMk id="1447" creationId="{97C66C9D-0E41-64AB-662F-16763E3B7B87}"/>
          </ac:spMkLst>
        </pc:spChg>
        <pc:spChg chg="mod">
          <ac:chgData name="Ramy Mohamed" userId="0cc068d6-35f3-41e3-a10d-b98e4c17dcff" providerId="ADAL" clId="{AF453001-A281-4A15-A310-D110B7F86FE8}" dt="2023-02-09T06:27:20.964" v="246"/>
          <ac:spMkLst>
            <pc:docMk/>
            <pc:sldMk cId="2366073402" sldId="405"/>
            <ac:spMk id="1448" creationId="{9416B3DE-136E-B62A-6C79-055845BB1F44}"/>
          </ac:spMkLst>
        </pc:spChg>
        <pc:spChg chg="mod">
          <ac:chgData name="Ramy Mohamed" userId="0cc068d6-35f3-41e3-a10d-b98e4c17dcff" providerId="ADAL" clId="{AF453001-A281-4A15-A310-D110B7F86FE8}" dt="2023-02-09T06:28:01.686" v="256"/>
          <ac:spMkLst>
            <pc:docMk/>
            <pc:sldMk cId="2366073402" sldId="405"/>
            <ac:spMk id="1510" creationId="{FC925A38-3D6D-5CAC-D333-8C7F5CE3523C}"/>
          </ac:spMkLst>
        </pc:spChg>
        <pc:spChg chg="mod">
          <ac:chgData name="Ramy Mohamed" userId="0cc068d6-35f3-41e3-a10d-b98e4c17dcff" providerId="ADAL" clId="{AF453001-A281-4A15-A310-D110B7F86FE8}" dt="2023-02-09T06:28:01.686" v="256"/>
          <ac:spMkLst>
            <pc:docMk/>
            <pc:sldMk cId="2366073402" sldId="405"/>
            <ac:spMk id="1511" creationId="{23278EE4-1A2B-156C-1070-E4F0B24ADE8A}"/>
          </ac:spMkLst>
        </pc:spChg>
        <pc:spChg chg="mod">
          <ac:chgData name="Ramy Mohamed" userId="0cc068d6-35f3-41e3-a10d-b98e4c17dcff" providerId="ADAL" clId="{AF453001-A281-4A15-A310-D110B7F86FE8}" dt="2023-02-09T06:28:01.686" v="256"/>
          <ac:spMkLst>
            <pc:docMk/>
            <pc:sldMk cId="2366073402" sldId="405"/>
            <ac:spMk id="1512" creationId="{3CCF4BFB-B6E6-1DA7-26B9-4998D45912F3}"/>
          </ac:spMkLst>
        </pc:spChg>
        <pc:spChg chg="mod">
          <ac:chgData name="Ramy Mohamed" userId="0cc068d6-35f3-41e3-a10d-b98e4c17dcff" providerId="ADAL" clId="{AF453001-A281-4A15-A310-D110B7F86FE8}" dt="2023-02-09T06:28:01.686" v="256"/>
          <ac:spMkLst>
            <pc:docMk/>
            <pc:sldMk cId="2366073402" sldId="405"/>
            <ac:spMk id="1513" creationId="{CA26D832-9A24-F752-D11D-840204591680}"/>
          </ac:spMkLst>
        </pc:spChg>
        <pc:spChg chg="mod">
          <ac:chgData name="Ramy Mohamed" userId="0cc068d6-35f3-41e3-a10d-b98e4c17dcff" providerId="ADAL" clId="{AF453001-A281-4A15-A310-D110B7F86FE8}" dt="2023-02-09T06:28:01.686" v="256"/>
          <ac:spMkLst>
            <pc:docMk/>
            <pc:sldMk cId="2366073402" sldId="405"/>
            <ac:spMk id="1514" creationId="{A1A028AE-E041-9A58-FDC4-501C467B5B40}"/>
          </ac:spMkLst>
        </pc:spChg>
        <pc:spChg chg="mod">
          <ac:chgData name="Ramy Mohamed" userId="0cc068d6-35f3-41e3-a10d-b98e4c17dcff" providerId="ADAL" clId="{AF453001-A281-4A15-A310-D110B7F86FE8}" dt="2023-02-09T06:28:01.686" v="256"/>
          <ac:spMkLst>
            <pc:docMk/>
            <pc:sldMk cId="2366073402" sldId="405"/>
            <ac:spMk id="1515" creationId="{29916C2D-97EC-AA98-CC11-02D2EB505E04}"/>
          </ac:spMkLst>
        </pc:spChg>
        <pc:spChg chg="mod">
          <ac:chgData name="Ramy Mohamed" userId="0cc068d6-35f3-41e3-a10d-b98e4c17dcff" providerId="ADAL" clId="{AF453001-A281-4A15-A310-D110B7F86FE8}" dt="2023-02-09T06:28:01.686" v="256"/>
          <ac:spMkLst>
            <pc:docMk/>
            <pc:sldMk cId="2366073402" sldId="405"/>
            <ac:spMk id="1516" creationId="{5FBB32DC-5F43-F901-6869-2782551463B6}"/>
          </ac:spMkLst>
        </pc:spChg>
        <pc:spChg chg="mod">
          <ac:chgData name="Ramy Mohamed" userId="0cc068d6-35f3-41e3-a10d-b98e4c17dcff" providerId="ADAL" clId="{AF453001-A281-4A15-A310-D110B7F86FE8}" dt="2023-02-09T06:28:01.686" v="256"/>
          <ac:spMkLst>
            <pc:docMk/>
            <pc:sldMk cId="2366073402" sldId="405"/>
            <ac:spMk id="1517" creationId="{E501F266-1227-3D32-A9CC-E98DC88CF3B4}"/>
          </ac:spMkLst>
        </pc:spChg>
        <pc:spChg chg="mod">
          <ac:chgData name="Ramy Mohamed" userId="0cc068d6-35f3-41e3-a10d-b98e4c17dcff" providerId="ADAL" clId="{AF453001-A281-4A15-A310-D110B7F86FE8}" dt="2023-02-09T06:28:01.686" v="256"/>
          <ac:spMkLst>
            <pc:docMk/>
            <pc:sldMk cId="2366073402" sldId="405"/>
            <ac:spMk id="1518" creationId="{8790FB1D-0FE6-88BC-B4D4-52B6F61080B2}"/>
          </ac:spMkLst>
        </pc:spChg>
        <pc:spChg chg="mod">
          <ac:chgData name="Ramy Mohamed" userId="0cc068d6-35f3-41e3-a10d-b98e4c17dcff" providerId="ADAL" clId="{AF453001-A281-4A15-A310-D110B7F86FE8}" dt="2023-02-09T06:28:01.686" v="256"/>
          <ac:spMkLst>
            <pc:docMk/>
            <pc:sldMk cId="2366073402" sldId="405"/>
            <ac:spMk id="1519" creationId="{1D66FC93-1EBE-F2D7-6C11-D8A04F9C69F3}"/>
          </ac:spMkLst>
        </pc:spChg>
        <pc:spChg chg="mod">
          <ac:chgData name="Ramy Mohamed" userId="0cc068d6-35f3-41e3-a10d-b98e4c17dcff" providerId="ADAL" clId="{AF453001-A281-4A15-A310-D110B7F86FE8}" dt="2023-02-09T06:28:01.686" v="256"/>
          <ac:spMkLst>
            <pc:docMk/>
            <pc:sldMk cId="2366073402" sldId="405"/>
            <ac:spMk id="1520" creationId="{14862C2E-C1E7-B452-0518-3AB39F1879A2}"/>
          </ac:spMkLst>
        </pc:spChg>
        <pc:spChg chg="mod">
          <ac:chgData name="Ramy Mohamed" userId="0cc068d6-35f3-41e3-a10d-b98e4c17dcff" providerId="ADAL" clId="{AF453001-A281-4A15-A310-D110B7F86FE8}" dt="2023-02-09T06:28:01.686" v="256"/>
          <ac:spMkLst>
            <pc:docMk/>
            <pc:sldMk cId="2366073402" sldId="405"/>
            <ac:spMk id="1521" creationId="{BB04E0A1-820C-0564-F6AA-AAEFC8585ABC}"/>
          </ac:spMkLst>
        </pc:spChg>
        <pc:spChg chg="mod">
          <ac:chgData name="Ramy Mohamed" userId="0cc068d6-35f3-41e3-a10d-b98e4c17dcff" providerId="ADAL" clId="{AF453001-A281-4A15-A310-D110B7F86FE8}" dt="2023-02-09T06:28:01.686" v="256"/>
          <ac:spMkLst>
            <pc:docMk/>
            <pc:sldMk cId="2366073402" sldId="405"/>
            <ac:spMk id="1522" creationId="{0AE15429-3E84-7453-B422-E481D9993741}"/>
          </ac:spMkLst>
        </pc:spChg>
        <pc:spChg chg="mod">
          <ac:chgData name="Ramy Mohamed" userId="0cc068d6-35f3-41e3-a10d-b98e4c17dcff" providerId="ADAL" clId="{AF453001-A281-4A15-A310-D110B7F86FE8}" dt="2023-02-09T06:28:01.686" v="256"/>
          <ac:spMkLst>
            <pc:docMk/>
            <pc:sldMk cId="2366073402" sldId="405"/>
            <ac:spMk id="1523" creationId="{72D5CF29-7F27-2777-8EE0-6EFCF4C9C6FC}"/>
          </ac:spMkLst>
        </pc:spChg>
        <pc:spChg chg="mod">
          <ac:chgData name="Ramy Mohamed" userId="0cc068d6-35f3-41e3-a10d-b98e4c17dcff" providerId="ADAL" clId="{AF453001-A281-4A15-A310-D110B7F86FE8}" dt="2023-02-09T06:28:01.686" v="256"/>
          <ac:spMkLst>
            <pc:docMk/>
            <pc:sldMk cId="2366073402" sldId="405"/>
            <ac:spMk id="1524" creationId="{4F1D9E31-5327-2DA9-2976-34005FB49EDB}"/>
          </ac:spMkLst>
        </pc:spChg>
        <pc:spChg chg="mod">
          <ac:chgData name="Ramy Mohamed" userId="0cc068d6-35f3-41e3-a10d-b98e4c17dcff" providerId="ADAL" clId="{AF453001-A281-4A15-A310-D110B7F86FE8}" dt="2023-02-09T06:28:01.686" v="256"/>
          <ac:spMkLst>
            <pc:docMk/>
            <pc:sldMk cId="2366073402" sldId="405"/>
            <ac:spMk id="1525" creationId="{9A0FF94B-4409-DE47-0040-598D04D738CB}"/>
          </ac:spMkLst>
        </pc:spChg>
        <pc:spChg chg="mod">
          <ac:chgData name="Ramy Mohamed" userId="0cc068d6-35f3-41e3-a10d-b98e4c17dcff" providerId="ADAL" clId="{AF453001-A281-4A15-A310-D110B7F86FE8}" dt="2023-02-09T06:28:01.686" v="256"/>
          <ac:spMkLst>
            <pc:docMk/>
            <pc:sldMk cId="2366073402" sldId="405"/>
            <ac:spMk id="1526" creationId="{A0FEAC77-6847-244B-487A-5DAC2CF45B22}"/>
          </ac:spMkLst>
        </pc:spChg>
        <pc:spChg chg="mod">
          <ac:chgData name="Ramy Mohamed" userId="0cc068d6-35f3-41e3-a10d-b98e4c17dcff" providerId="ADAL" clId="{AF453001-A281-4A15-A310-D110B7F86FE8}" dt="2023-02-09T06:28:01.686" v="256"/>
          <ac:spMkLst>
            <pc:docMk/>
            <pc:sldMk cId="2366073402" sldId="405"/>
            <ac:spMk id="1527" creationId="{712182E1-CEBA-4BCD-5721-F0095491481C}"/>
          </ac:spMkLst>
        </pc:spChg>
        <pc:spChg chg="mod">
          <ac:chgData name="Ramy Mohamed" userId="0cc068d6-35f3-41e3-a10d-b98e4c17dcff" providerId="ADAL" clId="{AF453001-A281-4A15-A310-D110B7F86FE8}" dt="2023-02-09T06:28:01.686" v="256"/>
          <ac:spMkLst>
            <pc:docMk/>
            <pc:sldMk cId="2366073402" sldId="405"/>
            <ac:spMk id="1528" creationId="{E3322C00-3993-1A2D-8422-6063F4150724}"/>
          </ac:spMkLst>
        </pc:spChg>
        <pc:spChg chg="mod">
          <ac:chgData name="Ramy Mohamed" userId="0cc068d6-35f3-41e3-a10d-b98e4c17dcff" providerId="ADAL" clId="{AF453001-A281-4A15-A310-D110B7F86FE8}" dt="2023-02-09T06:28:01.686" v="256"/>
          <ac:spMkLst>
            <pc:docMk/>
            <pc:sldMk cId="2366073402" sldId="405"/>
            <ac:spMk id="1529" creationId="{FE63DAFE-334E-8197-1BE9-49A129166F05}"/>
          </ac:spMkLst>
        </pc:spChg>
        <pc:spChg chg="mod">
          <ac:chgData name="Ramy Mohamed" userId="0cc068d6-35f3-41e3-a10d-b98e4c17dcff" providerId="ADAL" clId="{AF453001-A281-4A15-A310-D110B7F86FE8}" dt="2023-02-09T06:28:01.686" v="256"/>
          <ac:spMkLst>
            <pc:docMk/>
            <pc:sldMk cId="2366073402" sldId="405"/>
            <ac:spMk id="1530" creationId="{07D0DC69-A055-1A07-A4A3-F3895FE30770}"/>
          </ac:spMkLst>
        </pc:spChg>
        <pc:spChg chg="mod">
          <ac:chgData name="Ramy Mohamed" userId="0cc068d6-35f3-41e3-a10d-b98e4c17dcff" providerId="ADAL" clId="{AF453001-A281-4A15-A310-D110B7F86FE8}" dt="2023-02-09T06:28:01.686" v="256"/>
          <ac:spMkLst>
            <pc:docMk/>
            <pc:sldMk cId="2366073402" sldId="405"/>
            <ac:spMk id="1531" creationId="{5EDD6E59-7743-D626-599C-61C042092A28}"/>
          </ac:spMkLst>
        </pc:spChg>
        <pc:spChg chg="mod">
          <ac:chgData name="Ramy Mohamed" userId="0cc068d6-35f3-41e3-a10d-b98e4c17dcff" providerId="ADAL" clId="{AF453001-A281-4A15-A310-D110B7F86FE8}" dt="2023-02-09T06:28:01.686" v="256"/>
          <ac:spMkLst>
            <pc:docMk/>
            <pc:sldMk cId="2366073402" sldId="405"/>
            <ac:spMk id="1532" creationId="{901F28A5-B8D5-B94B-2896-84347AF75DD6}"/>
          </ac:spMkLst>
        </pc:spChg>
        <pc:spChg chg="mod">
          <ac:chgData name="Ramy Mohamed" userId="0cc068d6-35f3-41e3-a10d-b98e4c17dcff" providerId="ADAL" clId="{AF453001-A281-4A15-A310-D110B7F86FE8}" dt="2023-02-09T06:28:01.686" v="256"/>
          <ac:spMkLst>
            <pc:docMk/>
            <pc:sldMk cId="2366073402" sldId="405"/>
            <ac:spMk id="1533" creationId="{DAC65AD1-EC2B-E9F8-0CBB-C93DBD39704E}"/>
          </ac:spMkLst>
        </pc:spChg>
        <pc:spChg chg="mod">
          <ac:chgData name="Ramy Mohamed" userId="0cc068d6-35f3-41e3-a10d-b98e4c17dcff" providerId="ADAL" clId="{AF453001-A281-4A15-A310-D110B7F86FE8}" dt="2023-02-09T06:28:01.686" v="256"/>
          <ac:spMkLst>
            <pc:docMk/>
            <pc:sldMk cId="2366073402" sldId="405"/>
            <ac:spMk id="1534" creationId="{B65097CA-3E71-ED90-2BE0-5BF54C182C1E}"/>
          </ac:spMkLst>
        </pc:spChg>
        <pc:spChg chg="mod">
          <ac:chgData name="Ramy Mohamed" userId="0cc068d6-35f3-41e3-a10d-b98e4c17dcff" providerId="ADAL" clId="{AF453001-A281-4A15-A310-D110B7F86FE8}" dt="2023-02-09T06:28:01.686" v="256"/>
          <ac:spMkLst>
            <pc:docMk/>
            <pc:sldMk cId="2366073402" sldId="405"/>
            <ac:spMk id="1535" creationId="{2FA1129C-17DA-C72C-196A-147CFD37501C}"/>
          </ac:spMkLst>
        </pc:spChg>
        <pc:spChg chg="mod">
          <ac:chgData name="Ramy Mohamed" userId="0cc068d6-35f3-41e3-a10d-b98e4c17dcff" providerId="ADAL" clId="{AF453001-A281-4A15-A310-D110B7F86FE8}" dt="2023-02-09T06:28:01.686" v="256"/>
          <ac:spMkLst>
            <pc:docMk/>
            <pc:sldMk cId="2366073402" sldId="405"/>
            <ac:spMk id="1536" creationId="{725FC0D2-1DE5-EE8E-6E1C-27A9215C2E5E}"/>
          </ac:spMkLst>
        </pc:spChg>
        <pc:spChg chg="mod">
          <ac:chgData name="Ramy Mohamed" userId="0cc068d6-35f3-41e3-a10d-b98e4c17dcff" providerId="ADAL" clId="{AF453001-A281-4A15-A310-D110B7F86FE8}" dt="2023-02-09T06:28:01.686" v="256"/>
          <ac:spMkLst>
            <pc:docMk/>
            <pc:sldMk cId="2366073402" sldId="405"/>
            <ac:spMk id="1537" creationId="{1EA6AFA0-533D-06C3-4970-048FB5239B49}"/>
          </ac:spMkLst>
        </pc:spChg>
        <pc:spChg chg="mod">
          <ac:chgData name="Ramy Mohamed" userId="0cc068d6-35f3-41e3-a10d-b98e4c17dcff" providerId="ADAL" clId="{AF453001-A281-4A15-A310-D110B7F86FE8}" dt="2023-02-09T06:28:01.686" v="256"/>
          <ac:spMkLst>
            <pc:docMk/>
            <pc:sldMk cId="2366073402" sldId="405"/>
            <ac:spMk id="1538" creationId="{70D1F4D1-7C2C-0DB8-72FD-F6F11D471511}"/>
          </ac:spMkLst>
        </pc:spChg>
        <pc:spChg chg="mod">
          <ac:chgData name="Ramy Mohamed" userId="0cc068d6-35f3-41e3-a10d-b98e4c17dcff" providerId="ADAL" clId="{AF453001-A281-4A15-A310-D110B7F86FE8}" dt="2023-02-09T06:28:01.686" v="256"/>
          <ac:spMkLst>
            <pc:docMk/>
            <pc:sldMk cId="2366073402" sldId="405"/>
            <ac:spMk id="1539" creationId="{F8EB4004-4A34-C766-54F8-8E0170C79B6E}"/>
          </ac:spMkLst>
        </pc:spChg>
        <pc:spChg chg="mod">
          <ac:chgData name="Ramy Mohamed" userId="0cc068d6-35f3-41e3-a10d-b98e4c17dcff" providerId="ADAL" clId="{AF453001-A281-4A15-A310-D110B7F86FE8}" dt="2023-02-09T06:28:01.686" v="256"/>
          <ac:spMkLst>
            <pc:docMk/>
            <pc:sldMk cId="2366073402" sldId="405"/>
            <ac:spMk id="1540" creationId="{88500404-09F8-3AC6-765A-94BF4647F2F5}"/>
          </ac:spMkLst>
        </pc:spChg>
        <pc:spChg chg="mod">
          <ac:chgData name="Ramy Mohamed" userId="0cc068d6-35f3-41e3-a10d-b98e4c17dcff" providerId="ADAL" clId="{AF453001-A281-4A15-A310-D110B7F86FE8}" dt="2023-02-09T06:28:01.686" v="256"/>
          <ac:spMkLst>
            <pc:docMk/>
            <pc:sldMk cId="2366073402" sldId="405"/>
            <ac:spMk id="1541" creationId="{93DC1EAB-C0FE-C3A3-5C0E-64F0F667BE88}"/>
          </ac:spMkLst>
        </pc:spChg>
        <pc:spChg chg="mod">
          <ac:chgData name="Ramy Mohamed" userId="0cc068d6-35f3-41e3-a10d-b98e4c17dcff" providerId="ADAL" clId="{AF453001-A281-4A15-A310-D110B7F86FE8}" dt="2023-02-09T06:28:01.686" v="256"/>
          <ac:spMkLst>
            <pc:docMk/>
            <pc:sldMk cId="2366073402" sldId="405"/>
            <ac:spMk id="1542" creationId="{2D617CD4-E608-7F41-73C5-DCFFC8915263}"/>
          </ac:spMkLst>
        </pc:spChg>
        <pc:spChg chg="mod">
          <ac:chgData name="Ramy Mohamed" userId="0cc068d6-35f3-41e3-a10d-b98e4c17dcff" providerId="ADAL" clId="{AF453001-A281-4A15-A310-D110B7F86FE8}" dt="2023-02-09T06:28:01.686" v="256"/>
          <ac:spMkLst>
            <pc:docMk/>
            <pc:sldMk cId="2366073402" sldId="405"/>
            <ac:spMk id="1543" creationId="{09EE3CB5-9C0F-9F1A-D120-79770898E8E8}"/>
          </ac:spMkLst>
        </pc:spChg>
        <pc:spChg chg="mod">
          <ac:chgData name="Ramy Mohamed" userId="0cc068d6-35f3-41e3-a10d-b98e4c17dcff" providerId="ADAL" clId="{AF453001-A281-4A15-A310-D110B7F86FE8}" dt="2023-02-09T06:28:01.686" v="256"/>
          <ac:spMkLst>
            <pc:docMk/>
            <pc:sldMk cId="2366073402" sldId="405"/>
            <ac:spMk id="1544" creationId="{AA127159-1118-8724-63E6-0BE929E94075}"/>
          </ac:spMkLst>
        </pc:spChg>
        <pc:spChg chg="mod">
          <ac:chgData name="Ramy Mohamed" userId="0cc068d6-35f3-41e3-a10d-b98e4c17dcff" providerId="ADAL" clId="{AF453001-A281-4A15-A310-D110B7F86FE8}" dt="2023-02-09T06:28:01.686" v="256"/>
          <ac:spMkLst>
            <pc:docMk/>
            <pc:sldMk cId="2366073402" sldId="405"/>
            <ac:spMk id="1545" creationId="{B759C848-FF16-6EE8-2363-CDF74EBEBE15}"/>
          </ac:spMkLst>
        </pc:spChg>
        <pc:spChg chg="mod">
          <ac:chgData name="Ramy Mohamed" userId="0cc068d6-35f3-41e3-a10d-b98e4c17dcff" providerId="ADAL" clId="{AF453001-A281-4A15-A310-D110B7F86FE8}" dt="2023-02-09T06:28:01.686" v="256"/>
          <ac:spMkLst>
            <pc:docMk/>
            <pc:sldMk cId="2366073402" sldId="405"/>
            <ac:spMk id="1546" creationId="{E2EA8692-C849-C69B-A7A8-644515F417B2}"/>
          </ac:spMkLst>
        </pc:spChg>
        <pc:spChg chg="mod">
          <ac:chgData name="Ramy Mohamed" userId="0cc068d6-35f3-41e3-a10d-b98e4c17dcff" providerId="ADAL" clId="{AF453001-A281-4A15-A310-D110B7F86FE8}" dt="2023-02-09T06:28:01.686" v="256"/>
          <ac:spMkLst>
            <pc:docMk/>
            <pc:sldMk cId="2366073402" sldId="405"/>
            <ac:spMk id="1547" creationId="{15299771-512C-45D9-498A-41DA11B83AC2}"/>
          </ac:spMkLst>
        </pc:spChg>
        <pc:spChg chg="mod">
          <ac:chgData name="Ramy Mohamed" userId="0cc068d6-35f3-41e3-a10d-b98e4c17dcff" providerId="ADAL" clId="{AF453001-A281-4A15-A310-D110B7F86FE8}" dt="2023-02-09T06:28:01.686" v="256"/>
          <ac:spMkLst>
            <pc:docMk/>
            <pc:sldMk cId="2366073402" sldId="405"/>
            <ac:spMk id="1548" creationId="{274647D6-B13A-5BAF-E919-89485EE20310}"/>
          </ac:spMkLst>
        </pc:spChg>
        <pc:spChg chg="mod">
          <ac:chgData name="Ramy Mohamed" userId="0cc068d6-35f3-41e3-a10d-b98e4c17dcff" providerId="ADAL" clId="{AF453001-A281-4A15-A310-D110B7F86FE8}" dt="2023-02-09T06:28:01.686" v="256"/>
          <ac:spMkLst>
            <pc:docMk/>
            <pc:sldMk cId="2366073402" sldId="405"/>
            <ac:spMk id="1549" creationId="{F5481E0D-907F-25DD-5EFA-CC3F659BDBB6}"/>
          </ac:spMkLst>
        </pc:spChg>
        <pc:spChg chg="mod">
          <ac:chgData name="Ramy Mohamed" userId="0cc068d6-35f3-41e3-a10d-b98e4c17dcff" providerId="ADAL" clId="{AF453001-A281-4A15-A310-D110B7F86FE8}" dt="2023-02-09T06:28:01.686" v="256"/>
          <ac:spMkLst>
            <pc:docMk/>
            <pc:sldMk cId="2366073402" sldId="405"/>
            <ac:spMk id="1550" creationId="{2BD66535-E3CB-F10C-19B3-E2D2F5956E04}"/>
          </ac:spMkLst>
        </pc:spChg>
        <pc:spChg chg="mod">
          <ac:chgData name="Ramy Mohamed" userId="0cc068d6-35f3-41e3-a10d-b98e4c17dcff" providerId="ADAL" clId="{AF453001-A281-4A15-A310-D110B7F86FE8}" dt="2023-02-09T06:28:01.686" v="256"/>
          <ac:spMkLst>
            <pc:docMk/>
            <pc:sldMk cId="2366073402" sldId="405"/>
            <ac:spMk id="1551" creationId="{20B8CBE8-333C-55D6-D517-D5C358B803A8}"/>
          </ac:spMkLst>
        </pc:spChg>
        <pc:spChg chg="mod">
          <ac:chgData name="Ramy Mohamed" userId="0cc068d6-35f3-41e3-a10d-b98e4c17dcff" providerId="ADAL" clId="{AF453001-A281-4A15-A310-D110B7F86FE8}" dt="2023-02-09T06:28:01.686" v="256"/>
          <ac:spMkLst>
            <pc:docMk/>
            <pc:sldMk cId="2366073402" sldId="405"/>
            <ac:spMk id="1552" creationId="{9C2123F4-D8A9-AF22-06B4-04E8455EE1E4}"/>
          </ac:spMkLst>
        </pc:spChg>
        <pc:spChg chg="mod">
          <ac:chgData name="Ramy Mohamed" userId="0cc068d6-35f3-41e3-a10d-b98e4c17dcff" providerId="ADAL" clId="{AF453001-A281-4A15-A310-D110B7F86FE8}" dt="2023-02-09T06:28:01.686" v="256"/>
          <ac:spMkLst>
            <pc:docMk/>
            <pc:sldMk cId="2366073402" sldId="405"/>
            <ac:spMk id="1553" creationId="{66881D8F-4A06-99B3-9EFD-048A346C7BBB}"/>
          </ac:spMkLst>
        </pc:spChg>
        <pc:spChg chg="mod">
          <ac:chgData name="Ramy Mohamed" userId="0cc068d6-35f3-41e3-a10d-b98e4c17dcff" providerId="ADAL" clId="{AF453001-A281-4A15-A310-D110B7F86FE8}" dt="2023-02-09T06:28:01.686" v="256"/>
          <ac:spMkLst>
            <pc:docMk/>
            <pc:sldMk cId="2366073402" sldId="405"/>
            <ac:spMk id="1554" creationId="{B67B65EB-0F53-F535-0256-566B81D62635}"/>
          </ac:spMkLst>
        </pc:spChg>
        <pc:spChg chg="mod">
          <ac:chgData name="Ramy Mohamed" userId="0cc068d6-35f3-41e3-a10d-b98e4c17dcff" providerId="ADAL" clId="{AF453001-A281-4A15-A310-D110B7F86FE8}" dt="2023-02-09T06:28:01.686" v="256"/>
          <ac:spMkLst>
            <pc:docMk/>
            <pc:sldMk cId="2366073402" sldId="405"/>
            <ac:spMk id="1555" creationId="{12A9E425-091B-C9AC-3500-0C002D4CCB57}"/>
          </ac:spMkLst>
        </pc:spChg>
        <pc:spChg chg="mod">
          <ac:chgData name="Ramy Mohamed" userId="0cc068d6-35f3-41e3-a10d-b98e4c17dcff" providerId="ADAL" clId="{AF453001-A281-4A15-A310-D110B7F86FE8}" dt="2023-02-09T06:28:01.686" v="256"/>
          <ac:spMkLst>
            <pc:docMk/>
            <pc:sldMk cId="2366073402" sldId="405"/>
            <ac:spMk id="1556" creationId="{CF912AD7-82AB-F7E8-D142-60720BBFA0A8}"/>
          </ac:spMkLst>
        </pc:spChg>
        <pc:spChg chg="mod">
          <ac:chgData name="Ramy Mohamed" userId="0cc068d6-35f3-41e3-a10d-b98e4c17dcff" providerId="ADAL" clId="{AF453001-A281-4A15-A310-D110B7F86FE8}" dt="2023-02-09T06:28:01.686" v="256"/>
          <ac:spMkLst>
            <pc:docMk/>
            <pc:sldMk cId="2366073402" sldId="405"/>
            <ac:spMk id="1557" creationId="{C88FC6FE-135A-1A73-91F0-E791846598C6}"/>
          </ac:spMkLst>
        </pc:spChg>
        <pc:spChg chg="mod">
          <ac:chgData name="Ramy Mohamed" userId="0cc068d6-35f3-41e3-a10d-b98e4c17dcff" providerId="ADAL" clId="{AF453001-A281-4A15-A310-D110B7F86FE8}" dt="2023-02-09T06:28:01.686" v="256"/>
          <ac:spMkLst>
            <pc:docMk/>
            <pc:sldMk cId="2366073402" sldId="405"/>
            <ac:spMk id="1558" creationId="{730FBAA7-9BEA-7909-0D5A-59758BF4155B}"/>
          </ac:spMkLst>
        </pc:spChg>
        <pc:spChg chg="mod">
          <ac:chgData name="Ramy Mohamed" userId="0cc068d6-35f3-41e3-a10d-b98e4c17dcff" providerId="ADAL" clId="{AF453001-A281-4A15-A310-D110B7F86FE8}" dt="2023-02-09T06:28:01.686" v="256"/>
          <ac:spMkLst>
            <pc:docMk/>
            <pc:sldMk cId="2366073402" sldId="405"/>
            <ac:spMk id="1559" creationId="{7332E18E-30EE-E17D-B1E5-72BF0F6DD98A}"/>
          </ac:spMkLst>
        </pc:spChg>
        <pc:spChg chg="mod">
          <ac:chgData name="Ramy Mohamed" userId="0cc068d6-35f3-41e3-a10d-b98e4c17dcff" providerId="ADAL" clId="{AF453001-A281-4A15-A310-D110B7F86FE8}" dt="2023-02-09T06:28:01.686" v="256"/>
          <ac:spMkLst>
            <pc:docMk/>
            <pc:sldMk cId="2366073402" sldId="405"/>
            <ac:spMk id="1560" creationId="{06D54C6E-D35E-B614-A8B8-DE6958D11597}"/>
          </ac:spMkLst>
        </pc:spChg>
        <pc:spChg chg="mod">
          <ac:chgData name="Ramy Mohamed" userId="0cc068d6-35f3-41e3-a10d-b98e4c17dcff" providerId="ADAL" clId="{AF453001-A281-4A15-A310-D110B7F86FE8}" dt="2023-02-09T06:28:01.686" v="256"/>
          <ac:spMkLst>
            <pc:docMk/>
            <pc:sldMk cId="2366073402" sldId="405"/>
            <ac:spMk id="1561" creationId="{60D8B504-15AE-40A9-A436-C4FC046E9C30}"/>
          </ac:spMkLst>
        </pc:spChg>
        <pc:spChg chg="mod">
          <ac:chgData name="Ramy Mohamed" userId="0cc068d6-35f3-41e3-a10d-b98e4c17dcff" providerId="ADAL" clId="{AF453001-A281-4A15-A310-D110B7F86FE8}" dt="2023-02-09T06:28:01.686" v="256"/>
          <ac:spMkLst>
            <pc:docMk/>
            <pc:sldMk cId="2366073402" sldId="405"/>
            <ac:spMk id="1562" creationId="{545B1CAB-1A5F-3D56-D1A3-FE781D678B45}"/>
          </ac:spMkLst>
        </pc:spChg>
        <pc:spChg chg="mod">
          <ac:chgData name="Ramy Mohamed" userId="0cc068d6-35f3-41e3-a10d-b98e4c17dcff" providerId="ADAL" clId="{AF453001-A281-4A15-A310-D110B7F86FE8}" dt="2023-02-09T06:28:01.686" v="256"/>
          <ac:spMkLst>
            <pc:docMk/>
            <pc:sldMk cId="2366073402" sldId="405"/>
            <ac:spMk id="1563" creationId="{BBFB966B-026F-7E56-E61B-DAEFA177041D}"/>
          </ac:spMkLst>
        </pc:spChg>
        <pc:spChg chg="mod">
          <ac:chgData name="Ramy Mohamed" userId="0cc068d6-35f3-41e3-a10d-b98e4c17dcff" providerId="ADAL" clId="{AF453001-A281-4A15-A310-D110B7F86FE8}" dt="2023-02-09T06:28:01.686" v="256"/>
          <ac:spMkLst>
            <pc:docMk/>
            <pc:sldMk cId="2366073402" sldId="405"/>
            <ac:spMk id="1564" creationId="{928300FA-8032-6497-D32B-F8D41F8412DE}"/>
          </ac:spMkLst>
        </pc:spChg>
        <pc:spChg chg="mod">
          <ac:chgData name="Ramy Mohamed" userId="0cc068d6-35f3-41e3-a10d-b98e4c17dcff" providerId="ADAL" clId="{AF453001-A281-4A15-A310-D110B7F86FE8}" dt="2023-02-09T06:28:01.686" v="256"/>
          <ac:spMkLst>
            <pc:docMk/>
            <pc:sldMk cId="2366073402" sldId="405"/>
            <ac:spMk id="1565" creationId="{89FF6D77-EB27-4506-30E8-A1B97C51A12A}"/>
          </ac:spMkLst>
        </pc:spChg>
        <pc:spChg chg="mod">
          <ac:chgData name="Ramy Mohamed" userId="0cc068d6-35f3-41e3-a10d-b98e4c17dcff" providerId="ADAL" clId="{AF453001-A281-4A15-A310-D110B7F86FE8}" dt="2023-02-09T06:28:01.686" v="256"/>
          <ac:spMkLst>
            <pc:docMk/>
            <pc:sldMk cId="2366073402" sldId="405"/>
            <ac:spMk id="1566" creationId="{4F359081-369E-654E-217B-B9078366E653}"/>
          </ac:spMkLst>
        </pc:spChg>
        <pc:spChg chg="mod">
          <ac:chgData name="Ramy Mohamed" userId="0cc068d6-35f3-41e3-a10d-b98e4c17dcff" providerId="ADAL" clId="{AF453001-A281-4A15-A310-D110B7F86FE8}" dt="2023-02-09T06:28:01.686" v="256"/>
          <ac:spMkLst>
            <pc:docMk/>
            <pc:sldMk cId="2366073402" sldId="405"/>
            <ac:spMk id="1567" creationId="{BA427419-42AF-FE1A-7BED-EF43619AF5D1}"/>
          </ac:spMkLst>
        </pc:spChg>
        <pc:spChg chg="mod">
          <ac:chgData name="Ramy Mohamed" userId="0cc068d6-35f3-41e3-a10d-b98e4c17dcff" providerId="ADAL" clId="{AF453001-A281-4A15-A310-D110B7F86FE8}" dt="2023-02-09T06:28:01.686" v="256"/>
          <ac:spMkLst>
            <pc:docMk/>
            <pc:sldMk cId="2366073402" sldId="405"/>
            <ac:spMk id="1568" creationId="{8725BF70-78A0-3C03-89DA-FC0801888DE1}"/>
          </ac:spMkLst>
        </pc:spChg>
        <pc:spChg chg="mod">
          <ac:chgData name="Ramy Mohamed" userId="0cc068d6-35f3-41e3-a10d-b98e4c17dcff" providerId="ADAL" clId="{AF453001-A281-4A15-A310-D110B7F86FE8}" dt="2023-02-09T06:28:01.686" v="256"/>
          <ac:spMkLst>
            <pc:docMk/>
            <pc:sldMk cId="2366073402" sldId="405"/>
            <ac:spMk id="1569" creationId="{8FA1A38E-DD38-8B0A-07CF-42DD3E8CBACB}"/>
          </ac:spMkLst>
        </pc:spChg>
        <pc:spChg chg="mod">
          <ac:chgData name="Ramy Mohamed" userId="0cc068d6-35f3-41e3-a10d-b98e4c17dcff" providerId="ADAL" clId="{AF453001-A281-4A15-A310-D110B7F86FE8}" dt="2023-02-09T06:28:01.686" v="256"/>
          <ac:spMkLst>
            <pc:docMk/>
            <pc:sldMk cId="2366073402" sldId="405"/>
            <ac:spMk id="1570" creationId="{33369E13-8598-DACE-E753-9C7E46DB7B86}"/>
          </ac:spMkLst>
        </pc:spChg>
        <pc:spChg chg="mod">
          <ac:chgData name="Ramy Mohamed" userId="0cc068d6-35f3-41e3-a10d-b98e4c17dcff" providerId="ADAL" clId="{AF453001-A281-4A15-A310-D110B7F86FE8}" dt="2023-02-09T06:28:01.686" v="256"/>
          <ac:spMkLst>
            <pc:docMk/>
            <pc:sldMk cId="2366073402" sldId="405"/>
            <ac:spMk id="1571" creationId="{3D272492-3BF1-4519-EC76-3B8D5B659DE9}"/>
          </ac:spMkLst>
        </pc:spChg>
        <pc:spChg chg="mod">
          <ac:chgData name="Ramy Mohamed" userId="0cc068d6-35f3-41e3-a10d-b98e4c17dcff" providerId="ADAL" clId="{AF453001-A281-4A15-A310-D110B7F86FE8}" dt="2023-02-09T06:28:01.686" v="256"/>
          <ac:spMkLst>
            <pc:docMk/>
            <pc:sldMk cId="2366073402" sldId="405"/>
            <ac:spMk id="1572" creationId="{E9DFFBF6-8BA4-F4E1-4315-71DD65F1795C}"/>
          </ac:spMkLst>
        </pc:spChg>
        <pc:spChg chg="mod">
          <ac:chgData name="Ramy Mohamed" userId="0cc068d6-35f3-41e3-a10d-b98e4c17dcff" providerId="ADAL" clId="{AF453001-A281-4A15-A310-D110B7F86FE8}" dt="2023-02-09T06:28:01.686" v="256"/>
          <ac:spMkLst>
            <pc:docMk/>
            <pc:sldMk cId="2366073402" sldId="405"/>
            <ac:spMk id="1573" creationId="{7D201583-0F17-A796-80C8-0FE3190FA7C3}"/>
          </ac:spMkLst>
        </pc:spChg>
        <pc:spChg chg="mod">
          <ac:chgData name="Ramy Mohamed" userId="0cc068d6-35f3-41e3-a10d-b98e4c17dcff" providerId="ADAL" clId="{AF453001-A281-4A15-A310-D110B7F86FE8}" dt="2023-02-09T06:28:01.686" v="256"/>
          <ac:spMkLst>
            <pc:docMk/>
            <pc:sldMk cId="2366073402" sldId="405"/>
            <ac:spMk id="1574" creationId="{8CB9FD30-4D98-027C-23D1-124F8E86A9F7}"/>
          </ac:spMkLst>
        </pc:spChg>
        <pc:spChg chg="mod">
          <ac:chgData name="Ramy Mohamed" userId="0cc068d6-35f3-41e3-a10d-b98e4c17dcff" providerId="ADAL" clId="{AF453001-A281-4A15-A310-D110B7F86FE8}" dt="2023-02-09T06:28:01.686" v="256"/>
          <ac:spMkLst>
            <pc:docMk/>
            <pc:sldMk cId="2366073402" sldId="405"/>
            <ac:spMk id="1575" creationId="{A9ADD6EF-1473-12AA-9C3E-927CB490B24E}"/>
          </ac:spMkLst>
        </pc:spChg>
        <pc:spChg chg="mod">
          <ac:chgData name="Ramy Mohamed" userId="0cc068d6-35f3-41e3-a10d-b98e4c17dcff" providerId="ADAL" clId="{AF453001-A281-4A15-A310-D110B7F86FE8}" dt="2023-02-09T06:28:01.686" v="256"/>
          <ac:spMkLst>
            <pc:docMk/>
            <pc:sldMk cId="2366073402" sldId="405"/>
            <ac:spMk id="1576" creationId="{DF28AFD0-07E7-AA3B-9AD2-01BF9F27DAB6}"/>
          </ac:spMkLst>
        </pc:spChg>
        <pc:spChg chg="mod">
          <ac:chgData name="Ramy Mohamed" userId="0cc068d6-35f3-41e3-a10d-b98e4c17dcff" providerId="ADAL" clId="{AF453001-A281-4A15-A310-D110B7F86FE8}" dt="2023-02-09T06:28:01.686" v="256"/>
          <ac:spMkLst>
            <pc:docMk/>
            <pc:sldMk cId="2366073402" sldId="405"/>
            <ac:spMk id="1577" creationId="{612EC5C4-9B74-2A25-F8AD-F6FCCB62A315}"/>
          </ac:spMkLst>
        </pc:spChg>
        <pc:spChg chg="mod">
          <ac:chgData name="Ramy Mohamed" userId="0cc068d6-35f3-41e3-a10d-b98e4c17dcff" providerId="ADAL" clId="{AF453001-A281-4A15-A310-D110B7F86FE8}" dt="2023-02-09T06:28:01.686" v="256"/>
          <ac:spMkLst>
            <pc:docMk/>
            <pc:sldMk cId="2366073402" sldId="405"/>
            <ac:spMk id="1578" creationId="{942DD020-9C56-AFB9-8E81-25C380FB4B58}"/>
          </ac:spMkLst>
        </pc:spChg>
        <pc:spChg chg="mod">
          <ac:chgData name="Ramy Mohamed" userId="0cc068d6-35f3-41e3-a10d-b98e4c17dcff" providerId="ADAL" clId="{AF453001-A281-4A15-A310-D110B7F86FE8}" dt="2023-02-09T06:28:01.686" v="256"/>
          <ac:spMkLst>
            <pc:docMk/>
            <pc:sldMk cId="2366073402" sldId="405"/>
            <ac:spMk id="1579" creationId="{3DFF25E5-C03C-DE70-A35E-B6786F72186E}"/>
          </ac:spMkLst>
        </pc:spChg>
        <pc:spChg chg="mod">
          <ac:chgData name="Ramy Mohamed" userId="0cc068d6-35f3-41e3-a10d-b98e4c17dcff" providerId="ADAL" clId="{AF453001-A281-4A15-A310-D110B7F86FE8}" dt="2023-02-09T06:28:01.686" v="256"/>
          <ac:spMkLst>
            <pc:docMk/>
            <pc:sldMk cId="2366073402" sldId="405"/>
            <ac:spMk id="1580" creationId="{B8AFBB2F-62C4-76AC-EED8-1E0CDAA2991E}"/>
          </ac:spMkLst>
        </pc:spChg>
        <pc:spChg chg="mod">
          <ac:chgData name="Ramy Mohamed" userId="0cc068d6-35f3-41e3-a10d-b98e4c17dcff" providerId="ADAL" clId="{AF453001-A281-4A15-A310-D110B7F86FE8}" dt="2023-02-09T06:28:01.686" v="256"/>
          <ac:spMkLst>
            <pc:docMk/>
            <pc:sldMk cId="2366073402" sldId="405"/>
            <ac:spMk id="1581" creationId="{E2F7C2C6-6698-7FE0-FD96-85F3516DBBCE}"/>
          </ac:spMkLst>
        </pc:spChg>
        <pc:spChg chg="mod">
          <ac:chgData name="Ramy Mohamed" userId="0cc068d6-35f3-41e3-a10d-b98e4c17dcff" providerId="ADAL" clId="{AF453001-A281-4A15-A310-D110B7F86FE8}" dt="2023-02-09T06:28:01.686" v="256"/>
          <ac:spMkLst>
            <pc:docMk/>
            <pc:sldMk cId="2366073402" sldId="405"/>
            <ac:spMk id="1582" creationId="{D71DFE0F-B6C8-1C6D-25B8-877AFCD5E867}"/>
          </ac:spMkLst>
        </pc:spChg>
        <pc:spChg chg="mod">
          <ac:chgData name="Ramy Mohamed" userId="0cc068d6-35f3-41e3-a10d-b98e4c17dcff" providerId="ADAL" clId="{AF453001-A281-4A15-A310-D110B7F86FE8}" dt="2023-02-09T06:28:01.686" v="256"/>
          <ac:spMkLst>
            <pc:docMk/>
            <pc:sldMk cId="2366073402" sldId="405"/>
            <ac:spMk id="1583" creationId="{82CF4FED-ED2D-A456-9A8F-44033059B3D4}"/>
          </ac:spMkLst>
        </pc:spChg>
        <pc:spChg chg="mod">
          <ac:chgData name="Ramy Mohamed" userId="0cc068d6-35f3-41e3-a10d-b98e4c17dcff" providerId="ADAL" clId="{AF453001-A281-4A15-A310-D110B7F86FE8}" dt="2023-02-09T06:28:01.686" v="256"/>
          <ac:spMkLst>
            <pc:docMk/>
            <pc:sldMk cId="2366073402" sldId="405"/>
            <ac:spMk id="1584" creationId="{946C90C6-335B-1DA2-94C7-344ECC2C5AF6}"/>
          </ac:spMkLst>
        </pc:spChg>
        <pc:spChg chg="mod">
          <ac:chgData name="Ramy Mohamed" userId="0cc068d6-35f3-41e3-a10d-b98e4c17dcff" providerId="ADAL" clId="{AF453001-A281-4A15-A310-D110B7F86FE8}" dt="2023-02-09T06:28:01.686" v="256"/>
          <ac:spMkLst>
            <pc:docMk/>
            <pc:sldMk cId="2366073402" sldId="405"/>
            <ac:spMk id="1585" creationId="{EF7CEB7A-D39B-610C-2F77-F666F67C0344}"/>
          </ac:spMkLst>
        </pc:spChg>
        <pc:spChg chg="mod">
          <ac:chgData name="Ramy Mohamed" userId="0cc068d6-35f3-41e3-a10d-b98e4c17dcff" providerId="ADAL" clId="{AF453001-A281-4A15-A310-D110B7F86FE8}" dt="2023-02-09T06:28:01.686" v="256"/>
          <ac:spMkLst>
            <pc:docMk/>
            <pc:sldMk cId="2366073402" sldId="405"/>
            <ac:spMk id="1586" creationId="{9FF82804-B0FA-2B51-2162-3B7CFA9B72F0}"/>
          </ac:spMkLst>
        </pc:spChg>
        <pc:spChg chg="mod">
          <ac:chgData name="Ramy Mohamed" userId="0cc068d6-35f3-41e3-a10d-b98e4c17dcff" providerId="ADAL" clId="{AF453001-A281-4A15-A310-D110B7F86FE8}" dt="2023-02-09T06:28:01.686" v="256"/>
          <ac:spMkLst>
            <pc:docMk/>
            <pc:sldMk cId="2366073402" sldId="405"/>
            <ac:spMk id="1587" creationId="{EBE4D0CD-64DE-88B3-CC93-2F40E0B7D438}"/>
          </ac:spMkLst>
        </pc:spChg>
        <pc:spChg chg="mod">
          <ac:chgData name="Ramy Mohamed" userId="0cc068d6-35f3-41e3-a10d-b98e4c17dcff" providerId="ADAL" clId="{AF453001-A281-4A15-A310-D110B7F86FE8}" dt="2023-02-09T06:28:01.686" v="256"/>
          <ac:spMkLst>
            <pc:docMk/>
            <pc:sldMk cId="2366073402" sldId="405"/>
            <ac:spMk id="1588" creationId="{6A17B00C-C1B6-B546-1F18-370BD151025B}"/>
          </ac:spMkLst>
        </pc:spChg>
        <pc:spChg chg="mod">
          <ac:chgData name="Ramy Mohamed" userId="0cc068d6-35f3-41e3-a10d-b98e4c17dcff" providerId="ADAL" clId="{AF453001-A281-4A15-A310-D110B7F86FE8}" dt="2023-02-09T06:28:01.686" v="256"/>
          <ac:spMkLst>
            <pc:docMk/>
            <pc:sldMk cId="2366073402" sldId="405"/>
            <ac:spMk id="1589" creationId="{6AF30635-B509-8C3A-72A8-C910F91F7C82}"/>
          </ac:spMkLst>
        </pc:spChg>
        <pc:spChg chg="mod">
          <ac:chgData name="Ramy Mohamed" userId="0cc068d6-35f3-41e3-a10d-b98e4c17dcff" providerId="ADAL" clId="{AF453001-A281-4A15-A310-D110B7F86FE8}" dt="2023-02-09T06:28:01.686" v="256"/>
          <ac:spMkLst>
            <pc:docMk/>
            <pc:sldMk cId="2366073402" sldId="405"/>
            <ac:spMk id="1590" creationId="{2AB0A0B5-69DE-DD0D-A353-D12E0D82AFA1}"/>
          </ac:spMkLst>
        </pc:spChg>
        <pc:spChg chg="mod">
          <ac:chgData name="Ramy Mohamed" userId="0cc068d6-35f3-41e3-a10d-b98e4c17dcff" providerId="ADAL" clId="{AF453001-A281-4A15-A310-D110B7F86FE8}" dt="2023-02-09T06:28:01.686" v="256"/>
          <ac:spMkLst>
            <pc:docMk/>
            <pc:sldMk cId="2366073402" sldId="405"/>
            <ac:spMk id="1591" creationId="{5A7282D6-1404-BA49-9323-FC7A7CA796EF}"/>
          </ac:spMkLst>
        </pc:spChg>
        <pc:spChg chg="mod">
          <ac:chgData name="Ramy Mohamed" userId="0cc068d6-35f3-41e3-a10d-b98e4c17dcff" providerId="ADAL" clId="{AF453001-A281-4A15-A310-D110B7F86FE8}" dt="2023-02-09T06:28:01.686" v="256"/>
          <ac:spMkLst>
            <pc:docMk/>
            <pc:sldMk cId="2366073402" sldId="405"/>
            <ac:spMk id="1592" creationId="{F0E67288-45C0-A01C-A858-D6D2B2DA07EC}"/>
          </ac:spMkLst>
        </pc:spChg>
        <pc:spChg chg="mod">
          <ac:chgData name="Ramy Mohamed" userId="0cc068d6-35f3-41e3-a10d-b98e4c17dcff" providerId="ADAL" clId="{AF453001-A281-4A15-A310-D110B7F86FE8}" dt="2023-02-09T06:28:01.686" v="256"/>
          <ac:spMkLst>
            <pc:docMk/>
            <pc:sldMk cId="2366073402" sldId="405"/>
            <ac:spMk id="1593" creationId="{7E0E29CB-1944-2A99-6D1D-B596219AAB85}"/>
          </ac:spMkLst>
        </pc:spChg>
        <pc:spChg chg="mod">
          <ac:chgData name="Ramy Mohamed" userId="0cc068d6-35f3-41e3-a10d-b98e4c17dcff" providerId="ADAL" clId="{AF453001-A281-4A15-A310-D110B7F86FE8}" dt="2023-02-09T06:28:01.686" v="256"/>
          <ac:spMkLst>
            <pc:docMk/>
            <pc:sldMk cId="2366073402" sldId="405"/>
            <ac:spMk id="1594" creationId="{00C536DB-EC5F-5344-B1A2-FECEF2636D82}"/>
          </ac:spMkLst>
        </pc:spChg>
        <pc:spChg chg="mod">
          <ac:chgData name="Ramy Mohamed" userId="0cc068d6-35f3-41e3-a10d-b98e4c17dcff" providerId="ADAL" clId="{AF453001-A281-4A15-A310-D110B7F86FE8}" dt="2023-02-09T06:28:01.686" v="256"/>
          <ac:spMkLst>
            <pc:docMk/>
            <pc:sldMk cId="2366073402" sldId="405"/>
            <ac:spMk id="1595" creationId="{4189C6E2-06C2-3865-96F7-F67503B6A26E}"/>
          </ac:spMkLst>
        </pc:spChg>
        <pc:spChg chg="mod">
          <ac:chgData name="Ramy Mohamed" userId="0cc068d6-35f3-41e3-a10d-b98e4c17dcff" providerId="ADAL" clId="{AF453001-A281-4A15-A310-D110B7F86FE8}" dt="2023-02-09T06:28:01.686" v="256"/>
          <ac:spMkLst>
            <pc:docMk/>
            <pc:sldMk cId="2366073402" sldId="405"/>
            <ac:spMk id="1596" creationId="{783A08A1-6E5F-156B-7A87-51A8FE8F8CA6}"/>
          </ac:spMkLst>
        </pc:spChg>
        <pc:spChg chg="mod">
          <ac:chgData name="Ramy Mohamed" userId="0cc068d6-35f3-41e3-a10d-b98e4c17dcff" providerId="ADAL" clId="{AF453001-A281-4A15-A310-D110B7F86FE8}" dt="2023-02-09T06:28:01.686" v="256"/>
          <ac:spMkLst>
            <pc:docMk/>
            <pc:sldMk cId="2366073402" sldId="405"/>
            <ac:spMk id="1597" creationId="{BE1C885F-0505-FB7C-E934-0B0EDC1B345E}"/>
          </ac:spMkLst>
        </pc:spChg>
        <pc:spChg chg="mod">
          <ac:chgData name="Ramy Mohamed" userId="0cc068d6-35f3-41e3-a10d-b98e4c17dcff" providerId="ADAL" clId="{AF453001-A281-4A15-A310-D110B7F86FE8}" dt="2023-02-09T06:28:01.686" v="256"/>
          <ac:spMkLst>
            <pc:docMk/>
            <pc:sldMk cId="2366073402" sldId="405"/>
            <ac:spMk id="1598" creationId="{62B612B9-825C-F6F1-CDEA-AC19C447DAE2}"/>
          </ac:spMkLst>
        </pc:spChg>
        <pc:spChg chg="mod">
          <ac:chgData name="Ramy Mohamed" userId="0cc068d6-35f3-41e3-a10d-b98e4c17dcff" providerId="ADAL" clId="{AF453001-A281-4A15-A310-D110B7F86FE8}" dt="2023-02-09T06:28:01.686" v="256"/>
          <ac:spMkLst>
            <pc:docMk/>
            <pc:sldMk cId="2366073402" sldId="405"/>
            <ac:spMk id="1599" creationId="{75A0BB9A-67F3-454E-D5AB-2E14D20D4081}"/>
          </ac:spMkLst>
        </pc:spChg>
        <pc:spChg chg="mod">
          <ac:chgData name="Ramy Mohamed" userId="0cc068d6-35f3-41e3-a10d-b98e4c17dcff" providerId="ADAL" clId="{AF453001-A281-4A15-A310-D110B7F86FE8}" dt="2023-02-09T06:28:01.686" v="256"/>
          <ac:spMkLst>
            <pc:docMk/>
            <pc:sldMk cId="2366073402" sldId="405"/>
            <ac:spMk id="1600" creationId="{9F4994B5-355A-0353-A94F-07FD94FF9B9E}"/>
          </ac:spMkLst>
        </pc:spChg>
        <pc:spChg chg="mod">
          <ac:chgData name="Ramy Mohamed" userId="0cc068d6-35f3-41e3-a10d-b98e4c17dcff" providerId="ADAL" clId="{AF453001-A281-4A15-A310-D110B7F86FE8}" dt="2023-02-09T06:28:01.686" v="256"/>
          <ac:spMkLst>
            <pc:docMk/>
            <pc:sldMk cId="2366073402" sldId="405"/>
            <ac:spMk id="1601" creationId="{3C2E2681-2918-BCC3-5BF8-74B20F2ECC5E}"/>
          </ac:spMkLst>
        </pc:spChg>
        <pc:spChg chg="mod">
          <ac:chgData name="Ramy Mohamed" userId="0cc068d6-35f3-41e3-a10d-b98e4c17dcff" providerId="ADAL" clId="{AF453001-A281-4A15-A310-D110B7F86FE8}" dt="2023-02-09T06:28:01.686" v="256"/>
          <ac:spMkLst>
            <pc:docMk/>
            <pc:sldMk cId="2366073402" sldId="405"/>
            <ac:spMk id="1602" creationId="{F2637928-BF59-6C14-98AF-245F3998AF60}"/>
          </ac:spMkLst>
        </pc:spChg>
        <pc:spChg chg="mod">
          <ac:chgData name="Ramy Mohamed" userId="0cc068d6-35f3-41e3-a10d-b98e4c17dcff" providerId="ADAL" clId="{AF453001-A281-4A15-A310-D110B7F86FE8}" dt="2023-02-09T06:28:01.686" v="256"/>
          <ac:spMkLst>
            <pc:docMk/>
            <pc:sldMk cId="2366073402" sldId="405"/>
            <ac:spMk id="1603" creationId="{C5EECAEB-0CF8-D7C0-3E79-27295B3AAED0}"/>
          </ac:spMkLst>
        </pc:spChg>
        <pc:spChg chg="mod">
          <ac:chgData name="Ramy Mohamed" userId="0cc068d6-35f3-41e3-a10d-b98e4c17dcff" providerId="ADAL" clId="{AF453001-A281-4A15-A310-D110B7F86FE8}" dt="2023-02-09T06:28:01.686" v="256"/>
          <ac:spMkLst>
            <pc:docMk/>
            <pc:sldMk cId="2366073402" sldId="405"/>
            <ac:spMk id="1604" creationId="{66B1B4B6-266D-718E-8CAB-B80FE2650A06}"/>
          </ac:spMkLst>
        </pc:spChg>
        <pc:spChg chg="mod">
          <ac:chgData name="Ramy Mohamed" userId="0cc068d6-35f3-41e3-a10d-b98e4c17dcff" providerId="ADAL" clId="{AF453001-A281-4A15-A310-D110B7F86FE8}" dt="2023-02-09T06:28:01.686" v="256"/>
          <ac:spMkLst>
            <pc:docMk/>
            <pc:sldMk cId="2366073402" sldId="405"/>
            <ac:spMk id="1605" creationId="{E509B9EC-3806-CA2B-DCEF-868733950502}"/>
          </ac:spMkLst>
        </pc:spChg>
        <pc:spChg chg="mod">
          <ac:chgData name="Ramy Mohamed" userId="0cc068d6-35f3-41e3-a10d-b98e4c17dcff" providerId="ADAL" clId="{AF453001-A281-4A15-A310-D110B7F86FE8}" dt="2023-02-09T06:28:01.686" v="256"/>
          <ac:spMkLst>
            <pc:docMk/>
            <pc:sldMk cId="2366073402" sldId="405"/>
            <ac:spMk id="1606" creationId="{08536CE8-2C05-AB9D-3D58-F7B16E0A5A75}"/>
          </ac:spMkLst>
        </pc:spChg>
        <pc:spChg chg="mod">
          <ac:chgData name="Ramy Mohamed" userId="0cc068d6-35f3-41e3-a10d-b98e4c17dcff" providerId="ADAL" clId="{AF453001-A281-4A15-A310-D110B7F86FE8}" dt="2023-02-09T06:28:01.686" v="256"/>
          <ac:spMkLst>
            <pc:docMk/>
            <pc:sldMk cId="2366073402" sldId="405"/>
            <ac:spMk id="1607" creationId="{45C72DEF-7452-CFEC-30BE-0622E8B72D80}"/>
          </ac:spMkLst>
        </pc:spChg>
        <pc:spChg chg="mod">
          <ac:chgData name="Ramy Mohamed" userId="0cc068d6-35f3-41e3-a10d-b98e4c17dcff" providerId="ADAL" clId="{AF453001-A281-4A15-A310-D110B7F86FE8}" dt="2023-02-09T06:28:01.686" v="256"/>
          <ac:spMkLst>
            <pc:docMk/>
            <pc:sldMk cId="2366073402" sldId="405"/>
            <ac:spMk id="1608" creationId="{21151893-9CF8-9B05-6B82-4A31E7F01E12}"/>
          </ac:spMkLst>
        </pc:spChg>
        <pc:spChg chg="mod">
          <ac:chgData name="Ramy Mohamed" userId="0cc068d6-35f3-41e3-a10d-b98e4c17dcff" providerId="ADAL" clId="{AF453001-A281-4A15-A310-D110B7F86FE8}" dt="2023-02-09T06:28:01.686" v="256"/>
          <ac:spMkLst>
            <pc:docMk/>
            <pc:sldMk cId="2366073402" sldId="405"/>
            <ac:spMk id="1609" creationId="{F54F0830-F738-77D2-FD38-FD7ADC8A6489}"/>
          </ac:spMkLst>
        </pc:spChg>
        <pc:spChg chg="mod">
          <ac:chgData name="Ramy Mohamed" userId="0cc068d6-35f3-41e3-a10d-b98e4c17dcff" providerId="ADAL" clId="{AF453001-A281-4A15-A310-D110B7F86FE8}" dt="2023-02-09T06:28:01.686" v="256"/>
          <ac:spMkLst>
            <pc:docMk/>
            <pc:sldMk cId="2366073402" sldId="405"/>
            <ac:spMk id="1610" creationId="{886E4C2D-68C4-8210-43F5-2106C881F143}"/>
          </ac:spMkLst>
        </pc:spChg>
        <pc:spChg chg="mod">
          <ac:chgData name="Ramy Mohamed" userId="0cc068d6-35f3-41e3-a10d-b98e4c17dcff" providerId="ADAL" clId="{AF453001-A281-4A15-A310-D110B7F86FE8}" dt="2023-02-09T06:28:01.686" v="256"/>
          <ac:spMkLst>
            <pc:docMk/>
            <pc:sldMk cId="2366073402" sldId="405"/>
            <ac:spMk id="1611" creationId="{F2BE34FB-9765-4E04-3760-C86D4158D30B}"/>
          </ac:spMkLst>
        </pc:spChg>
        <pc:spChg chg="mod">
          <ac:chgData name="Ramy Mohamed" userId="0cc068d6-35f3-41e3-a10d-b98e4c17dcff" providerId="ADAL" clId="{AF453001-A281-4A15-A310-D110B7F86FE8}" dt="2023-02-09T06:28:01.686" v="256"/>
          <ac:spMkLst>
            <pc:docMk/>
            <pc:sldMk cId="2366073402" sldId="405"/>
            <ac:spMk id="1612" creationId="{DEE9D475-C2D6-82F5-94AE-9BCCE7AC95B8}"/>
          </ac:spMkLst>
        </pc:spChg>
        <pc:spChg chg="mod">
          <ac:chgData name="Ramy Mohamed" userId="0cc068d6-35f3-41e3-a10d-b98e4c17dcff" providerId="ADAL" clId="{AF453001-A281-4A15-A310-D110B7F86FE8}" dt="2023-02-09T06:28:01.686" v="256"/>
          <ac:spMkLst>
            <pc:docMk/>
            <pc:sldMk cId="2366073402" sldId="405"/>
            <ac:spMk id="1613" creationId="{E55FB75A-83E3-B803-9CC7-396B2B4A0EA1}"/>
          </ac:spMkLst>
        </pc:spChg>
        <pc:spChg chg="mod">
          <ac:chgData name="Ramy Mohamed" userId="0cc068d6-35f3-41e3-a10d-b98e4c17dcff" providerId="ADAL" clId="{AF453001-A281-4A15-A310-D110B7F86FE8}" dt="2023-02-09T06:28:01.686" v="256"/>
          <ac:spMkLst>
            <pc:docMk/>
            <pc:sldMk cId="2366073402" sldId="405"/>
            <ac:spMk id="1614" creationId="{D3D95790-9A63-9808-2DA9-256ECDBCC7D0}"/>
          </ac:spMkLst>
        </pc:spChg>
        <pc:spChg chg="mod">
          <ac:chgData name="Ramy Mohamed" userId="0cc068d6-35f3-41e3-a10d-b98e4c17dcff" providerId="ADAL" clId="{AF453001-A281-4A15-A310-D110B7F86FE8}" dt="2023-02-09T06:28:01.686" v="256"/>
          <ac:spMkLst>
            <pc:docMk/>
            <pc:sldMk cId="2366073402" sldId="405"/>
            <ac:spMk id="1615" creationId="{690ACB2B-DC55-9385-B7D4-3BB1F3CC2AD3}"/>
          </ac:spMkLst>
        </pc:spChg>
        <pc:spChg chg="mod">
          <ac:chgData name="Ramy Mohamed" userId="0cc068d6-35f3-41e3-a10d-b98e4c17dcff" providerId="ADAL" clId="{AF453001-A281-4A15-A310-D110B7F86FE8}" dt="2023-02-09T06:28:01.686" v="256"/>
          <ac:spMkLst>
            <pc:docMk/>
            <pc:sldMk cId="2366073402" sldId="405"/>
            <ac:spMk id="1616" creationId="{A46A5221-96B6-E54F-61CF-5705BD21ED1B}"/>
          </ac:spMkLst>
        </pc:spChg>
        <pc:spChg chg="mod">
          <ac:chgData name="Ramy Mohamed" userId="0cc068d6-35f3-41e3-a10d-b98e4c17dcff" providerId="ADAL" clId="{AF453001-A281-4A15-A310-D110B7F86FE8}" dt="2023-02-09T06:28:01.686" v="256"/>
          <ac:spMkLst>
            <pc:docMk/>
            <pc:sldMk cId="2366073402" sldId="405"/>
            <ac:spMk id="1617" creationId="{896A7C79-CAB4-AAAB-8708-73C4E81076D6}"/>
          </ac:spMkLst>
        </pc:spChg>
        <pc:spChg chg="mod">
          <ac:chgData name="Ramy Mohamed" userId="0cc068d6-35f3-41e3-a10d-b98e4c17dcff" providerId="ADAL" clId="{AF453001-A281-4A15-A310-D110B7F86FE8}" dt="2023-02-09T06:28:01.686" v="256"/>
          <ac:spMkLst>
            <pc:docMk/>
            <pc:sldMk cId="2366073402" sldId="405"/>
            <ac:spMk id="1618" creationId="{F469EAF3-8D60-D5DD-8CA0-28C56904C530}"/>
          </ac:spMkLst>
        </pc:spChg>
        <pc:spChg chg="mod">
          <ac:chgData name="Ramy Mohamed" userId="0cc068d6-35f3-41e3-a10d-b98e4c17dcff" providerId="ADAL" clId="{AF453001-A281-4A15-A310-D110B7F86FE8}" dt="2023-02-09T06:28:01.686" v="256"/>
          <ac:spMkLst>
            <pc:docMk/>
            <pc:sldMk cId="2366073402" sldId="405"/>
            <ac:spMk id="1619" creationId="{8FD43DCB-601B-557E-A800-1F33BE32EAE3}"/>
          </ac:spMkLst>
        </pc:spChg>
        <pc:spChg chg="mod">
          <ac:chgData name="Ramy Mohamed" userId="0cc068d6-35f3-41e3-a10d-b98e4c17dcff" providerId="ADAL" clId="{AF453001-A281-4A15-A310-D110B7F86FE8}" dt="2023-02-09T06:28:01.686" v="256"/>
          <ac:spMkLst>
            <pc:docMk/>
            <pc:sldMk cId="2366073402" sldId="405"/>
            <ac:spMk id="1620" creationId="{80D3F6E3-1F99-BE4C-95CD-A1AB44CF92EA}"/>
          </ac:spMkLst>
        </pc:spChg>
        <pc:spChg chg="mod">
          <ac:chgData name="Ramy Mohamed" userId="0cc068d6-35f3-41e3-a10d-b98e4c17dcff" providerId="ADAL" clId="{AF453001-A281-4A15-A310-D110B7F86FE8}" dt="2023-02-09T06:28:01.686" v="256"/>
          <ac:spMkLst>
            <pc:docMk/>
            <pc:sldMk cId="2366073402" sldId="405"/>
            <ac:spMk id="1621" creationId="{196A8C83-5D99-E9C3-C217-055064D61113}"/>
          </ac:spMkLst>
        </pc:spChg>
        <pc:spChg chg="mod">
          <ac:chgData name="Ramy Mohamed" userId="0cc068d6-35f3-41e3-a10d-b98e4c17dcff" providerId="ADAL" clId="{AF453001-A281-4A15-A310-D110B7F86FE8}" dt="2023-02-09T06:28:01.686" v="256"/>
          <ac:spMkLst>
            <pc:docMk/>
            <pc:sldMk cId="2366073402" sldId="405"/>
            <ac:spMk id="1622" creationId="{ED10E6FA-6C21-EF19-6352-92723778C87B}"/>
          </ac:spMkLst>
        </pc:spChg>
        <pc:spChg chg="mod">
          <ac:chgData name="Ramy Mohamed" userId="0cc068d6-35f3-41e3-a10d-b98e4c17dcff" providerId="ADAL" clId="{AF453001-A281-4A15-A310-D110B7F86FE8}" dt="2023-02-09T06:28:01.686" v="256"/>
          <ac:spMkLst>
            <pc:docMk/>
            <pc:sldMk cId="2366073402" sldId="405"/>
            <ac:spMk id="1623" creationId="{56DACF61-CEC0-4B0F-B18D-A7DE43FE7627}"/>
          </ac:spMkLst>
        </pc:spChg>
        <pc:spChg chg="mod">
          <ac:chgData name="Ramy Mohamed" userId="0cc068d6-35f3-41e3-a10d-b98e4c17dcff" providerId="ADAL" clId="{AF453001-A281-4A15-A310-D110B7F86FE8}" dt="2023-02-09T06:28:01.686" v="256"/>
          <ac:spMkLst>
            <pc:docMk/>
            <pc:sldMk cId="2366073402" sldId="405"/>
            <ac:spMk id="1624" creationId="{61D0E6E3-94AF-03DA-6BD8-F6640FE04736}"/>
          </ac:spMkLst>
        </pc:spChg>
        <pc:spChg chg="mod">
          <ac:chgData name="Ramy Mohamed" userId="0cc068d6-35f3-41e3-a10d-b98e4c17dcff" providerId="ADAL" clId="{AF453001-A281-4A15-A310-D110B7F86FE8}" dt="2023-02-09T06:28:01.686" v="256"/>
          <ac:spMkLst>
            <pc:docMk/>
            <pc:sldMk cId="2366073402" sldId="405"/>
            <ac:spMk id="1625" creationId="{68832C40-D4E8-B53E-FE11-641E472F9134}"/>
          </ac:spMkLst>
        </pc:spChg>
        <pc:spChg chg="mod">
          <ac:chgData name="Ramy Mohamed" userId="0cc068d6-35f3-41e3-a10d-b98e4c17dcff" providerId="ADAL" clId="{AF453001-A281-4A15-A310-D110B7F86FE8}" dt="2023-02-09T06:28:01.686" v="256"/>
          <ac:spMkLst>
            <pc:docMk/>
            <pc:sldMk cId="2366073402" sldId="405"/>
            <ac:spMk id="1626" creationId="{6AB96B3E-0697-2365-B23D-A6F85DC7D166}"/>
          </ac:spMkLst>
        </pc:spChg>
        <pc:spChg chg="mod">
          <ac:chgData name="Ramy Mohamed" userId="0cc068d6-35f3-41e3-a10d-b98e4c17dcff" providerId="ADAL" clId="{AF453001-A281-4A15-A310-D110B7F86FE8}" dt="2023-02-09T06:28:01.686" v="256"/>
          <ac:spMkLst>
            <pc:docMk/>
            <pc:sldMk cId="2366073402" sldId="405"/>
            <ac:spMk id="1627" creationId="{F82AECDE-9CAF-EFD9-5828-B14FD64F83E7}"/>
          </ac:spMkLst>
        </pc:spChg>
        <pc:spChg chg="mod">
          <ac:chgData name="Ramy Mohamed" userId="0cc068d6-35f3-41e3-a10d-b98e4c17dcff" providerId="ADAL" clId="{AF453001-A281-4A15-A310-D110B7F86FE8}" dt="2023-02-09T06:28:01.686" v="256"/>
          <ac:spMkLst>
            <pc:docMk/>
            <pc:sldMk cId="2366073402" sldId="405"/>
            <ac:spMk id="1628" creationId="{46226ACB-4076-3DCD-C944-64BA64918D06}"/>
          </ac:spMkLst>
        </pc:spChg>
        <pc:spChg chg="mod">
          <ac:chgData name="Ramy Mohamed" userId="0cc068d6-35f3-41e3-a10d-b98e4c17dcff" providerId="ADAL" clId="{AF453001-A281-4A15-A310-D110B7F86FE8}" dt="2023-02-09T06:28:01.686" v="256"/>
          <ac:spMkLst>
            <pc:docMk/>
            <pc:sldMk cId="2366073402" sldId="405"/>
            <ac:spMk id="1629" creationId="{E657C8F7-2106-4D86-06E9-57EE91254F0E}"/>
          </ac:spMkLst>
        </pc:spChg>
        <pc:spChg chg="mod">
          <ac:chgData name="Ramy Mohamed" userId="0cc068d6-35f3-41e3-a10d-b98e4c17dcff" providerId="ADAL" clId="{AF453001-A281-4A15-A310-D110B7F86FE8}" dt="2023-02-09T06:28:01.686" v="256"/>
          <ac:spMkLst>
            <pc:docMk/>
            <pc:sldMk cId="2366073402" sldId="405"/>
            <ac:spMk id="1630" creationId="{00BD1EDA-54CB-05E2-E803-6F9EAB0E88B0}"/>
          </ac:spMkLst>
        </pc:spChg>
        <pc:spChg chg="mod">
          <ac:chgData name="Ramy Mohamed" userId="0cc068d6-35f3-41e3-a10d-b98e4c17dcff" providerId="ADAL" clId="{AF453001-A281-4A15-A310-D110B7F86FE8}" dt="2023-02-09T06:28:01.686" v="256"/>
          <ac:spMkLst>
            <pc:docMk/>
            <pc:sldMk cId="2366073402" sldId="405"/>
            <ac:spMk id="1631" creationId="{3FFE7DD8-CC87-A629-C7B5-495BDC2D6406}"/>
          </ac:spMkLst>
        </pc:spChg>
        <pc:spChg chg="mod">
          <ac:chgData name="Ramy Mohamed" userId="0cc068d6-35f3-41e3-a10d-b98e4c17dcff" providerId="ADAL" clId="{AF453001-A281-4A15-A310-D110B7F86FE8}" dt="2023-02-09T06:28:01.686" v="256"/>
          <ac:spMkLst>
            <pc:docMk/>
            <pc:sldMk cId="2366073402" sldId="405"/>
            <ac:spMk id="1632" creationId="{23B65FE7-FD1E-BE45-B7A9-66472858FFEB}"/>
          </ac:spMkLst>
        </pc:spChg>
        <pc:spChg chg="mod">
          <ac:chgData name="Ramy Mohamed" userId="0cc068d6-35f3-41e3-a10d-b98e4c17dcff" providerId="ADAL" clId="{AF453001-A281-4A15-A310-D110B7F86FE8}" dt="2023-02-09T06:28:01.686" v="256"/>
          <ac:spMkLst>
            <pc:docMk/>
            <pc:sldMk cId="2366073402" sldId="405"/>
            <ac:spMk id="1633" creationId="{B2294C8C-D386-7E95-A627-23F5F6905951}"/>
          </ac:spMkLst>
        </pc:spChg>
        <pc:spChg chg="mod">
          <ac:chgData name="Ramy Mohamed" userId="0cc068d6-35f3-41e3-a10d-b98e4c17dcff" providerId="ADAL" clId="{AF453001-A281-4A15-A310-D110B7F86FE8}" dt="2023-02-09T06:28:01.686" v="256"/>
          <ac:spMkLst>
            <pc:docMk/>
            <pc:sldMk cId="2366073402" sldId="405"/>
            <ac:spMk id="1634" creationId="{D4F78DAB-364E-0BC0-E386-F25694E973BD}"/>
          </ac:spMkLst>
        </pc:spChg>
        <pc:spChg chg="mod">
          <ac:chgData name="Ramy Mohamed" userId="0cc068d6-35f3-41e3-a10d-b98e4c17dcff" providerId="ADAL" clId="{AF453001-A281-4A15-A310-D110B7F86FE8}" dt="2023-02-09T06:28:01.686" v="256"/>
          <ac:spMkLst>
            <pc:docMk/>
            <pc:sldMk cId="2366073402" sldId="405"/>
            <ac:spMk id="1635" creationId="{6B1856DB-D19B-99E9-A52F-C7E429B8EF26}"/>
          </ac:spMkLst>
        </pc:spChg>
        <pc:spChg chg="mod">
          <ac:chgData name="Ramy Mohamed" userId="0cc068d6-35f3-41e3-a10d-b98e4c17dcff" providerId="ADAL" clId="{AF453001-A281-4A15-A310-D110B7F86FE8}" dt="2023-02-09T06:28:01.686" v="256"/>
          <ac:spMkLst>
            <pc:docMk/>
            <pc:sldMk cId="2366073402" sldId="405"/>
            <ac:spMk id="1636" creationId="{C46AFE53-9CBD-03E7-83D7-A9D568C79ED6}"/>
          </ac:spMkLst>
        </pc:spChg>
        <pc:spChg chg="mod">
          <ac:chgData name="Ramy Mohamed" userId="0cc068d6-35f3-41e3-a10d-b98e4c17dcff" providerId="ADAL" clId="{AF453001-A281-4A15-A310-D110B7F86FE8}" dt="2023-02-09T06:28:01.686" v="256"/>
          <ac:spMkLst>
            <pc:docMk/>
            <pc:sldMk cId="2366073402" sldId="405"/>
            <ac:spMk id="1637" creationId="{E751A51C-4ABA-1B54-31D3-667864B8DD10}"/>
          </ac:spMkLst>
        </pc:spChg>
        <pc:spChg chg="mod">
          <ac:chgData name="Ramy Mohamed" userId="0cc068d6-35f3-41e3-a10d-b98e4c17dcff" providerId="ADAL" clId="{AF453001-A281-4A15-A310-D110B7F86FE8}" dt="2023-02-09T06:28:01.686" v="256"/>
          <ac:spMkLst>
            <pc:docMk/>
            <pc:sldMk cId="2366073402" sldId="405"/>
            <ac:spMk id="1638" creationId="{C275FFC9-AC35-E1FC-ED7B-99D35E89D9E6}"/>
          </ac:spMkLst>
        </pc:spChg>
        <pc:spChg chg="mod">
          <ac:chgData name="Ramy Mohamed" userId="0cc068d6-35f3-41e3-a10d-b98e4c17dcff" providerId="ADAL" clId="{AF453001-A281-4A15-A310-D110B7F86FE8}" dt="2023-02-09T06:28:01.686" v="256"/>
          <ac:spMkLst>
            <pc:docMk/>
            <pc:sldMk cId="2366073402" sldId="405"/>
            <ac:spMk id="1639" creationId="{E567236F-D4F8-4069-37D9-B7C2D03E1441}"/>
          </ac:spMkLst>
        </pc:spChg>
        <pc:spChg chg="mod">
          <ac:chgData name="Ramy Mohamed" userId="0cc068d6-35f3-41e3-a10d-b98e4c17dcff" providerId="ADAL" clId="{AF453001-A281-4A15-A310-D110B7F86FE8}" dt="2023-02-09T06:28:01.686" v="256"/>
          <ac:spMkLst>
            <pc:docMk/>
            <pc:sldMk cId="2366073402" sldId="405"/>
            <ac:spMk id="1640" creationId="{C556B117-B7CA-6ECC-659F-2ED09B61B8F5}"/>
          </ac:spMkLst>
        </pc:spChg>
        <pc:spChg chg="mod">
          <ac:chgData name="Ramy Mohamed" userId="0cc068d6-35f3-41e3-a10d-b98e4c17dcff" providerId="ADAL" clId="{AF453001-A281-4A15-A310-D110B7F86FE8}" dt="2023-02-09T06:28:01.686" v="256"/>
          <ac:spMkLst>
            <pc:docMk/>
            <pc:sldMk cId="2366073402" sldId="405"/>
            <ac:spMk id="1641" creationId="{16C4113A-171B-2B03-9ACA-EA33820BBB17}"/>
          </ac:spMkLst>
        </pc:spChg>
        <pc:spChg chg="mod">
          <ac:chgData name="Ramy Mohamed" userId="0cc068d6-35f3-41e3-a10d-b98e4c17dcff" providerId="ADAL" clId="{AF453001-A281-4A15-A310-D110B7F86FE8}" dt="2023-02-09T06:28:01.686" v="256"/>
          <ac:spMkLst>
            <pc:docMk/>
            <pc:sldMk cId="2366073402" sldId="405"/>
            <ac:spMk id="1642" creationId="{BED2DF46-AA96-49D5-0A97-483358D54283}"/>
          </ac:spMkLst>
        </pc:spChg>
        <pc:spChg chg="mod">
          <ac:chgData name="Ramy Mohamed" userId="0cc068d6-35f3-41e3-a10d-b98e4c17dcff" providerId="ADAL" clId="{AF453001-A281-4A15-A310-D110B7F86FE8}" dt="2023-02-09T06:28:01.686" v="256"/>
          <ac:spMkLst>
            <pc:docMk/>
            <pc:sldMk cId="2366073402" sldId="405"/>
            <ac:spMk id="1643" creationId="{7064EAC6-71B7-BB56-BB02-EDDED7A638D1}"/>
          </ac:spMkLst>
        </pc:spChg>
        <pc:spChg chg="mod">
          <ac:chgData name="Ramy Mohamed" userId="0cc068d6-35f3-41e3-a10d-b98e4c17dcff" providerId="ADAL" clId="{AF453001-A281-4A15-A310-D110B7F86FE8}" dt="2023-02-09T06:28:01.686" v="256"/>
          <ac:spMkLst>
            <pc:docMk/>
            <pc:sldMk cId="2366073402" sldId="405"/>
            <ac:spMk id="1644" creationId="{CF45EF22-3063-B181-D061-A0D3AF9BF6DC}"/>
          </ac:spMkLst>
        </pc:spChg>
        <pc:spChg chg="mod">
          <ac:chgData name="Ramy Mohamed" userId="0cc068d6-35f3-41e3-a10d-b98e4c17dcff" providerId="ADAL" clId="{AF453001-A281-4A15-A310-D110B7F86FE8}" dt="2023-02-09T06:28:01.686" v="256"/>
          <ac:spMkLst>
            <pc:docMk/>
            <pc:sldMk cId="2366073402" sldId="405"/>
            <ac:spMk id="1645" creationId="{8EDC1D3C-D99E-DF65-F72B-F1B5FB047337}"/>
          </ac:spMkLst>
        </pc:spChg>
        <pc:spChg chg="mod">
          <ac:chgData name="Ramy Mohamed" userId="0cc068d6-35f3-41e3-a10d-b98e4c17dcff" providerId="ADAL" clId="{AF453001-A281-4A15-A310-D110B7F86FE8}" dt="2023-02-09T06:28:01.686" v="256"/>
          <ac:spMkLst>
            <pc:docMk/>
            <pc:sldMk cId="2366073402" sldId="405"/>
            <ac:spMk id="1646" creationId="{FF215006-E706-1F2D-31BF-B28767713334}"/>
          </ac:spMkLst>
        </pc:spChg>
        <pc:spChg chg="mod">
          <ac:chgData name="Ramy Mohamed" userId="0cc068d6-35f3-41e3-a10d-b98e4c17dcff" providerId="ADAL" clId="{AF453001-A281-4A15-A310-D110B7F86FE8}" dt="2023-02-09T06:28:01.686" v="256"/>
          <ac:spMkLst>
            <pc:docMk/>
            <pc:sldMk cId="2366073402" sldId="405"/>
            <ac:spMk id="1647" creationId="{2FBB59FA-3614-0DD4-30CA-D35B6A007C91}"/>
          </ac:spMkLst>
        </pc:spChg>
        <pc:spChg chg="mod">
          <ac:chgData name="Ramy Mohamed" userId="0cc068d6-35f3-41e3-a10d-b98e4c17dcff" providerId="ADAL" clId="{AF453001-A281-4A15-A310-D110B7F86FE8}" dt="2023-02-09T06:28:01.686" v="256"/>
          <ac:spMkLst>
            <pc:docMk/>
            <pc:sldMk cId="2366073402" sldId="405"/>
            <ac:spMk id="1648" creationId="{213A7DCA-96CA-93BA-85B2-C31D662FB679}"/>
          </ac:spMkLst>
        </pc:spChg>
        <pc:spChg chg="mod">
          <ac:chgData name="Ramy Mohamed" userId="0cc068d6-35f3-41e3-a10d-b98e4c17dcff" providerId="ADAL" clId="{AF453001-A281-4A15-A310-D110B7F86FE8}" dt="2023-02-09T06:28:01.686" v="256"/>
          <ac:spMkLst>
            <pc:docMk/>
            <pc:sldMk cId="2366073402" sldId="405"/>
            <ac:spMk id="1649" creationId="{6830CD3E-F0A6-EB96-6BB4-14E1A992B944}"/>
          </ac:spMkLst>
        </pc:spChg>
        <pc:spChg chg="mod">
          <ac:chgData name="Ramy Mohamed" userId="0cc068d6-35f3-41e3-a10d-b98e4c17dcff" providerId="ADAL" clId="{AF453001-A281-4A15-A310-D110B7F86FE8}" dt="2023-02-09T06:28:01.686" v="256"/>
          <ac:spMkLst>
            <pc:docMk/>
            <pc:sldMk cId="2366073402" sldId="405"/>
            <ac:spMk id="1650" creationId="{DE0EAD8E-3A76-E1DD-5411-E2447FD15D7F}"/>
          </ac:spMkLst>
        </pc:spChg>
        <pc:spChg chg="mod">
          <ac:chgData name="Ramy Mohamed" userId="0cc068d6-35f3-41e3-a10d-b98e4c17dcff" providerId="ADAL" clId="{AF453001-A281-4A15-A310-D110B7F86FE8}" dt="2023-02-09T06:28:01.686" v="256"/>
          <ac:spMkLst>
            <pc:docMk/>
            <pc:sldMk cId="2366073402" sldId="405"/>
            <ac:spMk id="1651" creationId="{DB11E177-6DC1-3F31-1921-B3BA95A9CB90}"/>
          </ac:spMkLst>
        </pc:spChg>
        <pc:spChg chg="mod">
          <ac:chgData name="Ramy Mohamed" userId="0cc068d6-35f3-41e3-a10d-b98e4c17dcff" providerId="ADAL" clId="{AF453001-A281-4A15-A310-D110B7F86FE8}" dt="2023-02-09T06:28:01.686" v="256"/>
          <ac:spMkLst>
            <pc:docMk/>
            <pc:sldMk cId="2366073402" sldId="405"/>
            <ac:spMk id="1652" creationId="{9E17BEB9-6547-D7D6-1A5E-FF00BC1BFC68}"/>
          </ac:spMkLst>
        </pc:spChg>
        <pc:spChg chg="mod">
          <ac:chgData name="Ramy Mohamed" userId="0cc068d6-35f3-41e3-a10d-b98e4c17dcff" providerId="ADAL" clId="{AF453001-A281-4A15-A310-D110B7F86FE8}" dt="2023-02-09T06:28:01.686" v="256"/>
          <ac:spMkLst>
            <pc:docMk/>
            <pc:sldMk cId="2366073402" sldId="405"/>
            <ac:spMk id="1653" creationId="{B063206B-FF86-F277-15BF-7F36FB1F6053}"/>
          </ac:spMkLst>
        </pc:spChg>
        <pc:spChg chg="mod">
          <ac:chgData name="Ramy Mohamed" userId="0cc068d6-35f3-41e3-a10d-b98e4c17dcff" providerId="ADAL" clId="{AF453001-A281-4A15-A310-D110B7F86FE8}" dt="2023-02-09T06:28:01.686" v="256"/>
          <ac:spMkLst>
            <pc:docMk/>
            <pc:sldMk cId="2366073402" sldId="405"/>
            <ac:spMk id="1654" creationId="{0193C242-AA20-B97A-DB5F-86983CA98010}"/>
          </ac:spMkLst>
        </pc:spChg>
        <pc:spChg chg="mod">
          <ac:chgData name="Ramy Mohamed" userId="0cc068d6-35f3-41e3-a10d-b98e4c17dcff" providerId="ADAL" clId="{AF453001-A281-4A15-A310-D110B7F86FE8}" dt="2023-02-09T06:28:01.686" v="256"/>
          <ac:spMkLst>
            <pc:docMk/>
            <pc:sldMk cId="2366073402" sldId="405"/>
            <ac:spMk id="1655" creationId="{1F7CA0AB-81EB-64D5-1C06-BDD22717E2F5}"/>
          </ac:spMkLst>
        </pc:spChg>
        <pc:spChg chg="mod">
          <ac:chgData name="Ramy Mohamed" userId="0cc068d6-35f3-41e3-a10d-b98e4c17dcff" providerId="ADAL" clId="{AF453001-A281-4A15-A310-D110B7F86FE8}" dt="2023-02-09T06:28:01.686" v="256"/>
          <ac:spMkLst>
            <pc:docMk/>
            <pc:sldMk cId="2366073402" sldId="405"/>
            <ac:spMk id="1656" creationId="{60B83378-5F9B-270B-2087-AD71B54DECFD}"/>
          </ac:spMkLst>
        </pc:spChg>
        <pc:spChg chg="mod">
          <ac:chgData name="Ramy Mohamed" userId="0cc068d6-35f3-41e3-a10d-b98e4c17dcff" providerId="ADAL" clId="{AF453001-A281-4A15-A310-D110B7F86FE8}" dt="2023-02-09T06:28:01.686" v="256"/>
          <ac:spMkLst>
            <pc:docMk/>
            <pc:sldMk cId="2366073402" sldId="405"/>
            <ac:spMk id="1657" creationId="{93C4C1BF-C627-9F86-DB51-7FD285FB89F5}"/>
          </ac:spMkLst>
        </pc:spChg>
        <pc:spChg chg="mod">
          <ac:chgData name="Ramy Mohamed" userId="0cc068d6-35f3-41e3-a10d-b98e4c17dcff" providerId="ADAL" clId="{AF453001-A281-4A15-A310-D110B7F86FE8}" dt="2023-02-09T06:28:01.686" v="256"/>
          <ac:spMkLst>
            <pc:docMk/>
            <pc:sldMk cId="2366073402" sldId="405"/>
            <ac:spMk id="1658" creationId="{48B4CE9D-F452-168E-18A9-C10BD0D8CDEE}"/>
          </ac:spMkLst>
        </pc:spChg>
        <pc:spChg chg="mod">
          <ac:chgData name="Ramy Mohamed" userId="0cc068d6-35f3-41e3-a10d-b98e4c17dcff" providerId="ADAL" clId="{AF453001-A281-4A15-A310-D110B7F86FE8}" dt="2023-02-09T06:28:01.686" v="256"/>
          <ac:spMkLst>
            <pc:docMk/>
            <pc:sldMk cId="2366073402" sldId="405"/>
            <ac:spMk id="1659" creationId="{2D64F7F5-D71D-5F37-DFF1-4449D952F63C}"/>
          </ac:spMkLst>
        </pc:spChg>
        <pc:spChg chg="mod">
          <ac:chgData name="Ramy Mohamed" userId="0cc068d6-35f3-41e3-a10d-b98e4c17dcff" providerId="ADAL" clId="{AF453001-A281-4A15-A310-D110B7F86FE8}" dt="2023-02-09T06:28:01.686" v="256"/>
          <ac:spMkLst>
            <pc:docMk/>
            <pc:sldMk cId="2366073402" sldId="405"/>
            <ac:spMk id="1660" creationId="{3F2A34D8-AF9A-CFEE-E777-389FDD6608D0}"/>
          </ac:spMkLst>
        </pc:spChg>
        <pc:spChg chg="mod">
          <ac:chgData name="Ramy Mohamed" userId="0cc068d6-35f3-41e3-a10d-b98e4c17dcff" providerId="ADAL" clId="{AF453001-A281-4A15-A310-D110B7F86FE8}" dt="2023-02-09T06:28:01.686" v="256"/>
          <ac:spMkLst>
            <pc:docMk/>
            <pc:sldMk cId="2366073402" sldId="405"/>
            <ac:spMk id="1661" creationId="{715ADC9E-300A-383E-FC00-339E1C7E4B2F}"/>
          </ac:spMkLst>
        </pc:spChg>
        <pc:spChg chg="mod">
          <ac:chgData name="Ramy Mohamed" userId="0cc068d6-35f3-41e3-a10d-b98e4c17dcff" providerId="ADAL" clId="{AF453001-A281-4A15-A310-D110B7F86FE8}" dt="2023-02-09T06:28:01.686" v="256"/>
          <ac:spMkLst>
            <pc:docMk/>
            <pc:sldMk cId="2366073402" sldId="405"/>
            <ac:spMk id="1662" creationId="{9BF49448-E7B3-A55A-9A2D-F8A862943D0F}"/>
          </ac:spMkLst>
        </pc:spChg>
        <pc:spChg chg="mod">
          <ac:chgData name="Ramy Mohamed" userId="0cc068d6-35f3-41e3-a10d-b98e4c17dcff" providerId="ADAL" clId="{AF453001-A281-4A15-A310-D110B7F86FE8}" dt="2023-02-09T06:28:01.686" v="256"/>
          <ac:spMkLst>
            <pc:docMk/>
            <pc:sldMk cId="2366073402" sldId="405"/>
            <ac:spMk id="1663" creationId="{FF7E8B9B-EE3E-6995-E4E7-5AA01CD46EFC}"/>
          </ac:spMkLst>
        </pc:spChg>
        <pc:spChg chg="mod">
          <ac:chgData name="Ramy Mohamed" userId="0cc068d6-35f3-41e3-a10d-b98e4c17dcff" providerId="ADAL" clId="{AF453001-A281-4A15-A310-D110B7F86FE8}" dt="2023-02-09T06:28:01.686" v="256"/>
          <ac:spMkLst>
            <pc:docMk/>
            <pc:sldMk cId="2366073402" sldId="405"/>
            <ac:spMk id="1664" creationId="{543182C5-D939-E2FF-9138-23727D8C86E5}"/>
          </ac:spMkLst>
        </pc:spChg>
        <pc:spChg chg="mod">
          <ac:chgData name="Ramy Mohamed" userId="0cc068d6-35f3-41e3-a10d-b98e4c17dcff" providerId="ADAL" clId="{AF453001-A281-4A15-A310-D110B7F86FE8}" dt="2023-02-09T06:28:01.686" v="256"/>
          <ac:spMkLst>
            <pc:docMk/>
            <pc:sldMk cId="2366073402" sldId="405"/>
            <ac:spMk id="1665" creationId="{A1C337A8-0E37-B578-8547-3387BE32A4D8}"/>
          </ac:spMkLst>
        </pc:spChg>
        <pc:spChg chg="mod">
          <ac:chgData name="Ramy Mohamed" userId="0cc068d6-35f3-41e3-a10d-b98e4c17dcff" providerId="ADAL" clId="{AF453001-A281-4A15-A310-D110B7F86FE8}" dt="2023-02-09T06:28:01.686" v="256"/>
          <ac:spMkLst>
            <pc:docMk/>
            <pc:sldMk cId="2366073402" sldId="405"/>
            <ac:spMk id="1666" creationId="{D82C52C8-5AFC-B7F7-C30E-81FF0D503C41}"/>
          </ac:spMkLst>
        </pc:spChg>
        <pc:spChg chg="mod">
          <ac:chgData name="Ramy Mohamed" userId="0cc068d6-35f3-41e3-a10d-b98e4c17dcff" providerId="ADAL" clId="{AF453001-A281-4A15-A310-D110B7F86FE8}" dt="2023-02-09T06:28:01.686" v="256"/>
          <ac:spMkLst>
            <pc:docMk/>
            <pc:sldMk cId="2366073402" sldId="405"/>
            <ac:spMk id="1667" creationId="{938663B9-3325-8265-47B5-AD3928A80092}"/>
          </ac:spMkLst>
        </pc:spChg>
        <pc:spChg chg="mod">
          <ac:chgData name="Ramy Mohamed" userId="0cc068d6-35f3-41e3-a10d-b98e4c17dcff" providerId="ADAL" clId="{AF453001-A281-4A15-A310-D110B7F86FE8}" dt="2023-02-09T06:28:01.686" v="256"/>
          <ac:spMkLst>
            <pc:docMk/>
            <pc:sldMk cId="2366073402" sldId="405"/>
            <ac:spMk id="1668" creationId="{03BDF12B-3AD7-3A22-A42F-54FCFBDE53BE}"/>
          </ac:spMkLst>
        </pc:spChg>
        <pc:spChg chg="mod">
          <ac:chgData name="Ramy Mohamed" userId="0cc068d6-35f3-41e3-a10d-b98e4c17dcff" providerId="ADAL" clId="{AF453001-A281-4A15-A310-D110B7F86FE8}" dt="2023-02-09T06:28:01.686" v="256"/>
          <ac:spMkLst>
            <pc:docMk/>
            <pc:sldMk cId="2366073402" sldId="405"/>
            <ac:spMk id="1669" creationId="{23ADD1E3-E880-9B14-AC58-26144D49DE46}"/>
          </ac:spMkLst>
        </pc:spChg>
        <pc:spChg chg="mod">
          <ac:chgData name="Ramy Mohamed" userId="0cc068d6-35f3-41e3-a10d-b98e4c17dcff" providerId="ADAL" clId="{AF453001-A281-4A15-A310-D110B7F86FE8}" dt="2023-02-09T06:28:01.686" v="256"/>
          <ac:spMkLst>
            <pc:docMk/>
            <pc:sldMk cId="2366073402" sldId="405"/>
            <ac:spMk id="1670" creationId="{6F24AF95-4B8C-9EDB-F921-3CA3E1BBCCDE}"/>
          </ac:spMkLst>
        </pc:spChg>
        <pc:spChg chg="mod">
          <ac:chgData name="Ramy Mohamed" userId="0cc068d6-35f3-41e3-a10d-b98e4c17dcff" providerId="ADAL" clId="{AF453001-A281-4A15-A310-D110B7F86FE8}" dt="2023-02-09T06:28:01.686" v="256"/>
          <ac:spMkLst>
            <pc:docMk/>
            <pc:sldMk cId="2366073402" sldId="405"/>
            <ac:spMk id="1671" creationId="{B0F78624-3880-B5E9-0ABA-CBC8D9B92766}"/>
          </ac:spMkLst>
        </pc:spChg>
        <pc:spChg chg="mod">
          <ac:chgData name="Ramy Mohamed" userId="0cc068d6-35f3-41e3-a10d-b98e4c17dcff" providerId="ADAL" clId="{AF453001-A281-4A15-A310-D110B7F86FE8}" dt="2023-02-09T06:28:01.686" v="256"/>
          <ac:spMkLst>
            <pc:docMk/>
            <pc:sldMk cId="2366073402" sldId="405"/>
            <ac:spMk id="1672" creationId="{6F0D16E3-7026-3A28-57DA-863681D17ECB}"/>
          </ac:spMkLst>
        </pc:spChg>
        <pc:spChg chg="mod">
          <ac:chgData name="Ramy Mohamed" userId="0cc068d6-35f3-41e3-a10d-b98e4c17dcff" providerId="ADAL" clId="{AF453001-A281-4A15-A310-D110B7F86FE8}" dt="2023-02-09T06:28:01.686" v="256"/>
          <ac:spMkLst>
            <pc:docMk/>
            <pc:sldMk cId="2366073402" sldId="405"/>
            <ac:spMk id="1673" creationId="{8BB8428E-80CF-D730-A514-44AB729B0607}"/>
          </ac:spMkLst>
        </pc:spChg>
        <pc:spChg chg="mod">
          <ac:chgData name="Ramy Mohamed" userId="0cc068d6-35f3-41e3-a10d-b98e4c17dcff" providerId="ADAL" clId="{AF453001-A281-4A15-A310-D110B7F86FE8}" dt="2023-02-09T06:28:01.686" v="256"/>
          <ac:spMkLst>
            <pc:docMk/>
            <pc:sldMk cId="2366073402" sldId="405"/>
            <ac:spMk id="1674" creationId="{10039BED-97E7-573C-7393-9E1C34CBF83C}"/>
          </ac:spMkLst>
        </pc:spChg>
        <pc:spChg chg="mod">
          <ac:chgData name="Ramy Mohamed" userId="0cc068d6-35f3-41e3-a10d-b98e4c17dcff" providerId="ADAL" clId="{AF453001-A281-4A15-A310-D110B7F86FE8}" dt="2023-02-09T06:28:01.686" v="256"/>
          <ac:spMkLst>
            <pc:docMk/>
            <pc:sldMk cId="2366073402" sldId="405"/>
            <ac:spMk id="1675" creationId="{94E11C33-1616-BED5-A973-37A1520378ED}"/>
          </ac:spMkLst>
        </pc:spChg>
        <pc:spChg chg="mod">
          <ac:chgData name="Ramy Mohamed" userId="0cc068d6-35f3-41e3-a10d-b98e4c17dcff" providerId="ADAL" clId="{AF453001-A281-4A15-A310-D110B7F86FE8}" dt="2023-02-09T06:28:01.686" v="256"/>
          <ac:spMkLst>
            <pc:docMk/>
            <pc:sldMk cId="2366073402" sldId="405"/>
            <ac:spMk id="1676" creationId="{6686A9F2-341F-21E3-3A07-99F79D7B892F}"/>
          </ac:spMkLst>
        </pc:spChg>
        <pc:spChg chg="mod">
          <ac:chgData name="Ramy Mohamed" userId="0cc068d6-35f3-41e3-a10d-b98e4c17dcff" providerId="ADAL" clId="{AF453001-A281-4A15-A310-D110B7F86FE8}" dt="2023-02-09T06:28:01.686" v="256"/>
          <ac:spMkLst>
            <pc:docMk/>
            <pc:sldMk cId="2366073402" sldId="405"/>
            <ac:spMk id="1677" creationId="{F9063DD0-98C3-655E-E685-77E4570CA58C}"/>
          </ac:spMkLst>
        </pc:spChg>
        <pc:spChg chg="mod">
          <ac:chgData name="Ramy Mohamed" userId="0cc068d6-35f3-41e3-a10d-b98e4c17dcff" providerId="ADAL" clId="{AF453001-A281-4A15-A310-D110B7F86FE8}" dt="2023-02-09T06:28:01.686" v="256"/>
          <ac:spMkLst>
            <pc:docMk/>
            <pc:sldMk cId="2366073402" sldId="405"/>
            <ac:spMk id="1678" creationId="{525991AA-EB8A-762C-1181-8C4914C1F22B}"/>
          </ac:spMkLst>
        </pc:spChg>
        <pc:spChg chg="mod">
          <ac:chgData name="Ramy Mohamed" userId="0cc068d6-35f3-41e3-a10d-b98e4c17dcff" providerId="ADAL" clId="{AF453001-A281-4A15-A310-D110B7F86FE8}" dt="2023-02-09T06:28:01.686" v="256"/>
          <ac:spMkLst>
            <pc:docMk/>
            <pc:sldMk cId="2366073402" sldId="405"/>
            <ac:spMk id="1679" creationId="{EFF19E1A-C738-6D5C-4ED8-D8EDA952D468}"/>
          </ac:spMkLst>
        </pc:spChg>
        <pc:spChg chg="mod">
          <ac:chgData name="Ramy Mohamed" userId="0cc068d6-35f3-41e3-a10d-b98e4c17dcff" providerId="ADAL" clId="{AF453001-A281-4A15-A310-D110B7F86FE8}" dt="2023-02-09T06:28:01.686" v="256"/>
          <ac:spMkLst>
            <pc:docMk/>
            <pc:sldMk cId="2366073402" sldId="405"/>
            <ac:spMk id="1680" creationId="{20AECA02-47C6-6DE9-B27B-0D3003D2C66C}"/>
          </ac:spMkLst>
        </pc:spChg>
        <pc:spChg chg="mod">
          <ac:chgData name="Ramy Mohamed" userId="0cc068d6-35f3-41e3-a10d-b98e4c17dcff" providerId="ADAL" clId="{AF453001-A281-4A15-A310-D110B7F86FE8}" dt="2023-02-09T06:28:01.686" v="256"/>
          <ac:spMkLst>
            <pc:docMk/>
            <pc:sldMk cId="2366073402" sldId="405"/>
            <ac:spMk id="1681" creationId="{852E7A22-1B2F-124B-60D2-9F36BEE3B6CC}"/>
          </ac:spMkLst>
        </pc:spChg>
        <pc:spChg chg="mod">
          <ac:chgData name="Ramy Mohamed" userId="0cc068d6-35f3-41e3-a10d-b98e4c17dcff" providerId="ADAL" clId="{AF453001-A281-4A15-A310-D110B7F86FE8}" dt="2023-02-09T06:28:01.686" v="256"/>
          <ac:spMkLst>
            <pc:docMk/>
            <pc:sldMk cId="2366073402" sldId="405"/>
            <ac:spMk id="1682" creationId="{87A14041-5F56-E41D-E70A-CCD53BD7C8E4}"/>
          </ac:spMkLst>
        </pc:spChg>
        <pc:spChg chg="mod">
          <ac:chgData name="Ramy Mohamed" userId="0cc068d6-35f3-41e3-a10d-b98e4c17dcff" providerId="ADAL" clId="{AF453001-A281-4A15-A310-D110B7F86FE8}" dt="2023-02-09T06:28:01.686" v="256"/>
          <ac:spMkLst>
            <pc:docMk/>
            <pc:sldMk cId="2366073402" sldId="405"/>
            <ac:spMk id="1683" creationId="{B03C8B59-A484-8F1D-6E52-B38D1CB5802D}"/>
          </ac:spMkLst>
        </pc:spChg>
        <pc:spChg chg="mod">
          <ac:chgData name="Ramy Mohamed" userId="0cc068d6-35f3-41e3-a10d-b98e4c17dcff" providerId="ADAL" clId="{AF453001-A281-4A15-A310-D110B7F86FE8}" dt="2023-02-09T06:28:01.686" v="256"/>
          <ac:spMkLst>
            <pc:docMk/>
            <pc:sldMk cId="2366073402" sldId="405"/>
            <ac:spMk id="1684" creationId="{EA9C4F42-96C7-E5BD-F35C-859A4A2F651C}"/>
          </ac:spMkLst>
        </pc:spChg>
        <pc:spChg chg="mod">
          <ac:chgData name="Ramy Mohamed" userId="0cc068d6-35f3-41e3-a10d-b98e4c17dcff" providerId="ADAL" clId="{AF453001-A281-4A15-A310-D110B7F86FE8}" dt="2023-02-09T06:28:01.686" v="256"/>
          <ac:spMkLst>
            <pc:docMk/>
            <pc:sldMk cId="2366073402" sldId="405"/>
            <ac:spMk id="1685" creationId="{2990A9D7-874D-D704-5B7A-169DA89404C0}"/>
          </ac:spMkLst>
        </pc:spChg>
        <pc:spChg chg="mod">
          <ac:chgData name="Ramy Mohamed" userId="0cc068d6-35f3-41e3-a10d-b98e4c17dcff" providerId="ADAL" clId="{AF453001-A281-4A15-A310-D110B7F86FE8}" dt="2023-02-09T06:28:01.686" v="256"/>
          <ac:spMkLst>
            <pc:docMk/>
            <pc:sldMk cId="2366073402" sldId="405"/>
            <ac:spMk id="1686" creationId="{8FA9F0A4-BE10-B0E1-E564-5C598224852D}"/>
          </ac:spMkLst>
        </pc:spChg>
        <pc:spChg chg="mod">
          <ac:chgData name="Ramy Mohamed" userId="0cc068d6-35f3-41e3-a10d-b98e4c17dcff" providerId="ADAL" clId="{AF453001-A281-4A15-A310-D110B7F86FE8}" dt="2023-02-09T06:28:01.686" v="256"/>
          <ac:spMkLst>
            <pc:docMk/>
            <pc:sldMk cId="2366073402" sldId="405"/>
            <ac:spMk id="1687" creationId="{C7FE410A-A56C-8C97-71A4-6D0F5EA02D01}"/>
          </ac:spMkLst>
        </pc:spChg>
        <pc:spChg chg="mod">
          <ac:chgData name="Ramy Mohamed" userId="0cc068d6-35f3-41e3-a10d-b98e4c17dcff" providerId="ADAL" clId="{AF453001-A281-4A15-A310-D110B7F86FE8}" dt="2023-02-09T06:28:01.686" v="256"/>
          <ac:spMkLst>
            <pc:docMk/>
            <pc:sldMk cId="2366073402" sldId="405"/>
            <ac:spMk id="1688" creationId="{69C239E7-B9A9-5663-4A6B-C5DAFBB1A6D8}"/>
          </ac:spMkLst>
        </pc:spChg>
        <pc:spChg chg="mod">
          <ac:chgData name="Ramy Mohamed" userId="0cc068d6-35f3-41e3-a10d-b98e4c17dcff" providerId="ADAL" clId="{AF453001-A281-4A15-A310-D110B7F86FE8}" dt="2023-02-09T06:28:01.686" v="256"/>
          <ac:spMkLst>
            <pc:docMk/>
            <pc:sldMk cId="2366073402" sldId="405"/>
            <ac:spMk id="1689" creationId="{23973D9F-EFC5-4527-09D0-A52EADB92BCF}"/>
          </ac:spMkLst>
        </pc:spChg>
        <pc:spChg chg="mod">
          <ac:chgData name="Ramy Mohamed" userId="0cc068d6-35f3-41e3-a10d-b98e4c17dcff" providerId="ADAL" clId="{AF453001-A281-4A15-A310-D110B7F86FE8}" dt="2023-02-09T06:28:01.686" v="256"/>
          <ac:spMkLst>
            <pc:docMk/>
            <pc:sldMk cId="2366073402" sldId="405"/>
            <ac:spMk id="1690" creationId="{FF37836C-D3DA-775C-E669-ACAE40127CDC}"/>
          </ac:spMkLst>
        </pc:spChg>
        <pc:spChg chg="mod">
          <ac:chgData name="Ramy Mohamed" userId="0cc068d6-35f3-41e3-a10d-b98e4c17dcff" providerId="ADAL" clId="{AF453001-A281-4A15-A310-D110B7F86FE8}" dt="2023-02-09T06:28:01.686" v="256"/>
          <ac:spMkLst>
            <pc:docMk/>
            <pc:sldMk cId="2366073402" sldId="405"/>
            <ac:spMk id="1691" creationId="{8EBD771A-1828-C797-85C6-63A903E8B1A5}"/>
          </ac:spMkLst>
        </pc:spChg>
        <pc:spChg chg="mod">
          <ac:chgData name="Ramy Mohamed" userId="0cc068d6-35f3-41e3-a10d-b98e4c17dcff" providerId="ADAL" clId="{AF453001-A281-4A15-A310-D110B7F86FE8}" dt="2023-02-09T06:28:01.686" v="256"/>
          <ac:spMkLst>
            <pc:docMk/>
            <pc:sldMk cId="2366073402" sldId="405"/>
            <ac:spMk id="1692" creationId="{D3FD097D-1FE9-9277-4B5D-7A076008AA31}"/>
          </ac:spMkLst>
        </pc:spChg>
        <pc:spChg chg="mod">
          <ac:chgData name="Ramy Mohamed" userId="0cc068d6-35f3-41e3-a10d-b98e4c17dcff" providerId="ADAL" clId="{AF453001-A281-4A15-A310-D110B7F86FE8}" dt="2023-02-09T06:28:01.686" v="256"/>
          <ac:spMkLst>
            <pc:docMk/>
            <pc:sldMk cId="2366073402" sldId="405"/>
            <ac:spMk id="1693" creationId="{F6C77E10-B5E8-FA7A-A026-84E7F1F00CB0}"/>
          </ac:spMkLst>
        </pc:spChg>
        <pc:spChg chg="mod">
          <ac:chgData name="Ramy Mohamed" userId="0cc068d6-35f3-41e3-a10d-b98e4c17dcff" providerId="ADAL" clId="{AF453001-A281-4A15-A310-D110B7F86FE8}" dt="2023-02-09T06:28:01.686" v="256"/>
          <ac:spMkLst>
            <pc:docMk/>
            <pc:sldMk cId="2366073402" sldId="405"/>
            <ac:spMk id="1694" creationId="{C916C730-E934-DC3B-4A46-4470F2CC7384}"/>
          </ac:spMkLst>
        </pc:spChg>
        <pc:spChg chg="mod">
          <ac:chgData name="Ramy Mohamed" userId="0cc068d6-35f3-41e3-a10d-b98e4c17dcff" providerId="ADAL" clId="{AF453001-A281-4A15-A310-D110B7F86FE8}" dt="2023-02-09T06:28:01.686" v="256"/>
          <ac:spMkLst>
            <pc:docMk/>
            <pc:sldMk cId="2366073402" sldId="405"/>
            <ac:spMk id="1695" creationId="{91827BE0-D11B-D581-18D7-40FE6F7EAD8C}"/>
          </ac:spMkLst>
        </pc:spChg>
        <pc:spChg chg="mod">
          <ac:chgData name="Ramy Mohamed" userId="0cc068d6-35f3-41e3-a10d-b98e4c17dcff" providerId="ADAL" clId="{AF453001-A281-4A15-A310-D110B7F86FE8}" dt="2023-02-09T06:28:01.686" v="256"/>
          <ac:spMkLst>
            <pc:docMk/>
            <pc:sldMk cId="2366073402" sldId="405"/>
            <ac:spMk id="1696" creationId="{04F9BDC4-0AEE-44B8-334C-6A1CFA6028B1}"/>
          </ac:spMkLst>
        </pc:spChg>
        <pc:spChg chg="mod">
          <ac:chgData name="Ramy Mohamed" userId="0cc068d6-35f3-41e3-a10d-b98e4c17dcff" providerId="ADAL" clId="{AF453001-A281-4A15-A310-D110B7F86FE8}" dt="2023-02-09T06:28:01.686" v="256"/>
          <ac:spMkLst>
            <pc:docMk/>
            <pc:sldMk cId="2366073402" sldId="405"/>
            <ac:spMk id="1697" creationId="{B119CC55-D6D6-6F31-D721-AF4DB2F8A7D2}"/>
          </ac:spMkLst>
        </pc:spChg>
        <pc:spChg chg="mod">
          <ac:chgData name="Ramy Mohamed" userId="0cc068d6-35f3-41e3-a10d-b98e4c17dcff" providerId="ADAL" clId="{AF453001-A281-4A15-A310-D110B7F86FE8}" dt="2023-02-09T06:28:01.686" v="256"/>
          <ac:spMkLst>
            <pc:docMk/>
            <pc:sldMk cId="2366073402" sldId="405"/>
            <ac:spMk id="1698" creationId="{6954B24D-AA06-6520-5A23-4CB70553EF60}"/>
          </ac:spMkLst>
        </pc:spChg>
        <pc:spChg chg="mod">
          <ac:chgData name="Ramy Mohamed" userId="0cc068d6-35f3-41e3-a10d-b98e4c17dcff" providerId="ADAL" clId="{AF453001-A281-4A15-A310-D110B7F86FE8}" dt="2023-02-09T06:28:01.686" v="256"/>
          <ac:spMkLst>
            <pc:docMk/>
            <pc:sldMk cId="2366073402" sldId="405"/>
            <ac:spMk id="1699" creationId="{482FE553-46E9-B496-F2A6-4006148D3B16}"/>
          </ac:spMkLst>
        </pc:spChg>
        <pc:spChg chg="mod">
          <ac:chgData name="Ramy Mohamed" userId="0cc068d6-35f3-41e3-a10d-b98e4c17dcff" providerId="ADAL" clId="{AF453001-A281-4A15-A310-D110B7F86FE8}" dt="2023-02-09T06:28:01.686" v="256"/>
          <ac:spMkLst>
            <pc:docMk/>
            <pc:sldMk cId="2366073402" sldId="405"/>
            <ac:spMk id="1700" creationId="{6409AA35-0D40-7913-C7AC-79967DCCCDAF}"/>
          </ac:spMkLst>
        </pc:spChg>
        <pc:spChg chg="mod">
          <ac:chgData name="Ramy Mohamed" userId="0cc068d6-35f3-41e3-a10d-b98e4c17dcff" providerId="ADAL" clId="{AF453001-A281-4A15-A310-D110B7F86FE8}" dt="2023-02-09T06:28:01.686" v="256"/>
          <ac:spMkLst>
            <pc:docMk/>
            <pc:sldMk cId="2366073402" sldId="405"/>
            <ac:spMk id="1701" creationId="{7D4A600F-C1F1-8C3A-7CF0-B918C47CD957}"/>
          </ac:spMkLst>
        </pc:spChg>
        <pc:spChg chg="mod">
          <ac:chgData name="Ramy Mohamed" userId="0cc068d6-35f3-41e3-a10d-b98e4c17dcff" providerId="ADAL" clId="{AF453001-A281-4A15-A310-D110B7F86FE8}" dt="2023-02-09T06:28:01.686" v="256"/>
          <ac:spMkLst>
            <pc:docMk/>
            <pc:sldMk cId="2366073402" sldId="405"/>
            <ac:spMk id="1702" creationId="{714667DB-3A46-243C-72A5-858671268555}"/>
          </ac:spMkLst>
        </pc:spChg>
        <pc:spChg chg="mod">
          <ac:chgData name="Ramy Mohamed" userId="0cc068d6-35f3-41e3-a10d-b98e4c17dcff" providerId="ADAL" clId="{AF453001-A281-4A15-A310-D110B7F86FE8}" dt="2023-02-09T06:28:01.686" v="256"/>
          <ac:spMkLst>
            <pc:docMk/>
            <pc:sldMk cId="2366073402" sldId="405"/>
            <ac:spMk id="1703" creationId="{566DA978-100B-1314-AACB-C4EE78B62BD9}"/>
          </ac:spMkLst>
        </pc:spChg>
        <pc:spChg chg="mod">
          <ac:chgData name="Ramy Mohamed" userId="0cc068d6-35f3-41e3-a10d-b98e4c17dcff" providerId="ADAL" clId="{AF453001-A281-4A15-A310-D110B7F86FE8}" dt="2023-02-09T06:28:01.686" v="256"/>
          <ac:spMkLst>
            <pc:docMk/>
            <pc:sldMk cId="2366073402" sldId="405"/>
            <ac:spMk id="1704" creationId="{F706BB8C-494A-9FAC-4443-ADD93E0E1031}"/>
          </ac:spMkLst>
        </pc:spChg>
        <pc:spChg chg="mod">
          <ac:chgData name="Ramy Mohamed" userId="0cc068d6-35f3-41e3-a10d-b98e4c17dcff" providerId="ADAL" clId="{AF453001-A281-4A15-A310-D110B7F86FE8}" dt="2023-02-09T06:28:01.686" v="256"/>
          <ac:spMkLst>
            <pc:docMk/>
            <pc:sldMk cId="2366073402" sldId="405"/>
            <ac:spMk id="1705" creationId="{2C63E81F-6311-E8A7-3F94-53146705126D}"/>
          </ac:spMkLst>
        </pc:spChg>
        <pc:spChg chg="mod">
          <ac:chgData name="Ramy Mohamed" userId="0cc068d6-35f3-41e3-a10d-b98e4c17dcff" providerId="ADAL" clId="{AF453001-A281-4A15-A310-D110B7F86FE8}" dt="2023-02-09T06:28:01.686" v="256"/>
          <ac:spMkLst>
            <pc:docMk/>
            <pc:sldMk cId="2366073402" sldId="405"/>
            <ac:spMk id="1706" creationId="{5B880E70-0EE1-B594-0A65-BD261791DBAE}"/>
          </ac:spMkLst>
        </pc:spChg>
        <pc:spChg chg="mod">
          <ac:chgData name="Ramy Mohamed" userId="0cc068d6-35f3-41e3-a10d-b98e4c17dcff" providerId="ADAL" clId="{AF453001-A281-4A15-A310-D110B7F86FE8}" dt="2023-02-09T06:28:01.686" v="256"/>
          <ac:spMkLst>
            <pc:docMk/>
            <pc:sldMk cId="2366073402" sldId="405"/>
            <ac:spMk id="1707" creationId="{4E4B096D-EA02-62A6-AE9A-35C140826DD0}"/>
          </ac:spMkLst>
        </pc:spChg>
        <pc:spChg chg="mod">
          <ac:chgData name="Ramy Mohamed" userId="0cc068d6-35f3-41e3-a10d-b98e4c17dcff" providerId="ADAL" clId="{AF453001-A281-4A15-A310-D110B7F86FE8}" dt="2023-02-09T06:28:01.686" v="256"/>
          <ac:spMkLst>
            <pc:docMk/>
            <pc:sldMk cId="2366073402" sldId="405"/>
            <ac:spMk id="1708" creationId="{504B2EAB-7924-B366-9F6F-8E8D4AEFE098}"/>
          </ac:spMkLst>
        </pc:spChg>
        <pc:spChg chg="mod">
          <ac:chgData name="Ramy Mohamed" userId="0cc068d6-35f3-41e3-a10d-b98e4c17dcff" providerId="ADAL" clId="{AF453001-A281-4A15-A310-D110B7F86FE8}" dt="2023-02-09T06:28:01.686" v="256"/>
          <ac:spMkLst>
            <pc:docMk/>
            <pc:sldMk cId="2366073402" sldId="405"/>
            <ac:spMk id="1709" creationId="{525FF6E7-919A-6FA4-EDA5-F5A3CCA53D63}"/>
          </ac:spMkLst>
        </pc:spChg>
        <pc:spChg chg="mod">
          <ac:chgData name="Ramy Mohamed" userId="0cc068d6-35f3-41e3-a10d-b98e4c17dcff" providerId="ADAL" clId="{AF453001-A281-4A15-A310-D110B7F86FE8}" dt="2023-02-09T06:28:01.686" v="256"/>
          <ac:spMkLst>
            <pc:docMk/>
            <pc:sldMk cId="2366073402" sldId="405"/>
            <ac:spMk id="1710" creationId="{27BE03A3-E44E-13A6-BAC4-50CA237AACA3}"/>
          </ac:spMkLst>
        </pc:spChg>
        <pc:spChg chg="mod">
          <ac:chgData name="Ramy Mohamed" userId="0cc068d6-35f3-41e3-a10d-b98e4c17dcff" providerId="ADAL" clId="{AF453001-A281-4A15-A310-D110B7F86FE8}" dt="2023-02-09T06:28:01.686" v="256"/>
          <ac:spMkLst>
            <pc:docMk/>
            <pc:sldMk cId="2366073402" sldId="405"/>
            <ac:spMk id="1711" creationId="{762B2E55-6336-E217-BF72-A5E4F2D15788}"/>
          </ac:spMkLst>
        </pc:spChg>
        <pc:spChg chg="mod">
          <ac:chgData name="Ramy Mohamed" userId="0cc068d6-35f3-41e3-a10d-b98e4c17dcff" providerId="ADAL" clId="{AF453001-A281-4A15-A310-D110B7F86FE8}" dt="2023-02-09T06:28:01.686" v="256"/>
          <ac:spMkLst>
            <pc:docMk/>
            <pc:sldMk cId="2366073402" sldId="405"/>
            <ac:spMk id="1712" creationId="{3B5A9285-24CD-0308-F0FB-25C25AE58346}"/>
          </ac:spMkLst>
        </pc:spChg>
        <pc:spChg chg="mod">
          <ac:chgData name="Ramy Mohamed" userId="0cc068d6-35f3-41e3-a10d-b98e4c17dcff" providerId="ADAL" clId="{AF453001-A281-4A15-A310-D110B7F86FE8}" dt="2023-02-09T06:28:01.686" v="256"/>
          <ac:spMkLst>
            <pc:docMk/>
            <pc:sldMk cId="2366073402" sldId="405"/>
            <ac:spMk id="1713" creationId="{21FE21DB-74B3-5CBF-6EA1-30083AA907FC}"/>
          </ac:spMkLst>
        </pc:spChg>
        <pc:spChg chg="mod">
          <ac:chgData name="Ramy Mohamed" userId="0cc068d6-35f3-41e3-a10d-b98e4c17dcff" providerId="ADAL" clId="{AF453001-A281-4A15-A310-D110B7F86FE8}" dt="2023-02-09T06:28:01.686" v="256"/>
          <ac:spMkLst>
            <pc:docMk/>
            <pc:sldMk cId="2366073402" sldId="405"/>
            <ac:spMk id="1714" creationId="{BD242EF7-1168-5C48-76F3-135CBDEC5BDB}"/>
          </ac:spMkLst>
        </pc:spChg>
        <pc:spChg chg="mod">
          <ac:chgData name="Ramy Mohamed" userId="0cc068d6-35f3-41e3-a10d-b98e4c17dcff" providerId="ADAL" clId="{AF453001-A281-4A15-A310-D110B7F86FE8}" dt="2023-02-09T06:28:01.686" v="256"/>
          <ac:spMkLst>
            <pc:docMk/>
            <pc:sldMk cId="2366073402" sldId="405"/>
            <ac:spMk id="1715" creationId="{9A6D934A-7C1A-7698-B0E0-2EDACC75EE00}"/>
          </ac:spMkLst>
        </pc:spChg>
        <pc:spChg chg="mod">
          <ac:chgData name="Ramy Mohamed" userId="0cc068d6-35f3-41e3-a10d-b98e4c17dcff" providerId="ADAL" clId="{AF453001-A281-4A15-A310-D110B7F86FE8}" dt="2023-02-09T06:28:01.686" v="256"/>
          <ac:spMkLst>
            <pc:docMk/>
            <pc:sldMk cId="2366073402" sldId="405"/>
            <ac:spMk id="1716" creationId="{90109B1B-1659-BF86-D76E-99D4C836D4DB}"/>
          </ac:spMkLst>
        </pc:spChg>
        <pc:spChg chg="mod">
          <ac:chgData name="Ramy Mohamed" userId="0cc068d6-35f3-41e3-a10d-b98e4c17dcff" providerId="ADAL" clId="{AF453001-A281-4A15-A310-D110B7F86FE8}" dt="2023-02-09T06:28:01.686" v="256"/>
          <ac:spMkLst>
            <pc:docMk/>
            <pc:sldMk cId="2366073402" sldId="405"/>
            <ac:spMk id="1717" creationId="{EEE89268-8F97-A4F5-0D5E-25635169E6D9}"/>
          </ac:spMkLst>
        </pc:spChg>
        <pc:spChg chg="mod">
          <ac:chgData name="Ramy Mohamed" userId="0cc068d6-35f3-41e3-a10d-b98e4c17dcff" providerId="ADAL" clId="{AF453001-A281-4A15-A310-D110B7F86FE8}" dt="2023-02-09T06:28:01.686" v="256"/>
          <ac:spMkLst>
            <pc:docMk/>
            <pc:sldMk cId="2366073402" sldId="405"/>
            <ac:spMk id="1718" creationId="{E3165D5D-47C8-7FC2-80FA-ED4DBBF45945}"/>
          </ac:spMkLst>
        </pc:spChg>
        <pc:spChg chg="mod">
          <ac:chgData name="Ramy Mohamed" userId="0cc068d6-35f3-41e3-a10d-b98e4c17dcff" providerId="ADAL" clId="{AF453001-A281-4A15-A310-D110B7F86FE8}" dt="2023-02-09T06:28:01.686" v="256"/>
          <ac:spMkLst>
            <pc:docMk/>
            <pc:sldMk cId="2366073402" sldId="405"/>
            <ac:spMk id="1719" creationId="{353B1B58-54FF-E3C8-D0BF-D7949E36E321}"/>
          </ac:spMkLst>
        </pc:spChg>
        <pc:spChg chg="mod">
          <ac:chgData name="Ramy Mohamed" userId="0cc068d6-35f3-41e3-a10d-b98e4c17dcff" providerId="ADAL" clId="{AF453001-A281-4A15-A310-D110B7F86FE8}" dt="2023-02-09T06:28:01.686" v="256"/>
          <ac:spMkLst>
            <pc:docMk/>
            <pc:sldMk cId="2366073402" sldId="405"/>
            <ac:spMk id="1720" creationId="{ACCEBDDC-7570-186A-11F0-64C80A2EA6AC}"/>
          </ac:spMkLst>
        </pc:spChg>
        <pc:spChg chg="mod">
          <ac:chgData name="Ramy Mohamed" userId="0cc068d6-35f3-41e3-a10d-b98e4c17dcff" providerId="ADAL" clId="{AF453001-A281-4A15-A310-D110B7F86FE8}" dt="2023-02-09T06:28:01.686" v="256"/>
          <ac:spMkLst>
            <pc:docMk/>
            <pc:sldMk cId="2366073402" sldId="405"/>
            <ac:spMk id="1721" creationId="{A34990A6-A3B3-6CAD-DD64-4E7BF59B0DEB}"/>
          </ac:spMkLst>
        </pc:spChg>
        <pc:spChg chg="mod">
          <ac:chgData name="Ramy Mohamed" userId="0cc068d6-35f3-41e3-a10d-b98e4c17dcff" providerId="ADAL" clId="{AF453001-A281-4A15-A310-D110B7F86FE8}" dt="2023-02-09T06:28:01.686" v="256"/>
          <ac:spMkLst>
            <pc:docMk/>
            <pc:sldMk cId="2366073402" sldId="405"/>
            <ac:spMk id="1722" creationId="{4B720EA5-2402-AE09-E245-7CF9336EA3E5}"/>
          </ac:spMkLst>
        </pc:spChg>
        <pc:spChg chg="mod">
          <ac:chgData name="Ramy Mohamed" userId="0cc068d6-35f3-41e3-a10d-b98e4c17dcff" providerId="ADAL" clId="{AF453001-A281-4A15-A310-D110B7F86FE8}" dt="2023-02-09T06:28:01.686" v="256"/>
          <ac:spMkLst>
            <pc:docMk/>
            <pc:sldMk cId="2366073402" sldId="405"/>
            <ac:spMk id="1723" creationId="{B64CED51-ACCB-EDEF-05E8-6D6DEEC5EBBA}"/>
          </ac:spMkLst>
        </pc:spChg>
        <pc:spChg chg="mod">
          <ac:chgData name="Ramy Mohamed" userId="0cc068d6-35f3-41e3-a10d-b98e4c17dcff" providerId="ADAL" clId="{AF453001-A281-4A15-A310-D110B7F86FE8}" dt="2023-02-09T06:28:01.686" v="256"/>
          <ac:spMkLst>
            <pc:docMk/>
            <pc:sldMk cId="2366073402" sldId="405"/>
            <ac:spMk id="1724" creationId="{115FCB53-8756-D14A-C52C-ACB5484DA583}"/>
          </ac:spMkLst>
        </pc:spChg>
        <pc:spChg chg="mod">
          <ac:chgData name="Ramy Mohamed" userId="0cc068d6-35f3-41e3-a10d-b98e4c17dcff" providerId="ADAL" clId="{AF453001-A281-4A15-A310-D110B7F86FE8}" dt="2023-02-09T06:28:01.686" v="256"/>
          <ac:spMkLst>
            <pc:docMk/>
            <pc:sldMk cId="2366073402" sldId="405"/>
            <ac:spMk id="1725" creationId="{EF77216B-0EFC-054D-263C-248E8AB3B397}"/>
          </ac:spMkLst>
        </pc:spChg>
        <pc:spChg chg="mod">
          <ac:chgData name="Ramy Mohamed" userId="0cc068d6-35f3-41e3-a10d-b98e4c17dcff" providerId="ADAL" clId="{AF453001-A281-4A15-A310-D110B7F86FE8}" dt="2023-02-09T06:28:01.686" v="256"/>
          <ac:spMkLst>
            <pc:docMk/>
            <pc:sldMk cId="2366073402" sldId="405"/>
            <ac:spMk id="1726" creationId="{0239A232-D534-D3AD-3CC7-4A63A5CF40B9}"/>
          </ac:spMkLst>
        </pc:spChg>
        <pc:spChg chg="mod">
          <ac:chgData name="Ramy Mohamed" userId="0cc068d6-35f3-41e3-a10d-b98e4c17dcff" providerId="ADAL" clId="{AF453001-A281-4A15-A310-D110B7F86FE8}" dt="2023-02-09T06:28:01.686" v="256"/>
          <ac:spMkLst>
            <pc:docMk/>
            <pc:sldMk cId="2366073402" sldId="405"/>
            <ac:spMk id="1727" creationId="{CC498425-8ECF-2E57-AF82-DDD3FA05D6B1}"/>
          </ac:spMkLst>
        </pc:spChg>
        <pc:spChg chg="mod">
          <ac:chgData name="Ramy Mohamed" userId="0cc068d6-35f3-41e3-a10d-b98e4c17dcff" providerId="ADAL" clId="{AF453001-A281-4A15-A310-D110B7F86FE8}" dt="2023-02-09T06:28:01.686" v="256"/>
          <ac:spMkLst>
            <pc:docMk/>
            <pc:sldMk cId="2366073402" sldId="405"/>
            <ac:spMk id="1728" creationId="{6822415D-2515-B99F-1549-A133D43CAB9E}"/>
          </ac:spMkLst>
        </pc:spChg>
        <pc:spChg chg="mod">
          <ac:chgData name="Ramy Mohamed" userId="0cc068d6-35f3-41e3-a10d-b98e4c17dcff" providerId="ADAL" clId="{AF453001-A281-4A15-A310-D110B7F86FE8}" dt="2023-02-09T06:28:01.686" v="256"/>
          <ac:spMkLst>
            <pc:docMk/>
            <pc:sldMk cId="2366073402" sldId="405"/>
            <ac:spMk id="1729" creationId="{65CEC6AA-08CC-E3D7-CEC2-4E127C5FE930}"/>
          </ac:spMkLst>
        </pc:spChg>
        <pc:spChg chg="mod">
          <ac:chgData name="Ramy Mohamed" userId="0cc068d6-35f3-41e3-a10d-b98e4c17dcff" providerId="ADAL" clId="{AF453001-A281-4A15-A310-D110B7F86FE8}" dt="2023-02-09T06:28:01.686" v="256"/>
          <ac:spMkLst>
            <pc:docMk/>
            <pc:sldMk cId="2366073402" sldId="405"/>
            <ac:spMk id="1730" creationId="{5EF07C9C-2462-9FF7-7977-1EDEE209BF5D}"/>
          </ac:spMkLst>
        </pc:spChg>
        <pc:spChg chg="mod">
          <ac:chgData name="Ramy Mohamed" userId="0cc068d6-35f3-41e3-a10d-b98e4c17dcff" providerId="ADAL" clId="{AF453001-A281-4A15-A310-D110B7F86FE8}" dt="2023-02-09T06:28:01.686" v="256"/>
          <ac:spMkLst>
            <pc:docMk/>
            <pc:sldMk cId="2366073402" sldId="405"/>
            <ac:spMk id="1731" creationId="{0F0F6875-C7F5-8059-74F4-A010AB5615D9}"/>
          </ac:spMkLst>
        </pc:spChg>
        <pc:spChg chg="mod">
          <ac:chgData name="Ramy Mohamed" userId="0cc068d6-35f3-41e3-a10d-b98e4c17dcff" providerId="ADAL" clId="{AF453001-A281-4A15-A310-D110B7F86FE8}" dt="2023-02-09T06:28:01.686" v="256"/>
          <ac:spMkLst>
            <pc:docMk/>
            <pc:sldMk cId="2366073402" sldId="405"/>
            <ac:spMk id="1732" creationId="{42B52BBD-FAFE-04F6-4F38-0AE846FD0AAF}"/>
          </ac:spMkLst>
        </pc:spChg>
        <pc:spChg chg="mod">
          <ac:chgData name="Ramy Mohamed" userId="0cc068d6-35f3-41e3-a10d-b98e4c17dcff" providerId="ADAL" clId="{AF453001-A281-4A15-A310-D110B7F86FE8}" dt="2023-02-09T06:28:01.686" v="256"/>
          <ac:spMkLst>
            <pc:docMk/>
            <pc:sldMk cId="2366073402" sldId="405"/>
            <ac:spMk id="1733" creationId="{905D5EDB-D5E8-72B7-9B08-CAF85DFDBA8A}"/>
          </ac:spMkLst>
        </pc:spChg>
        <pc:spChg chg="mod">
          <ac:chgData name="Ramy Mohamed" userId="0cc068d6-35f3-41e3-a10d-b98e4c17dcff" providerId="ADAL" clId="{AF453001-A281-4A15-A310-D110B7F86FE8}" dt="2023-02-09T06:28:01.686" v="256"/>
          <ac:spMkLst>
            <pc:docMk/>
            <pc:sldMk cId="2366073402" sldId="405"/>
            <ac:spMk id="1734" creationId="{564E0214-8E38-8754-2B7B-FCF7729A89D4}"/>
          </ac:spMkLst>
        </pc:spChg>
        <pc:spChg chg="mod">
          <ac:chgData name="Ramy Mohamed" userId="0cc068d6-35f3-41e3-a10d-b98e4c17dcff" providerId="ADAL" clId="{AF453001-A281-4A15-A310-D110B7F86FE8}" dt="2023-02-09T06:28:01.686" v="256"/>
          <ac:spMkLst>
            <pc:docMk/>
            <pc:sldMk cId="2366073402" sldId="405"/>
            <ac:spMk id="1735" creationId="{7D3B5EEF-EC12-BD7E-A62E-4B2CD95BCB91}"/>
          </ac:spMkLst>
        </pc:spChg>
        <pc:spChg chg="mod">
          <ac:chgData name="Ramy Mohamed" userId="0cc068d6-35f3-41e3-a10d-b98e4c17dcff" providerId="ADAL" clId="{AF453001-A281-4A15-A310-D110B7F86FE8}" dt="2023-02-09T06:28:01.686" v="256"/>
          <ac:spMkLst>
            <pc:docMk/>
            <pc:sldMk cId="2366073402" sldId="405"/>
            <ac:spMk id="1736" creationId="{A2B8A0B1-936E-617F-AED3-29BB1C12FB90}"/>
          </ac:spMkLst>
        </pc:spChg>
        <pc:spChg chg="mod">
          <ac:chgData name="Ramy Mohamed" userId="0cc068d6-35f3-41e3-a10d-b98e4c17dcff" providerId="ADAL" clId="{AF453001-A281-4A15-A310-D110B7F86FE8}" dt="2023-02-09T06:28:01.686" v="256"/>
          <ac:spMkLst>
            <pc:docMk/>
            <pc:sldMk cId="2366073402" sldId="405"/>
            <ac:spMk id="1737" creationId="{6E4E8E8C-780B-6F91-C6B3-236D7CBB36D0}"/>
          </ac:spMkLst>
        </pc:spChg>
        <pc:spChg chg="mod">
          <ac:chgData name="Ramy Mohamed" userId="0cc068d6-35f3-41e3-a10d-b98e4c17dcff" providerId="ADAL" clId="{AF453001-A281-4A15-A310-D110B7F86FE8}" dt="2023-02-09T06:28:01.686" v="256"/>
          <ac:spMkLst>
            <pc:docMk/>
            <pc:sldMk cId="2366073402" sldId="405"/>
            <ac:spMk id="1738" creationId="{92F716B3-A23A-C97F-15D1-9994B76A4DC2}"/>
          </ac:spMkLst>
        </pc:spChg>
        <pc:spChg chg="mod">
          <ac:chgData name="Ramy Mohamed" userId="0cc068d6-35f3-41e3-a10d-b98e4c17dcff" providerId="ADAL" clId="{AF453001-A281-4A15-A310-D110B7F86FE8}" dt="2023-02-09T06:28:01.686" v="256"/>
          <ac:spMkLst>
            <pc:docMk/>
            <pc:sldMk cId="2366073402" sldId="405"/>
            <ac:spMk id="1739" creationId="{C4DAA234-136D-E858-A5FD-16E3101B8E30}"/>
          </ac:spMkLst>
        </pc:spChg>
        <pc:spChg chg="mod">
          <ac:chgData name="Ramy Mohamed" userId="0cc068d6-35f3-41e3-a10d-b98e4c17dcff" providerId="ADAL" clId="{AF453001-A281-4A15-A310-D110B7F86FE8}" dt="2023-02-09T06:28:01.686" v="256"/>
          <ac:spMkLst>
            <pc:docMk/>
            <pc:sldMk cId="2366073402" sldId="405"/>
            <ac:spMk id="1740" creationId="{63ACBD4F-0D3D-628B-32A6-ABDF203A94AF}"/>
          </ac:spMkLst>
        </pc:spChg>
        <pc:spChg chg="mod">
          <ac:chgData name="Ramy Mohamed" userId="0cc068d6-35f3-41e3-a10d-b98e4c17dcff" providerId="ADAL" clId="{AF453001-A281-4A15-A310-D110B7F86FE8}" dt="2023-02-09T06:28:01.686" v="256"/>
          <ac:spMkLst>
            <pc:docMk/>
            <pc:sldMk cId="2366073402" sldId="405"/>
            <ac:spMk id="1741" creationId="{6DDA7F03-9C49-37C0-52A5-96C867AF9348}"/>
          </ac:spMkLst>
        </pc:spChg>
        <pc:spChg chg="mod">
          <ac:chgData name="Ramy Mohamed" userId="0cc068d6-35f3-41e3-a10d-b98e4c17dcff" providerId="ADAL" clId="{AF453001-A281-4A15-A310-D110B7F86FE8}" dt="2023-02-09T06:28:01.686" v="256"/>
          <ac:spMkLst>
            <pc:docMk/>
            <pc:sldMk cId="2366073402" sldId="405"/>
            <ac:spMk id="1742" creationId="{5E9510FE-FAB8-D285-2C62-4056E81808C3}"/>
          </ac:spMkLst>
        </pc:spChg>
        <pc:spChg chg="mod">
          <ac:chgData name="Ramy Mohamed" userId="0cc068d6-35f3-41e3-a10d-b98e4c17dcff" providerId="ADAL" clId="{AF453001-A281-4A15-A310-D110B7F86FE8}" dt="2023-02-09T06:28:01.686" v="256"/>
          <ac:spMkLst>
            <pc:docMk/>
            <pc:sldMk cId="2366073402" sldId="405"/>
            <ac:spMk id="1743" creationId="{180BC3FD-8B1E-25C0-634D-0DA5C0100158}"/>
          </ac:spMkLst>
        </pc:spChg>
        <pc:spChg chg="mod">
          <ac:chgData name="Ramy Mohamed" userId="0cc068d6-35f3-41e3-a10d-b98e4c17dcff" providerId="ADAL" clId="{AF453001-A281-4A15-A310-D110B7F86FE8}" dt="2023-02-09T06:28:01.686" v="256"/>
          <ac:spMkLst>
            <pc:docMk/>
            <pc:sldMk cId="2366073402" sldId="405"/>
            <ac:spMk id="1744" creationId="{03A5B29B-ED93-6F58-BCEC-45B583826196}"/>
          </ac:spMkLst>
        </pc:spChg>
        <pc:spChg chg="mod">
          <ac:chgData name="Ramy Mohamed" userId="0cc068d6-35f3-41e3-a10d-b98e4c17dcff" providerId="ADAL" clId="{AF453001-A281-4A15-A310-D110B7F86FE8}" dt="2023-02-09T06:28:01.686" v="256"/>
          <ac:spMkLst>
            <pc:docMk/>
            <pc:sldMk cId="2366073402" sldId="405"/>
            <ac:spMk id="1745" creationId="{A512CF4F-5C9D-BE30-AB29-29B951D6B92A}"/>
          </ac:spMkLst>
        </pc:spChg>
        <pc:spChg chg="mod">
          <ac:chgData name="Ramy Mohamed" userId="0cc068d6-35f3-41e3-a10d-b98e4c17dcff" providerId="ADAL" clId="{AF453001-A281-4A15-A310-D110B7F86FE8}" dt="2023-02-09T06:28:01.686" v="256"/>
          <ac:spMkLst>
            <pc:docMk/>
            <pc:sldMk cId="2366073402" sldId="405"/>
            <ac:spMk id="1746" creationId="{B41516EC-EBFD-383F-D368-CC358666A200}"/>
          </ac:spMkLst>
        </pc:spChg>
        <pc:spChg chg="mod">
          <ac:chgData name="Ramy Mohamed" userId="0cc068d6-35f3-41e3-a10d-b98e4c17dcff" providerId="ADAL" clId="{AF453001-A281-4A15-A310-D110B7F86FE8}" dt="2023-02-09T06:28:01.686" v="256"/>
          <ac:spMkLst>
            <pc:docMk/>
            <pc:sldMk cId="2366073402" sldId="405"/>
            <ac:spMk id="1747" creationId="{0C4FD4EF-BE16-CF32-87D3-A0644F690B1B}"/>
          </ac:spMkLst>
        </pc:spChg>
        <pc:spChg chg="mod">
          <ac:chgData name="Ramy Mohamed" userId="0cc068d6-35f3-41e3-a10d-b98e4c17dcff" providerId="ADAL" clId="{AF453001-A281-4A15-A310-D110B7F86FE8}" dt="2023-02-09T06:28:01.686" v="256"/>
          <ac:spMkLst>
            <pc:docMk/>
            <pc:sldMk cId="2366073402" sldId="405"/>
            <ac:spMk id="1748" creationId="{BCEE0E9E-E0DE-6FDB-C7A1-E7254C73273F}"/>
          </ac:spMkLst>
        </pc:spChg>
        <pc:spChg chg="mod">
          <ac:chgData name="Ramy Mohamed" userId="0cc068d6-35f3-41e3-a10d-b98e4c17dcff" providerId="ADAL" clId="{AF453001-A281-4A15-A310-D110B7F86FE8}" dt="2023-02-09T06:28:01.686" v="256"/>
          <ac:spMkLst>
            <pc:docMk/>
            <pc:sldMk cId="2366073402" sldId="405"/>
            <ac:spMk id="1749" creationId="{F98A530A-3B84-F41E-8EE7-07EBF5B6B628}"/>
          </ac:spMkLst>
        </pc:spChg>
        <pc:spChg chg="mod">
          <ac:chgData name="Ramy Mohamed" userId="0cc068d6-35f3-41e3-a10d-b98e4c17dcff" providerId="ADAL" clId="{AF453001-A281-4A15-A310-D110B7F86FE8}" dt="2023-02-09T06:28:01.686" v="256"/>
          <ac:spMkLst>
            <pc:docMk/>
            <pc:sldMk cId="2366073402" sldId="405"/>
            <ac:spMk id="1750" creationId="{AE63AF1C-B7D4-A034-182C-0CC52C56E77E}"/>
          </ac:spMkLst>
        </pc:spChg>
        <pc:spChg chg="mod">
          <ac:chgData name="Ramy Mohamed" userId="0cc068d6-35f3-41e3-a10d-b98e4c17dcff" providerId="ADAL" clId="{AF453001-A281-4A15-A310-D110B7F86FE8}" dt="2023-02-09T06:28:01.686" v="256"/>
          <ac:spMkLst>
            <pc:docMk/>
            <pc:sldMk cId="2366073402" sldId="405"/>
            <ac:spMk id="1751" creationId="{E53E107C-39B6-6A7F-9777-CA8BDD07B27C}"/>
          </ac:spMkLst>
        </pc:spChg>
        <pc:spChg chg="mod">
          <ac:chgData name="Ramy Mohamed" userId="0cc068d6-35f3-41e3-a10d-b98e4c17dcff" providerId="ADAL" clId="{AF453001-A281-4A15-A310-D110B7F86FE8}" dt="2023-02-09T06:28:01.686" v="256"/>
          <ac:spMkLst>
            <pc:docMk/>
            <pc:sldMk cId="2366073402" sldId="405"/>
            <ac:spMk id="1752" creationId="{D8849709-7342-7E72-2217-9B62C50A9C78}"/>
          </ac:spMkLst>
        </pc:spChg>
        <pc:spChg chg="mod">
          <ac:chgData name="Ramy Mohamed" userId="0cc068d6-35f3-41e3-a10d-b98e4c17dcff" providerId="ADAL" clId="{AF453001-A281-4A15-A310-D110B7F86FE8}" dt="2023-02-09T06:28:01.686" v="256"/>
          <ac:spMkLst>
            <pc:docMk/>
            <pc:sldMk cId="2366073402" sldId="405"/>
            <ac:spMk id="1753" creationId="{2FE53F70-B9FD-5FE0-A680-856222980443}"/>
          </ac:spMkLst>
        </pc:spChg>
        <pc:spChg chg="mod">
          <ac:chgData name="Ramy Mohamed" userId="0cc068d6-35f3-41e3-a10d-b98e4c17dcff" providerId="ADAL" clId="{AF453001-A281-4A15-A310-D110B7F86FE8}" dt="2023-02-09T06:28:01.686" v="256"/>
          <ac:spMkLst>
            <pc:docMk/>
            <pc:sldMk cId="2366073402" sldId="405"/>
            <ac:spMk id="1754" creationId="{131399DA-09B7-7594-CE24-3AF72683B1FC}"/>
          </ac:spMkLst>
        </pc:spChg>
        <pc:spChg chg="mod">
          <ac:chgData name="Ramy Mohamed" userId="0cc068d6-35f3-41e3-a10d-b98e4c17dcff" providerId="ADAL" clId="{AF453001-A281-4A15-A310-D110B7F86FE8}" dt="2023-02-09T06:28:01.686" v="256"/>
          <ac:spMkLst>
            <pc:docMk/>
            <pc:sldMk cId="2366073402" sldId="405"/>
            <ac:spMk id="1755" creationId="{94F228F4-A225-2172-4030-9CEC78028FD9}"/>
          </ac:spMkLst>
        </pc:spChg>
        <pc:spChg chg="mod">
          <ac:chgData name="Ramy Mohamed" userId="0cc068d6-35f3-41e3-a10d-b98e4c17dcff" providerId="ADAL" clId="{AF453001-A281-4A15-A310-D110B7F86FE8}" dt="2023-02-09T06:28:01.686" v="256"/>
          <ac:spMkLst>
            <pc:docMk/>
            <pc:sldMk cId="2366073402" sldId="405"/>
            <ac:spMk id="1756" creationId="{E2705217-FB5F-8902-2AF7-8753E075BAB1}"/>
          </ac:spMkLst>
        </pc:spChg>
        <pc:spChg chg="mod">
          <ac:chgData name="Ramy Mohamed" userId="0cc068d6-35f3-41e3-a10d-b98e4c17dcff" providerId="ADAL" clId="{AF453001-A281-4A15-A310-D110B7F86FE8}" dt="2023-02-09T06:28:01.686" v="256"/>
          <ac:spMkLst>
            <pc:docMk/>
            <pc:sldMk cId="2366073402" sldId="405"/>
            <ac:spMk id="1757" creationId="{ACDDE66A-FC83-D720-FB2E-B5255334B3D5}"/>
          </ac:spMkLst>
        </pc:spChg>
        <pc:spChg chg="mod">
          <ac:chgData name="Ramy Mohamed" userId="0cc068d6-35f3-41e3-a10d-b98e4c17dcff" providerId="ADAL" clId="{AF453001-A281-4A15-A310-D110B7F86FE8}" dt="2023-02-09T06:28:01.686" v="256"/>
          <ac:spMkLst>
            <pc:docMk/>
            <pc:sldMk cId="2366073402" sldId="405"/>
            <ac:spMk id="1758" creationId="{D833F5A3-F53D-F819-19A7-4E00731F6D65}"/>
          </ac:spMkLst>
        </pc:spChg>
        <pc:spChg chg="mod">
          <ac:chgData name="Ramy Mohamed" userId="0cc068d6-35f3-41e3-a10d-b98e4c17dcff" providerId="ADAL" clId="{AF453001-A281-4A15-A310-D110B7F86FE8}" dt="2023-02-09T06:28:01.686" v="256"/>
          <ac:spMkLst>
            <pc:docMk/>
            <pc:sldMk cId="2366073402" sldId="405"/>
            <ac:spMk id="1759" creationId="{5BC7D83D-AF80-5002-5C08-324BAF827650}"/>
          </ac:spMkLst>
        </pc:spChg>
        <pc:spChg chg="mod">
          <ac:chgData name="Ramy Mohamed" userId="0cc068d6-35f3-41e3-a10d-b98e4c17dcff" providerId="ADAL" clId="{AF453001-A281-4A15-A310-D110B7F86FE8}" dt="2023-02-09T06:28:01.686" v="256"/>
          <ac:spMkLst>
            <pc:docMk/>
            <pc:sldMk cId="2366073402" sldId="405"/>
            <ac:spMk id="1760" creationId="{36AE5AE8-21D0-B73F-CCD2-5EEF7F8A71B4}"/>
          </ac:spMkLst>
        </pc:spChg>
        <pc:spChg chg="mod">
          <ac:chgData name="Ramy Mohamed" userId="0cc068d6-35f3-41e3-a10d-b98e4c17dcff" providerId="ADAL" clId="{AF453001-A281-4A15-A310-D110B7F86FE8}" dt="2023-02-09T06:28:01.686" v="256"/>
          <ac:spMkLst>
            <pc:docMk/>
            <pc:sldMk cId="2366073402" sldId="405"/>
            <ac:spMk id="1761" creationId="{6D47E2D1-BF71-2255-BFB8-955341C37902}"/>
          </ac:spMkLst>
        </pc:spChg>
        <pc:spChg chg="mod">
          <ac:chgData name="Ramy Mohamed" userId="0cc068d6-35f3-41e3-a10d-b98e4c17dcff" providerId="ADAL" clId="{AF453001-A281-4A15-A310-D110B7F86FE8}" dt="2023-02-09T06:28:01.686" v="256"/>
          <ac:spMkLst>
            <pc:docMk/>
            <pc:sldMk cId="2366073402" sldId="405"/>
            <ac:spMk id="1762" creationId="{B6D39440-C4A9-C66A-056C-DC7660B9F605}"/>
          </ac:spMkLst>
        </pc:spChg>
        <pc:spChg chg="mod">
          <ac:chgData name="Ramy Mohamed" userId="0cc068d6-35f3-41e3-a10d-b98e4c17dcff" providerId="ADAL" clId="{AF453001-A281-4A15-A310-D110B7F86FE8}" dt="2023-02-09T06:28:01.686" v="256"/>
          <ac:spMkLst>
            <pc:docMk/>
            <pc:sldMk cId="2366073402" sldId="405"/>
            <ac:spMk id="1763" creationId="{C8C661F9-5FC5-2285-B199-8CEDE9848402}"/>
          </ac:spMkLst>
        </pc:spChg>
        <pc:spChg chg="mod">
          <ac:chgData name="Ramy Mohamed" userId="0cc068d6-35f3-41e3-a10d-b98e4c17dcff" providerId="ADAL" clId="{AF453001-A281-4A15-A310-D110B7F86FE8}" dt="2023-02-09T06:28:01.686" v="256"/>
          <ac:spMkLst>
            <pc:docMk/>
            <pc:sldMk cId="2366073402" sldId="405"/>
            <ac:spMk id="1764" creationId="{195DD48C-0627-7225-8135-7AF9CB9AEFF7}"/>
          </ac:spMkLst>
        </pc:spChg>
        <pc:spChg chg="mod">
          <ac:chgData name="Ramy Mohamed" userId="0cc068d6-35f3-41e3-a10d-b98e4c17dcff" providerId="ADAL" clId="{AF453001-A281-4A15-A310-D110B7F86FE8}" dt="2023-02-09T06:28:01.686" v="256"/>
          <ac:spMkLst>
            <pc:docMk/>
            <pc:sldMk cId="2366073402" sldId="405"/>
            <ac:spMk id="1765" creationId="{0B862FD2-6A0F-B81B-3D0D-8C22DC27278F}"/>
          </ac:spMkLst>
        </pc:spChg>
        <pc:spChg chg="mod">
          <ac:chgData name="Ramy Mohamed" userId="0cc068d6-35f3-41e3-a10d-b98e4c17dcff" providerId="ADAL" clId="{AF453001-A281-4A15-A310-D110B7F86FE8}" dt="2023-02-09T06:28:01.686" v="256"/>
          <ac:spMkLst>
            <pc:docMk/>
            <pc:sldMk cId="2366073402" sldId="405"/>
            <ac:spMk id="1766" creationId="{26247A90-4354-CEA2-C63B-5DDEAE1DAE7D}"/>
          </ac:spMkLst>
        </pc:spChg>
        <pc:spChg chg="mod">
          <ac:chgData name="Ramy Mohamed" userId="0cc068d6-35f3-41e3-a10d-b98e4c17dcff" providerId="ADAL" clId="{AF453001-A281-4A15-A310-D110B7F86FE8}" dt="2023-02-09T06:28:01.686" v="256"/>
          <ac:spMkLst>
            <pc:docMk/>
            <pc:sldMk cId="2366073402" sldId="405"/>
            <ac:spMk id="1767" creationId="{F8615C7F-A2F9-DFB5-416B-EE57A60D534D}"/>
          </ac:spMkLst>
        </pc:spChg>
        <pc:spChg chg="mod">
          <ac:chgData name="Ramy Mohamed" userId="0cc068d6-35f3-41e3-a10d-b98e4c17dcff" providerId="ADAL" clId="{AF453001-A281-4A15-A310-D110B7F86FE8}" dt="2023-02-09T06:28:01.686" v="256"/>
          <ac:spMkLst>
            <pc:docMk/>
            <pc:sldMk cId="2366073402" sldId="405"/>
            <ac:spMk id="1768" creationId="{336A62F0-8AF9-532E-2A54-292C2D3D864B}"/>
          </ac:spMkLst>
        </pc:spChg>
        <pc:spChg chg="mod">
          <ac:chgData name="Ramy Mohamed" userId="0cc068d6-35f3-41e3-a10d-b98e4c17dcff" providerId="ADAL" clId="{AF453001-A281-4A15-A310-D110B7F86FE8}" dt="2023-02-09T06:28:01.686" v="256"/>
          <ac:spMkLst>
            <pc:docMk/>
            <pc:sldMk cId="2366073402" sldId="405"/>
            <ac:spMk id="1769" creationId="{0F58C49E-6847-75B6-C5C6-96B3162FDFDE}"/>
          </ac:spMkLst>
        </pc:spChg>
        <pc:spChg chg="mod">
          <ac:chgData name="Ramy Mohamed" userId="0cc068d6-35f3-41e3-a10d-b98e4c17dcff" providerId="ADAL" clId="{AF453001-A281-4A15-A310-D110B7F86FE8}" dt="2023-02-09T06:28:01.686" v="256"/>
          <ac:spMkLst>
            <pc:docMk/>
            <pc:sldMk cId="2366073402" sldId="405"/>
            <ac:spMk id="1770" creationId="{856C1C99-8BC9-DCC8-9D03-A2D17BEFCAD9}"/>
          </ac:spMkLst>
        </pc:spChg>
        <pc:spChg chg="mod">
          <ac:chgData name="Ramy Mohamed" userId="0cc068d6-35f3-41e3-a10d-b98e4c17dcff" providerId="ADAL" clId="{AF453001-A281-4A15-A310-D110B7F86FE8}" dt="2023-02-09T06:28:01.686" v="256"/>
          <ac:spMkLst>
            <pc:docMk/>
            <pc:sldMk cId="2366073402" sldId="405"/>
            <ac:spMk id="1771" creationId="{9B04BCE9-DA89-AEDD-C01A-78FE5D52DE8C}"/>
          </ac:spMkLst>
        </pc:spChg>
        <pc:spChg chg="mod">
          <ac:chgData name="Ramy Mohamed" userId="0cc068d6-35f3-41e3-a10d-b98e4c17dcff" providerId="ADAL" clId="{AF453001-A281-4A15-A310-D110B7F86FE8}" dt="2023-02-09T06:28:01.686" v="256"/>
          <ac:spMkLst>
            <pc:docMk/>
            <pc:sldMk cId="2366073402" sldId="405"/>
            <ac:spMk id="1772" creationId="{FFE213A3-040A-FBE5-EA11-50991047E50A}"/>
          </ac:spMkLst>
        </pc:spChg>
        <pc:spChg chg="mod">
          <ac:chgData name="Ramy Mohamed" userId="0cc068d6-35f3-41e3-a10d-b98e4c17dcff" providerId="ADAL" clId="{AF453001-A281-4A15-A310-D110B7F86FE8}" dt="2023-02-09T06:28:01.686" v="256"/>
          <ac:spMkLst>
            <pc:docMk/>
            <pc:sldMk cId="2366073402" sldId="405"/>
            <ac:spMk id="1773" creationId="{90BD2E21-D2D8-27D5-9B5A-EC061C552904}"/>
          </ac:spMkLst>
        </pc:spChg>
        <pc:spChg chg="mod">
          <ac:chgData name="Ramy Mohamed" userId="0cc068d6-35f3-41e3-a10d-b98e4c17dcff" providerId="ADAL" clId="{AF453001-A281-4A15-A310-D110B7F86FE8}" dt="2023-02-09T06:28:01.686" v="256"/>
          <ac:spMkLst>
            <pc:docMk/>
            <pc:sldMk cId="2366073402" sldId="405"/>
            <ac:spMk id="1774" creationId="{56750421-585A-2340-F051-9F5E5115A28A}"/>
          </ac:spMkLst>
        </pc:spChg>
        <pc:spChg chg="mod">
          <ac:chgData name="Ramy Mohamed" userId="0cc068d6-35f3-41e3-a10d-b98e4c17dcff" providerId="ADAL" clId="{AF453001-A281-4A15-A310-D110B7F86FE8}" dt="2023-02-09T06:28:01.686" v="256"/>
          <ac:spMkLst>
            <pc:docMk/>
            <pc:sldMk cId="2366073402" sldId="405"/>
            <ac:spMk id="1775" creationId="{D1F262F7-0B29-D5DD-C95C-1B6D216D7515}"/>
          </ac:spMkLst>
        </pc:spChg>
        <pc:spChg chg="mod">
          <ac:chgData name="Ramy Mohamed" userId="0cc068d6-35f3-41e3-a10d-b98e4c17dcff" providerId="ADAL" clId="{AF453001-A281-4A15-A310-D110B7F86FE8}" dt="2023-02-09T06:28:01.686" v="256"/>
          <ac:spMkLst>
            <pc:docMk/>
            <pc:sldMk cId="2366073402" sldId="405"/>
            <ac:spMk id="1776" creationId="{C2F143AC-61AB-EE75-C81B-5A6BD74CC554}"/>
          </ac:spMkLst>
        </pc:spChg>
        <pc:spChg chg="mod">
          <ac:chgData name="Ramy Mohamed" userId="0cc068d6-35f3-41e3-a10d-b98e4c17dcff" providerId="ADAL" clId="{AF453001-A281-4A15-A310-D110B7F86FE8}" dt="2023-02-09T06:28:01.686" v="256"/>
          <ac:spMkLst>
            <pc:docMk/>
            <pc:sldMk cId="2366073402" sldId="405"/>
            <ac:spMk id="1777" creationId="{FFDAB8C4-56E7-D695-9299-75F3312469ED}"/>
          </ac:spMkLst>
        </pc:spChg>
        <pc:spChg chg="mod">
          <ac:chgData name="Ramy Mohamed" userId="0cc068d6-35f3-41e3-a10d-b98e4c17dcff" providerId="ADAL" clId="{AF453001-A281-4A15-A310-D110B7F86FE8}" dt="2023-02-09T06:28:01.686" v="256"/>
          <ac:spMkLst>
            <pc:docMk/>
            <pc:sldMk cId="2366073402" sldId="405"/>
            <ac:spMk id="1778" creationId="{05692847-6E5D-58F7-C051-C4F2D0E8A9CA}"/>
          </ac:spMkLst>
        </pc:spChg>
        <pc:spChg chg="mod">
          <ac:chgData name="Ramy Mohamed" userId="0cc068d6-35f3-41e3-a10d-b98e4c17dcff" providerId="ADAL" clId="{AF453001-A281-4A15-A310-D110B7F86FE8}" dt="2023-02-09T06:28:01.686" v="256"/>
          <ac:spMkLst>
            <pc:docMk/>
            <pc:sldMk cId="2366073402" sldId="405"/>
            <ac:spMk id="1779" creationId="{64E0A332-7C7A-634C-62FE-10B04242D2A2}"/>
          </ac:spMkLst>
        </pc:spChg>
        <pc:spChg chg="mod">
          <ac:chgData name="Ramy Mohamed" userId="0cc068d6-35f3-41e3-a10d-b98e4c17dcff" providerId="ADAL" clId="{AF453001-A281-4A15-A310-D110B7F86FE8}" dt="2023-02-09T06:28:01.686" v="256"/>
          <ac:spMkLst>
            <pc:docMk/>
            <pc:sldMk cId="2366073402" sldId="405"/>
            <ac:spMk id="1780" creationId="{859FCFC0-E4CA-8E6B-4BFF-CAC1975610AD}"/>
          </ac:spMkLst>
        </pc:spChg>
        <pc:spChg chg="mod">
          <ac:chgData name="Ramy Mohamed" userId="0cc068d6-35f3-41e3-a10d-b98e4c17dcff" providerId="ADAL" clId="{AF453001-A281-4A15-A310-D110B7F86FE8}" dt="2023-02-09T06:28:01.686" v="256"/>
          <ac:spMkLst>
            <pc:docMk/>
            <pc:sldMk cId="2366073402" sldId="405"/>
            <ac:spMk id="1781" creationId="{E56FB6B8-8041-99AA-E194-16AF94E59B83}"/>
          </ac:spMkLst>
        </pc:spChg>
        <pc:spChg chg="mod">
          <ac:chgData name="Ramy Mohamed" userId="0cc068d6-35f3-41e3-a10d-b98e4c17dcff" providerId="ADAL" clId="{AF453001-A281-4A15-A310-D110B7F86FE8}" dt="2023-02-09T06:28:01.686" v="256"/>
          <ac:spMkLst>
            <pc:docMk/>
            <pc:sldMk cId="2366073402" sldId="405"/>
            <ac:spMk id="1782" creationId="{660877BD-2A49-6078-9FF3-260AB91954EA}"/>
          </ac:spMkLst>
        </pc:spChg>
        <pc:spChg chg="mod">
          <ac:chgData name="Ramy Mohamed" userId="0cc068d6-35f3-41e3-a10d-b98e4c17dcff" providerId="ADAL" clId="{AF453001-A281-4A15-A310-D110B7F86FE8}" dt="2023-02-09T06:28:01.686" v="256"/>
          <ac:spMkLst>
            <pc:docMk/>
            <pc:sldMk cId="2366073402" sldId="405"/>
            <ac:spMk id="1783" creationId="{E1746F4B-2CC5-DEF4-4FBA-089536193C8C}"/>
          </ac:spMkLst>
        </pc:spChg>
        <pc:spChg chg="mod">
          <ac:chgData name="Ramy Mohamed" userId="0cc068d6-35f3-41e3-a10d-b98e4c17dcff" providerId="ADAL" clId="{AF453001-A281-4A15-A310-D110B7F86FE8}" dt="2023-02-09T06:28:01.686" v="256"/>
          <ac:spMkLst>
            <pc:docMk/>
            <pc:sldMk cId="2366073402" sldId="405"/>
            <ac:spMk id="1784" creationId="{242BA41D-61FB-F5E8-B37E-C79D5B785A83}"/>
          </ac:spMkLst>
        </pc:spChg>
        <pc:spChg chg="mod">
          <ac:chgData name="Ramy Mohamed" userId="0cc068d6-35f3-41e3-a10d-b98e4c17dcff" providerId="ADAL" clId="{AF453001-A281-4A15-A310-D110B7F86FE8}" dt="2023-02-09T06:28:01.686" v="256"/>
          <ac:spMkLst>
            <pc:docMk/>
            <pc:sldMk cId="2366073402" sldId="405"/>
            <ac:spMk id="1785" creationId="{638771BF-FE5D-5FE1-1727-BCDA20A37140}"/>
          </ac:spMkLst>
        </pc:spChg>
        <pc:spChg chg="mod">
          <ac:chgData name="Ramy Mohamed" userId="0cc068d6-35f3-41e3-a10d-b98e4c17dcff" providerId="ADAL" clId="{AF453001-A281-4A15-A310-D110B7F86FE8}" dt="2023-02-09T06:28:01.686" v="256"/>
          <ac:spMkLst>
            <pc:docMk/>
            <pc:sldMk cId="2366073402" sldId="405"/>
            <ac:spMk id="1786" creationId="{96A17C68-3C0B-A324-9853-B934EEC9E51B}"/>
          </ac:spMkLst>
        </pc:spChg>
        <pc:spChg chg="mod">
          <ac:chgData name="Ramy Mohamed" userId="0cc068d6-35f3-41e3-a10d-b98e4c17dcff" providerId="ADAL" clId="{AF453001-A281-4A15-A310-D110B7F86FE8}" dt="2023-02-09T06:28:01.686" v="256"/>
          <ac:spMkLst>
            <pc:docMk/>
            <pc:sldMk cId="2366073402" sldId="405"/>
            <ac:spMk id="1787" creationId="{045AB995-54DD-E6F0-FD9D-E3E2C5E28FB3}"/>
          </ac:spMkLst>
        </pc:spChg>
        <pc:spChg chg="mod">
          <ac:chgData name="Ramy Mohamed" userId="0cc068d6-35f3-41e3-a10d-b98e4c17dcff" providerId="ADAL" clId="{AF453001-A281-4A15-A310-D110B7F86FE8}" dt="2023-02-09T06:28:01.686" v="256"/>
          <ac:spMkLst>
            <pc:docMk/>
            <pc:sldMk cId="2366073402" sldId="405"/>
            <ac:spMk id="1788" creationId="{8F53E6E1-0E45-480E-168E-2322EFB07E55}"/>
          </ac:spMkLst>
        </pc:spChg>
        <pc:spChg chg="mod">
          <ac:chgData name="Ramy Mohamed" userId="0cc068d6-35f3-41e3-a10d-b98e4c17dcff" providerId="ADAL" clId="{AF453001-A281-4A15-A310-D110B7F86FE8}" dt="2023-02-09T06:28:01.686" v="256"/>
          <ac:spMkLst>
            <pc:docMk/>
            <pc:sldMk cId="2366073402" sldId="405"/>
            <ac:spMk id="1789" creationId="{426830F6-65FB-7D5C-BCFF-5FCF5971627B}"/>
          </ac:spMkLst>
        </pc:spChg>
        <pc:spChg chg="mod">
          <ac:chgData name="Ramy Mohamed" userId="0cc068d6-35f3-41e3-a10d-b98e4c17dcff" providerId="ADAL" clId="{AF453001-A281-4A15-A310-D110B7F86FE8}" dt="2023-02-09T06:28:01.686" v="256"/>
          <ac:spMkLst>
            <pc:docMk/>
            <pc:sldMk cId="2366073402" sldId="405"/>
            <ac:spMk id="1790" creationId="{B227922B-A156-A1CF-48D5-7F230F8F65AD}"/>
          </ac:spMkLst>
        </pc:spChg>
        <pc:spChg chg="mod">
          <ac:chgData name="Ramy Mohamed" userId="0cc068d6-35f3-41e3-a10d-b98e4c17dcff" providerId="ADAL" clId="{AF453001-A281-4A15-A310-D110B7F86FE8}" dt="2023-02-09T06:28:01.686" v="256"/>
          <ac:spMkLst>
            <pc:docMk/>
            <pc:sldMk cId="2366073402" sldId="405"/>
            <ac:spMk id="1791" creationId="{6F5F0C93-46C4-3C0A-3C68-17D55D226C1C}"/>
          </ac:spMkLst>
        </pc:spChg>
        <pc:spChg chg="mod">
          <ac:chgData name="Ramy Mohamed" userId="0cc068d6-35f3-41e3-a10d-b98e4c17dcff" providerId="ADAL" clId="{AF453001-A281-4A15-A310-D110B7F86FE8}" dt="2023-02-09T06:28:01.686" v="256"/>
          <ac:spMkLst>
            <pc:docMk/>
            <pc:sldMk cId="2366073402" sldId="405"/>
            <ac:spMk id="1792" creationId="{FEE55E1B-06C4-4D69-7F0B-ACBF4F5E9EB1}"/>
          </ac:spMkLst>
        </pc:spChg>
        <pc:spChg chg="mod">
          <ac:chgData name="Ramy Mohamed" userId="0cc068d6-35f3-41e3-a10d-b98e4c17dcff" providerId="ADAL" clId="{AF453001-A281-4A15-A310-D110B7F86FE8}" dt="2023-02-09T06:28:01.686" v="256"/>
          <ac:spMkLst>
            <pc:docMk/>
            <pc:sldMk cId="2366073402" sldId="405"/>
            <ac:spMk id="1793" creationId="{543BBF16-1B32-2817-269D-8B9B5AAF5E83}"/>
          </ac:spMkLst>
        </pc:spChg>
        <pc:spChg chg="mod">
          <ac:chgData name="Ramy Mohamed" userId="0cc068d6-35f3-41e3-a10d-b98e4c17dcff" providerId="ADAL" clId="{AF453001-A281-4A15-A310-D110B7F86FE8}" dt="2023-02-09T06:28:01.686" v="256"/>
          <ac:spMkLst>
            <pc:docMk/>
            <pc:sldMk cId="2366073402" sldId="405"/>
            <ac:spMk id="1794" creationId="{81AAE089-48BA-03F6-EB59-03FBDBCB5032}"/>
          </ac:spMkLst>
        </pc:spChg>
        <pc:spChg chg="mod">
          <ac:chgData name="Ramy Mohamed" userId="0cc068d6-35f3-41e3-a10d-b98e4c17dcff" providerId="ADAL" clId="{AF453001-A281-4A15-A310-D110B7F86FE8}" dt="2023-02-09T06:28:01.686" v="256"/>
          <ac:spMkLst>
            <pc:docMk/>
            <pc:sldMk cId="2366073402" sldId="405"/>
            <ac:spMk id="1795" creationId="{337BF0A8-065A-3D2F-88B3-CDC1B6CA3289}"/>
          </ac:spMkLst>
        </pc:spChg>
        <pc:spChg chg="mod">
          <ac:chgData name="Ramy Mohamed" userId="0cc068d6-35f3-41e3-a10d-b98e4c17dcff" providerId="ADAL" clId="{AF453001-A281-4A15-A310-D110B7F86FE8}" dt="2023-02-09T06:28:01.686" v="256"/>
          <ac:spMkLst>
            <pc:docMk/>
            <pc:sldMk cId="2366073402" sldId="405"/>
            <ac:spMk id="1796" creationId="{81A19434-6B10-9808-6905-9A78599A221B}"/>
          </ac:spMkLst>
        </pc:spChg>
        <pc:spChg chg="mod">
          <ac:chgData name="Ramy Mohamed" userId="0cc068d6-35f3-41e3-a10d-b98e4c17dcff" providerId="ADAL" clId="{AF453001-A281-4A15-A310-D110B7F86FE8}" dt="2023-02-09T06:28:01.686" v="256"/>
          <ac:spMkLst>
            <pc:docMk/>
            <pc:sldMk cId="2366073402" sldId="405"/>
            <ac:spMk id="1797" creationId="{3FEB1E2D-A40A-B383-45AC-4AEAFCF86256}"/>
          </ac:spMkLst>
        </pc:spChg>
        <pc:spChg chg="mod">
          <ac:chgData name="Ramy Mohamed" userId="0cc068d6-35f3-41e3-a10d-b98e4c17dcff" providerId="ADAL" clId="{AF453001-A281-4A15-A310-D110B7F86FE8}" dt="2023-02-09T06:28:01.686" v="256"/>
          <ac:spMkLst>
            <pc:docMk/>
            <pc:sldMk cId="2366073402" sldId="405"/>
            <ac:spMk id="1798" creationId="{96753267-0090-DD49-F48F-91B8B0D4844E}"/>
          </ac:spMkLst>
        </pc:spChg>
        <pc:spChg chg="mod">
          <ac:chgData name="Ramy Mohamed" userId="0cc068d6-35f3-41e3-a10d-b98e4c17dcff" providerId="ADAL" clId="{AF453001-A281-4A15-A310-D110B7F86FE8}" dt="2023-02-09T06:28:01.686" v="256"/>
          <ac:spMkLst>
            <pc:docMk/>
            <pc:sldMk cId="2366073402" sldId="405"/>
            <ac:spMk id="1799" creationId="{4AE11208-960E-AAF2-668A-2E18DF0D43A5}"/>
          </ac:spMkLst>
        </pc:spChg>
        <pc:spChg chg="mod">
          <ac:chgData name="Ramy Mohamed" userId="0cc068d6-35f3-41e3-a10d-b98e4c17dcff" providerId="ADAL" clId="{AF453001-A281-4A15-A310-D110B7F86FE8}" dt="2023-02-09T06:28:01.686" v="256"/>
          <ac:spMkLst>
            <pc:docMk/>
            <pc:sldMk cId="2366073402" sldId="405"/>
            <ac:spMk id="1800" creationId="{78DF23F1-7C0E-CB58-E76B-35532422DA94}"/>
          </ac:spMkLst>
        </pc:spChg>
        <pc:spChg chg="mod">
          <ac:chgData name="Ramy Mohamed" userId="0cc068d6-35f3-41e3-a10d-b98e4c17dcff" providerId="ADAL" clId="{AF453001-A281-4A15-A310-D110B7F86FE8}" dt="2023-02-09T06:28:01.686" v="256"/>
          <ac:spMkLst>
            <pc:docMk/>
            <pc:sldMk cId="2366073402" sldId="405"/>
            <ac:spMk id="1801" creationId="{00B8C9DD-831A-810A-7CAB-180E384A1266}"/>
          </ac:spMkLst>
        </pc:spChg>
        <pc:spChg chg="mod">
          <ac:chgData name="Ramy Mohamed" userId="0cc068d6-35f3-41e3-a10d-b98e4c17dcff" providerId="ADAL" clId="{AF453001-A281-4A15-A310-D110B7F86FE8}" dt="2023-02-09T06:28:01.686" v="256"/>
          <ac:spMkLst>
            <pc:docMk/>
            <pc:sldMk cId="2366073402" sldId="405"/>
            <ac:spMk id="1802" creationId="{A7AB3F39-E8F5-DCA9-5344-2788D5EC877C}"/>
          </ac:spMkLst>
        </pc:spChg>
        <pc:spChg chg="mod">
          <ac:chgData name="Ramy Mohamed" userId="0cc068d6-35f3-41e3-a10d-b98e4c17dcff" providerId="ADAL" clId="{AF453001-A281-4A15-A310-D110B7F86FE8}" dt="2023-02-09T06:28:01.686" v="256"/>
          <ac:spMkLst>
            <pc:docMk/>
            <pc:sldMk cId="2366073402" sldId="405"/>
            <ac:spMk id="1803" creationId="{6A8E0979-FD2F-C95C-DFDB-6DF8804EEEC5}"/>
          </ac:spMkLst>
        </pc:spChg>
        <pc:spChg chg="mod">
          <ac:chgData name="Ramy Mohamed" userId="0cc068d6-35f3-41e3-a10d-b98e4c17dcff" providerId="ADAL" clId="{AF453001-A281-4A15-A310-D110B7F86FE8}" dt="2023-02-09T06:28:01.686" v="256"/>
          <ac:spMkLst>
            <pc:docMk/>
            <pc:sldMk cId="2366073402" sldId="405"/>
            <ac:spMk id="1804" creationId="{23637A03-C1E5-F241-E0EB-0DC89F46511A}"/>
          </ac:spMkLst>
        </pc:spChg>
        <pc:spChg chg="mod">
          <ac:chgData name="Ramy Mohamed" userId="0cc068d6-35f3-41e3-a10d-b98e4c17dcff" providerId="ADAL" clId="{AF453001-A281-4A15-A310-D110B7F86FE8}" dt="2023-02-09T06:28:01.686" v="256"/>
          <ac:spMkLst>
            <pc:docMk/>
            <pc:sldMk cId="2366073402" sldId="405"/>
            <ac:spMk id="1805" creationId="{D5FF89A0-E245-1C8F-D473-C0C4ABEAFD7B}"/>
          </ac:spMkLst>
        </pc:spChg>
        <pc:spChg chg="mod">
          <ac:chgData name="Ramy Mohamed" userId="0cc068d6-35f3-41e3-a10d-b98e4c17dcff" providerId="ADAL" clId="{AF453001-A281-4A15-A310-D110B7F86FE8}" dt="2023-02-09T06:28:01.686" v="256"/>
          <ac:spMkLst>
            <pc:docMk/>
            <pc:sldMk cId="2366073402" sldId="405"/>
            <ac:spMk id="1806" creationId="{09B36DB4-D824-A54F-D497-558573CA8828}"/>
          </ac:spMkLst>
        </pc:spChg>
        <pc:spChg chg="mod">
          <ac:chgData name="Ramy Mohamed" userId="0cc068d6-35f3-41e3-a10d-b98e4c17dcff" providerId="ADAL" clId="{AF453001-A281-4A15-A310-D110B7F86FE8}" dt="2023-02-09T06:28:01.686" v="256"/>
          <ac:spMkLst>
            <pc:docMk/>
            <pc:sldMk cId="2366073402" sldId="405"/>
            <ac:spMk id="1807" creationId="{89689584-DE31-3FDA-FA6C-E2D332F6D332}"/>
          </ac:spMkLst>
        </pc:spChg>
        <pc:spChg chg="mod">
          <ac:chgData name="Ramy Mohamed" userId="0cc068d6-35f3-41e3-a10d-b98e4c17dcff" providerId="ADAL" clId="{AF453001-A281-4A15-A310-D110B7F86FE8}" dt="2023-02-09T06:28:01.686" v="256"/>
          <ac:spMkLst>
            <pc:docMk/>
            <pc:sldMk cId="2366073402" sldId="405"/>
            <ac:spMk id="1808" creationId="{89417FCF-13D8-1C91-E46F-6B4EC898E43C}"/>
          </ac:spMkLst>
        </pc:spChg>
        <pc:spChg chg="mod">
          <ac:chgData name="Ramy Mohamed" userId="0cc068d6-35f3-41e3-a10d-b98e4c17dcff" providerId="ADAL" clId="{AF453001-A281-4A15-A310-D110B7F86FE8}" dt="2023-02-09T06:28:01.686" v="256"/>
          <ac:spMkLst>
            <pc:docMk/>
            <pc:sldMk cId="2366073402" sldId="405"/>
            <ac:spMk id="1809" creationId="{2D941A70-1736-6ECA-9425-6D6092336B17}"/>
          </ac:spMkLst>
        </pc:spChg>
        <pc:spChg chg="mod">
          <ac:chgData name="Ramy Mohamed" userId="0cc068d6-35f3-41e3-a10d-b98e4c17dcff" providerId="ADAL" clId="{AF453001-A281-4A15-A310-D110B7F86FE8}" dt="2023-02-09T06:28:01.686" v="256"/>
          <ac:spMkLst>
            <pc:docMk/>
            <pc:sldMk cId="2366073402" sldId="405"/>
            <ac:spMk id="1810" creationId="{3BAF92C4-E3E3-2A9A-9194-F8B6E3806B80}"/>
          </ac:spMkLst>
        </pc:spChg>
        <pc:spChg chg="mod">
          <ac:chgData name="Ramy Mohamed" userId="0cc068d6-35f3-41e3-a10d-b98e4c17dcff" providerId="ADAL" clId="{AF453001-A281-4A15-A310-D110B7F86FE8}" dt="2023-02-09T06:28:01.686" v="256"/>
          <ac:spMkLst>
            <pc:docMk/>
            <pc:sldMk cId="2366073402" sldId="405"/>
            <ac:spMk id="1811" creationId="{26420099-CD22-D18D-04D3-35F1ABE0BFFB}"/>
          </ac:spMkLst>
        </pc:spChg>
        <pc:spChg chg="mod">
          <ac:chgData name="Ramy Mohamed" userId="0cc068d6-35f3-41e3-a10d-b98e4c17dcff" providerId="ADAL" clId="{AF453001-A281-4A15-A310-D110B7F86FE8}" dt="2023-02-09T06:28:01.686" v="256"/>
          <ac:spMkLst>
            <pc:docMk/>
            <pc:sldMk cId="2366073402" sldId="405"/>
            <ac:spMk id="1812" creationId="{41077673-14DE-9354-E422-9943B5F5941F}"/>
          </ac:spMkLst>
        </pc:spChg>
        <pc:spChg chg="mod">
          <ac:chgData name="Ramy Mohamed" userId="0cc068d6-35f3-41e3-a10d-b98e4c17dcff" providerId="ADAL" clId="{AF453001-A281-4A15-A310-D110B7F86FE8}" dt="2023-02-09T06:28:01.686" v="256"/>
          <ac:spMkLst>
            <pc:docMk/>
            <pc:sldMk cId="2366073402" sldId="405"/>
            <ac:spMk id="1813" creationId="{F021861F-A9FD-4A4E-8DAA-B19FE548882C}"/>
          </ac:spMkLst>
        </pc:spChg>
        <pc:spChg chg="mod">
          <ac:chgData name="Ramy Mohamed" userId="0cc068d6-35f3-41e3-a10d-b98e4c17dcff" providerId="ADAL" clId="{AF453001-A281-4A15-A310-D110B7F86FE8}" dt="2023-02-09T06:28:01.686" v="256"/>
          <ac:spMkLst>
            <pc:docMk/>
            <pc:sldMk cId="2366073402" sldId="405"/>
            <ac:spMk id="1814" creationId="{813840F1-5130-59F9-75D6-00656A27B6A1}"/>
          </ac:spMkLst>
        </pc:spChg>
        <pc:spChg chg="mod">
          <ac:chgData name="Ramy Mohamed" userId="0cc068d6-35f3-41e3-a10d-b98e4c17dcff" providerId="ADAL" clId="{AF453001-A281-4A15-A310-D110B7F86FE8}" dt="2023-02-09T06:28:01.686" v="256"/>
          <ac:spMkLst>
            <pc:docMk/>
            <pc:sldMk cId="2366073402" sldId="405"/>
            <ac:spMk id="1815" creationId="{46DF2DA5-7DA7-E2F7-BD64-2323B57902CD}"/>
          </ac:spMkLst>
        </pc:spChg>
        <pc:spChg chg="mod">
          <ac:chgData name="Ramy Mohamed" userId="0cc068d6-35f3-41e3-a10d-b98e4c17dcff" providerId="ADAL" clId="{AF453001-A281-4A15-A310-D110B7F86FE8}" dt="2023-02-09T06:28:01.686" v="256"/>
          <ac:spMkLst>
            <pc:docMk/>
            <pc:sldMk cId="2366073402" sldId="405"/>
            <ac:spMk id="1816" creationId="{A1EBF107-B299-534D-F5D3-51CDE49801AA}"/>
          </ac:spMkLst>
        </pc:spChg>
        <pc:spChg chg="mod">
          <ac:chgData name="Ramy Mohamed" userId="0cc068d6-35f3-41e3-a10d-b98e4c17dcff" providerId="ADAL" clId="{AF453001-A281-4A15-A310-D110B7F86FE8}" dt="2023-02-09T06:28:01.686" v="256"/>
          <ac:spMkLst>
            <pc:docMk/>
            <pc:sldMk cId="2366073402" sldId="405"/>
            <ac:spMk id="1817" creationId="{E604EE2A-9AB9-174A-F631-96EA7D330FCD}"/>
          </ac:spMkLst>
        </pc:spChg>
        <pc:spChg chg="mod">
          <ac:chgData name="Ramy Mohamed" userId="0cc068d6-35f3-41e3-a10d-b98e4c17dcff" providerId="ADAL" clId="{AF453001-A281-4A15-A310-D110B7F86FE8}" dt="2023-02-09T06:28:01.686" v="256"/>
          <ac:spMkLst>
            <pc:docMk/>
            <pc:sldMk cId="2366073402" sldId="405"/>
            <ac:spMk id="1818" creationId="{B566EDA7-9968-C7FF-FABC-46F5CEA551AF}"/>
          </ac:spMkLst>
        </pc:spChg>
        <pc:spChg chg="mod">
          <ac:chgData name="Ramy Mohamed" userId="0cc068d6-35f3-41e3-a10d-b98e4c17dcff" providerId="ADAL" clId="{AF453001-A281-4A15-A310-D110B7F86FE8}" dt="2023-02-09T06:28:01.686" v="256"/>
          <ac:spMkLst>
            <pc:docMk/>
            <pc:sldMk cId="2366073402" sldId="405"/>
            <ac:spMk id="1819" creationId="{EF253676-2089-C336-21FA-DD9CC0FF60B7}"/>
          </ac:spMkLst>
        </pc:spChg>
        <pc:spChg chg="mod">
          <ac:chgData name="Ramy Mohamed" userId="0cc068d6-35f3-41e3-a10d-b98e4c17dcff" providerId="ADAL" clId="{AF453001-A281-4A15-A310-D110B7F86FE8}" dt="2023-02-09T06:28:01.686" v="256"/>
          <ac:spMkLst>
            <pc:docMk/>
            <pc:sldMk cId="2366073402" sldId="405"/>
            <ac:spMk id="1820" creationId="{E61CFEA0-2627-0875-EF47-09EBD1FDC0B9}"/>
          </ac:spMkLst>
        </pc:spChg>
        <pc:spChg chg="mod">
          <ac:chgData name="Ramy Mohamed" userId="0cc068d6-35f3-41e3-a10d-b98e4c17dcff" providerId="ADAL" clId="{AF453001-A281-4A15-A310-D110B7F86FE8}" dt="2023-02-09T06:28:01.686" v="256"/>
          <ac:spMkLst>
            <pc:docMk/>
            <pc:sldMk cId="2366073402" sldId="405"/>
            <ac:spMk id="1821" creationId="{97CD9820-DF26-A225-CEA8-655E7A60CE74}"/>
          </ac:spMkLst>
        </pc:spChg>
        <pc:spChg chg="mod">
          <ac:chgData name="Ramy Mohamed" userId="0cc068d6-35f3-41e3-a10d-b98e4c17dcff" providerId="ADAL" clId="{AF453001-A281-4A15-A310-D110B7F86FE8}" dt="2023-02-09T06:28:01.686" v="256"/>
          <ac:spMkLst>
            <pc:docMk/>
            <pc:sldMk cId="2366073402" sldId="405"/>
            <ac:spMk id="1822" creationId="{8DB45C65-C13D-1BCC-8DF3-479CCDBF5891}"/>
          </ac:spMkLst>
        </pc:spChg>
        <pc:spChg chg="mod">
          <ac:chgData name="Ramy Mohamed" userId="0cc068d6-35f3-41e3-a10d-b98e4c17dcff" providerId="ADAL" clId="{AF453001-A281-4A15-A310-D110B7F86FE8}" dt="2023-02-09T06:28:01.686" v="256"/>
          <ac:spMkLst>
            <pc:docMk/>
            <pc:sldMk cId="2366073402" sldId="405"/>
            <ac:spMk id="1823" creationId="{2646DC04-D0FB-8D56-42AD-82BC104288A1}"/>
          </ac:spMkLst>
        </pc:spChg>
        <pc:spChg chg="mod">
          <ac:chgData name="Ramy Mohamed" userId="0cc068d6-35f3-41e3-a10d-b98e4c17dcff" providerId="ADAL" clId="{AF453001-A281-4A15-A310-D110B7F86FE8}" dt="2023-02-09T06:28:01.686" v="256"/>
          <ac:spMkLst>
            <pc:docMk/>
            <pc:sldMk cId="2366073402" sldId="405"/>
            <ac:spMk id="1824" creationId="{698B2A99-230F-2402-1E75-93567DC353B6}"/>
          </ac:spMkLst>
        </pc:spChg>
        <pc:spChg chg="mod">
          <ac:chgData name="Ramy Mohamed" userId="0cc068d6-35f3-41e3-a10d-b98e4c17dcff" providerId="ADAL" clId="{AF453001-A281-4A15-A310-D110B7F86FE8}" dt="2023-02-09T06:28:01.686" v="256"/>
          <ac:spMkLst>
            <pc:docMk/>
            <pc:sldMk cId="2366073402" sldId="405"/>
            <ac:spMk id="1825" creationId="{B4B2839D-46A9-BDD9-570D-CDF768123093}"/>
          </ac:spMkLst>
        </pc:spChg>
        <pc:spChg chg="mod">
          <ac:chgData name="Ramy Mohamed" userId="0cc068d6-35f3-41e3-a10d-b98e4c17dcff" providerId="ADAL" clId="{AF453001-A281-4A15-A310-D110B7F86FE8}" dt="2023-02-09T06:28:01.686" v="256"/>
          <ac:spMkLst>
            <pc:docMk/>
            <pc:sldMk cId="2366073402" sldId="405"/>
            <ac:spMk id="1826" creationId="{EAD2A0E7-B613-CEE7-8AA9-60715AF6F742}"/>
          </ac:spMkLst>
        </pc:spChg>
        <pc:spChg chg="mod">
          <ac:chgData name="Ramy Mohamed" userId="0cc068d6-35f3-41e3-a10d-b98e4c17dcff" providerId="ADAL" clId="{AF453001-A281-4A15-A310-D110B7F86FE8}" dt="2023-02-09T06:28:01.686" v="256"/>
          <ac:spMkLst>
            <pc:docMk/>
            <pc:sldMk cId="2366073402" sldId="405"/>
            <ac:spMk id="1827" creationId="{DAE94DC1-C3A0-31BB-FFF6-9FA86FD34E6D}"/>
          </ac:spMkLst>
        </pc:spChg>
        <pc:spChg chg="mod">
          <ac:chgData name="Ramy Mohamed" userId="0cc068d6-35f3-41e3-a10d-b98e4c17dcff" providerId="ADAL" clId="{AF453001-A281-4A15-A310-D110B7F86FE8}" dt="2023-02-09T06:28:01.686" v="256"/>
          <ac:spMkLst>
            <pc:docMk/>
            <pc:sldMk cId="2366073402" sldId="405"/>
            <ac:spMk id="1828" creationId="{951CB0E2-1F4C-C388-D2B8-B1ED33E5354E}"/>
          </ac:spMkLst>
        </pc:spChg>
        <pc:spChg chg="mod">
          <ac:chgData name="Ramy Mohamed" userId="0cc068d6-35f3-41e3-a10d-b98e4c17dcff" providerId="ADAL" clId="{AF453001-A281-4A15-A310-D110B7F86FE8}" dt="2023-02-09T06:28:01.686" v="256"/>
          <ac:spMkLst>
            <pc:docMk/>
            <pc:sldMk cId="2366073402" sldId="405"/>
            <ac:spMk id="1829" creationId="{5AE43A7F-5801-A2DF-B7E1-22D968D6B284}"/>
          </ac:spMkLst>
        </pc:spChg>
        <pc:spChg chg="mod">
          <ac:chgData name="Ramy Mohamed" userId="0cc068d6-35f3-41e3-a10d-b98e4c17dcff" providerId="ADAL" clId="{AF453001-A281-4A15-A310-D110B7F86FE8}" dt="2023-02-09T06:28:01.686" v="256"/>
          <ac:spMkLst>
            <pc:docMk/>
            <pc:sldMk cId="2366073402" sldId="405"/>
            <ac:spMk id="1830" creationId="{2887B2A3-29A2-2E1A-A507-99334F08E23E}"/>
          </ac:spMkLst>
        </pc:spChg>
        <pc:spChg chg="mod">
          <ac:chgData name="Ramy Mohamed" userId="0cc068d6-35f3-41e3-a10d-b98e4c17dcff" providerId="ADAL" clId="{AF453001-A281-4A15-A310-D110B7F86FE8}" dt="2023-02-09T06:28:01.686" v="256"/>
          <ac:spMkLst>
            <pc:docMk/>
            <pc:sldMk cId="2366073402" sldId="405"/>
            <ac:spMk id="1831" creationId="{DD24AD79-902E-7651-EFB2-01D1E589E564}"/>
          </ac:spMkLst>
        </pc:spChg>
        <pc:spChg chg="mod">
          <ac:chgData name="Ramy Mohamed" userId="0cc068d6-35f3-41e3-a10d-b98e4c17dcff" providerId="ADAL" clId="{AF453001-A281-4A15-A310-D110B7F86FE8}" dt="2023-02-09T06:28:01.686" v="256"/>
          <ac:spMkLst>
            <pc:docMk/>
            <pc:sldMk cId="2366073402" sldId="405"/>
            <ac:spMk id="1832" creationId="{B6A5B13D-10D0-1CFC-0260-FB61FF95039D}"/>
          </ac:spMkLst>
        </pc:spChg>
        <pc:spChg chg="mod">
          <ac:chgData name="Ramy Mohamed" userId="0cc068d6-35f3-41e3-a10d-b98e4c17dcff" providerId="ADAL" clId="{AF453001-A281-4A15-A310-D110B7F86FE8}" dt="2023-02-09T06:28:01.686" v="256"/>
          <ac:spMkLst>
            <pc:docMk/>
            <pc:sldMk cId="2366073402" sldId="405"/>
            <ac:spMk id="1833" creationId="{FEC76B9A-67A6-B079-D554-AD46A6720FB4}"/>
          </ac:spMkLst>
        </pc:spChg>
        <pc:spChg chg="mod">
          <ac:chgData name="Ramy Mohamed" userId="0cc068d6-35f3-41e3-a10d-b98e4c17dcff" providerId="ADAL" clId="{AF453001-A281-4A15-A310-D110B7F86FE8}" dt="2023-02-09T06:28:01.686" v="256"/>
          <ac:spMkLst>
            <pc:docMk/>
            <pc:sldMk cId="2366073402" sldId="405"/>
            <ac:spMk id="1834" creationId="{BB9F91F2-1F3A-FEED-955F-A07257CA7F7C}"/>
          </ac:spMkLst>
        </pc:spChg>
        <pc:spChg chg="mod">
          <ac:chgData name="Ramy Mohamed" userId="0cc068d6-35f3-41e3-a10d-b98e4c17dcff" providerId="ADAL" clId="{AF453001-A281-4A15-A310-D110B7F86FE8}" dt="2023-02-09T06:28:01.686" v="256"/>
          <ac:spMkLst>
            <pc:docMk/>
            <pc:sldMk cId="2366073402" sldId="405"/>
            <ac:spMk id="1835" creationId="{A0BF20B0-EAA4-10B3-1CC3-FC038C60B975}"/>
          </ac:spMkLst>
        </pc:spChg>
        <pc:spChg chg="mod">
          <ac:chgData name="Ramy Mohamed" userId="0cc068d6-35f3-41e3-a10d-b98e4c17dcff" providerId="ADAL" clId="{AF453001-A281-4A15-A310-D110B7F86FE8}" dt="2023-02-09T06:28:01.686" v="256"/>
          <ac:spMkLst>
            <pc:docMk/>
            <pc:sldMk cId="2366073402" sldId="405"/>
            <ac:spMk id="1836" creationId="{8D9F52A1-5128-D767-FF92-906A9389B706}"/>
          </ac:spMkLst>
        </pc:spChg>
        <pc:spChg chg="mod">
          <ac:chgData name="Ramy Mohamed" userId="0cc068d6-35f3-41e3-a10d-b98e4c17dcff" providerId="ADAL" clId="{AF453001-A281-4A15-A310-D110B7F86FE8}" dt="2023-02-09T06:28:01.686" v="256"/>
          <ac:spMkLst>
            <pc:docMk/>
            <pc:sldMk cId="2366073402" sldId="405"/>
            <ac:spMk id="1837" creationId="{2114794D-CB2A-26EA-4774-B2FBFB55B6DA}"/>
          </ac:spMkLst>
        </pc:spChg>
        <pc:spChg chg="mod">
          <ac:chgData name="Ramy Mohamed" userId="0cc068d6-35f3-41e3-a10d-b98e4c17dcff" providerId="ADAL" clId="{AF453001-A281-4A15-A310-D110B7F86FE8}" dt="2023-02-09T06:28:01.686" v="256"/>
          <ac:spMkLst>
            <pc:docMk/>
            <pc:sldMk cId="2366073402" sldId="405"/>
            <ac:spMk id="1838" creationId="{F9129EE3-E4A0-EF65-9216-829799E5DEAC}"/>
          </ac:spMkLst>
        </pc:spChg>
        <pc:spChg chg="mod">
          <ac:chgData name="Ramy Mohamed" userId="0cc068d6-35f3-41e3-a10d-b98e4c17dcff" providerId="ADAL" clId="{AF453001-A281-4A15-A310-D110B7F86FE8}" dt="2023-02-09T06:28:01.686" v="256"/>
          <ac:spMkLst>
            <pc:docMk/>
            <pc:sldMk cId="2366073402" sldId="405"/>
            <ac:spMk id="1839" creationId="{E10998E3-F471-6C2B-39AA-E5DC1ACC8BC7}"/>
          </ac:spMkLst>
        </pc:spChg>
        <pc:spChg chg="mod">
          <ac:chgData name="Ramy Mohamed" userId="0cc068d6-35f3-41e3-a10d-b98e4c17dcff" providerId="ADAL" clId="{AF453001-A281-4A15-A310-D110B7F86FE8}" dt="2023-02-09T06:28:01.686" v="256"/>
          <ac:spMkLst>
            <pc:docMk/>
            <pc:sldMk cId="2366073402" sldId="405"/>
            <ac:spMk id="1840" creationId="{2A342159-E4D6-4495-D9C6-BF00C3102E4A}"/>
          </ac:spMkLst>
        </pc:spChg>
        <pc:spChg chg="mod">
          <ac:chgData name="Ramy Mohamed" userId="0cc068d6-35f3-41e3-a10d-b98e4c17dcff" providerId="ADAL" clId="{AF453001-A281-4A15-A310-D110B7F86FE8}" dt="2023-02-09T06:28:01.686" v="256"/>
          <ac:spMkLst>
            <pc:docMk/>
            <pc:sldMk cId="2366073402" sldId="405"/>
            <ac:spMk id="1841" creationId="{0B7E8B94-1B38-5B9F-2AA7-F09227261B63}"/>
          </ac:spMkLst>
        </pc:spChg>
        <pc:spChg chg="mod">
          <ac:chgData name="Ramy Mohamed" userId="0cc068d6-35f3-41e3-a10d-b98e4c17dcff" providerId="ADAL" clId="{AF453001-A281-4A15-A310-D110B7F86FE8}" dt="2023-02-09T06:28:01.686" v="256"/>
          <ac:spMkLst>
            <pc:docMk/>
            <pc:sldMk cId="2366073402" sldId="405"/>
            <ac:spMk id="1842" creationId="{49735137-590A-E3AF-C728-10510619BD9E}"/>
          </ac:spMkLst>
        </pc:spChg>
        <pc:spChg chg="mod">
          <ac:chgData name="Ramy Mohamed" userId="0cc068d6-35f3-41e3-a10d-b98e4c17dcff" providerId="ADAL" clId="{AF453001-A281-4A15-A310-D110B7F86FE8}" dt="2023-02-09T06:28:01.686" v="256"/>
          <ac:spMkLst>
            <pc:docMk/>
            <pc:sldMk cId="2366073402" sldId="405"/>
            <ac:spMk id="1843" creationId="{77461319-37ED-839D-F57B-8161238B00F7}"/>
          </ac:spMkLst>
        </pc:spChg>
        <pc:spChg chg="mod">
          <ac:chgData name="Ramy Mohamed" userId="0cc068d6-35f3-41e3-a10d-b98e4c17dcff" providerId="ADAL" clId="{AF453001-A281-4A15-A310-D110B7F86FE8}" dt="2023-02-09T06:28:01.686" v="256"/>
          <ac:spMkLst>
            <pc:docMk/>
            <pc:sldMk cId="2366073402" sldId="405"/>
            <ac:spMk id="1844" creationId="{500BB647-3E36-96D7-A107-F0526DB0DE19}"/>
          </ac:spMkLst>
        </pc:spChg>
        <pc:spChg chg="mod">
          <ac:chgData name="Ramy Mohamed" userId="0cc068d6-35f3-41e3-a10d-b98e4c17dcff" providerId="ADAL" clId="{AF453001-A281-4A15-A310-D110B7F86FE8}" dt="2023-02-09T06:28:01.686" v="256"/>
          <ac:spMkLst>
            <pc:docMk/>
            <pc:sldMk cId="2366073402" sldId="405"/>
            <ac:spMk id="1845" creationId="{61715CAA-C04D-E325-D682-6C2E4A96CD67}"/>
          </ac:spMkLst>
        </pc:spChg>
        <pc:spChg chg="mod">
          <ac:chgData name="Ramy Mohamed" userId="0cc068d6-35f3-41e3-a10d-b98e4c17dcff" providerId="ADAL" clId="{AF453001-A281-4A15-A310-D110B7F86FE8}" dt="2023-02-09T06:28:01.686" v="256"/>
          <ac:spMkLst>
            <pc:docMk/>
            <pc:sldMk cId="2366073402" sldId="405"/>
            <ac:spMk id="1846" creationId="{2FF5DEE4-306A-C01E-9BC8-7943D322F861}"/>
          </ac:spMkLst>
        </pc:spChg>
        <pc:spChg chg="mod">
          <ac:chgData name="Ramy Mohamed" userId="0cc068d6-35f3-41e3-a10d-b98e4c17dcff" providerId="ADAL" clId="{AF453001-A281-4A15-A310-D110B7F86FE8}" dt="2023-02-09T06:28:01.686" v="256"/>
          <ac:spMkLst>
            <pc:docMk/>
            <pc:sldMk cId="2366073402" sldId="405"/>
            <ac:spMk id="1847" creationId="{ED7E10A2-412E-7F10-3A89-E9D245A41F19}"/>
          </ac:spMkLst>
        </pc:spChg>
        <pc:spChg chg="mod">
          <ac:chgData name="Ramy Mohamed" userId="0cc068d6-35f3-41e3-a10d-b98e4c17dcff" providerId="ADAL" clId="{AF453001-A281-4A15-A310-D110B7F86FE8}" dt="2023-02-09T06:28:01.686" v="256"/>
          <ac:spMkLst>
            <pc:docMk/>
            <pc:sldMk cId="2366073402" sldId="405"/>
            <ac:spMk id="1848" creationId="{35AFC85F-9637-40E6-21B9-967E9DF5C1A2}"/>
          </ac:spMkLst>
        </pc:spChg>
        <pc:spChg chg="mod">
          <ac:chgData name="Ramy Mohamed" userId="0cc068d6-35f3-41e3-a10d-b98e4c17dcff" providerId="ADAL" clId="{AF453001-A281-4A15-A310-D110B7F86FE8}" dt="2023-02-09T06:28:01.686" v="256"/>
          <ac:spMkLst>
            <pc:docMk/>
            <pc:sldMk cId="2366073402" sldId="405"/>
            <ac:spMk id="1849" creationId="{6F8DBA0B-1E85-ED95-50E7-0DB3C572214D}"/>
          </ac:spMkLst>
        </pc:spChg>
        <pc:spChg chg="mod">
          <ac:chgData name="Ramy Mohamed" userId="0cc068d6-35f3-41e3-a10d-b98e4c17dcff" providerId="ADAL" clId="{AF453001-A281-4A15-A310-D110B7F86FE8}" dt="2023-02-09T06:28:01.686" v="256"/>
          <ac:spMkLst>
            <pc:docMk/>
            <pc:sldMk cId="2366073402" sldId="405"/>
            <ac:spMk id="1850" creationId="{CC54C3ED-E6F6-F2FE-1DA6-9F011581AC93}"/>
          </ac:spMkLst>
        </pc:spChg>
        <pc:spChg chg="mod">
          <ac:chgData name="Ramy Mohamed" userId="0cc068d6-35f3-41e3-a10d-b98e4c17dcff" providerId="ADAL" clId="{AF453001-A281-4A15-A310-D110B7F86FE8}" dt="2023-02-09T06:28:01.686" v="256"/>
          <ac:spMkLst>
            <pc:docMk/>
            <pc:sldMk cId="2366073402" sldId="405"/>
            <ac:spMk id="1851" creationId="{8574A2FF-A219-0730-99DE-FF0165086FF0}"/>
          </ac:spMkLst>
        </pc:spChg>
        <pc:spChg chg="mod">
          <ac:chgData name="Ramy Mohamed" userId="0cc068d6-35f3-41e3-a10d-b98e4c17dcff" providerId="ADAL" clId="{AF453001-A281-4A15-A310-D110B7F86FE8}" dt="2023-02-09T06:28:01.686" v="256"/>
          <ac:spMkLst>
            <pc:docMk/>
            <pc:sldMk cId="2366073402" sldId="405"/>
            <ac:spMk id="1852" creationId="{0A218754-CDD2-F4A6-A8E0-0BB6D84D973B}"/>
          </ac:spMkLst>
        </pc:spChg>
        <pc:spChg chg="mod">
          <ac:chgData name="Ramy Mohamed" userId="0cc068d6-35f3-41e3-a10d-b98e4c17dcff" providerId="ADAL" clId="{AF453001-A281-4A15-A310-D110B7F86FE8}" dt="2023-02-09T06:28:01.686" v="256"/>
          <ac:spMkLst>
            <pc:docMk/>
            <pc:sldMk cId="2366073402" sldId="405"/>
            <ac:spMk id="1853" creationId="{5FA6382C-DC77-544E-E968-E24E0E22B1AD}"/>
          </ac:spMkLst>
        </pc:spChg>
        <pc:spChg chg="mod">
          <ac:chgData name="Ramy Mohamed" userId="0cc068d6-35f3-41e3-a10d-b98e4c17dcff" providerId="ADAL" clId="{AF453001-A281-4A15-A310-D110B7F86FE8}" dt="2023-02-09T06:28:01.686" v="256"/>
          <ac:spMkLst>
            <pc:docMk/>
            <pc:sldMk cId="2366073402" sldId="405"/>
            <ac:spMk id="1854" creationId="{E1E59736-E634-0969-9699-88FADB5A9C01}"/>
          </ac:spMkLst>
        </pc:spChg>
        <pc:spChg chg="mod">
          <ac:chgData name="Ramy Mohamed" userId="0cc068d6-35f3-41e3-a10d-b98e4c17dcff" providerId="ADAL" clId="{AF453001-A281-4A15-A310-D110B7F86FE8}" dt="2023-02-09T06:28:01.686" v="256"/>
          <ac:spMkLst>
            <pc:docMk/>
            <pc:sldMk cId="2366073402" sldId="405"/>
            <ac:spMk id="1855" creationId="{E1DEB7D3-F14F-0B41-69FF-82920670B877}"/>
          </ac:spMkLst>
        </pc:spChg>
        <pc:spChg chg="mod">
          <ac:chgData name="Ramy Mohamed" userId="0cc068d6-35f3-41e3-a10d-b98e4c17dcff" providerId="ADAL" clId="{AF453001-A281-4A15-A310-D110B7F86FE8}" dt="2023-02-09T06:28:01.686" v="256"/>
          <ac:spMkLst>
            <pc:docMk/>
            <pc:sldMk cId="2366073402" sldId="405"/>
            <ac:spMk id="1856" creationId="{B7715DBB-C34D-30C8-7577-0C2B634314D1}"/>
          </ac:spMkLst>
        </pc:spChg>
        <pc:spChg chg="mod">
          <ac:chgData name="Ramy Mohamed" userId="0cc068d6-35f3-41e3-a10d-b98e4c17dcff" providerId="ADAL" clId="{AF453001-A281-4A15-A310-D110B7F86FE8}" dt="2023-02-09T06:28:01.686" v="256"/>
          <ac:spMkLst>
            <pc:docMk/>
            <pc:sldMk cId="2366073402" sldId="405"/>
            <ac:spMk id="1857" creationId="{797F53DD-8B76-30FF-E0EA-8B1066D95C55}"/>
          </ac:spMkLst>
        </pc:spChg>
        <pc:spChg chg="mod">
          <ac:chgData name="Ramy Mohamed" userId="0cc068d6-35f3-41e3-a10d-b98e4c17dcff" providerId="ADAL" clId="{AF453001-A281-4A15-A310-D110B7F86FE8}" dt="2023-02-09T06:28:01.686" v="256"/>
          <ac:spMkLst>
            <pc:docMk/>
            <pc:sldMk cId="2366073402" sldId="405"/>
            <ac:spMk id="1858" creationId="{454F40F6-FBE6-0C36-BD58-ECC323FED67B}"/>
          </ac:spMkLst>
        </pc:spChg>
        <pc:spChg chg="mod">
          <ac:chgData name="Ramy Mohamed" userId="0cc068d6-35f3-41e3-a10d-b98e4c17dcff" providerId="ADAL" clId="{AF453001-A281-4A15-A310-D110B7F86FE8}" dt="2023-02-09T06:28:01.686" v="256"/>
          <ac:spMkLst>
            <pc:docMk/>
            <pc:sldMk cId="2366073402" sldId="405"/>
            <ac:spMk id="1859" creationId="{249CDD1E-A51C-798F-D616-F1EFA5A88F98}"/>
          </ac:spMkLst>
        </pc:spChg>
        <pc:spChg chg="mod">
          <ac:chgData name="Ramy Mohamed" userId="0cc068d6-35f3-41e3-a10d-b98e4c17dcff" providerId="ADAL" clId="{AF453001-A281-4A15-A310-D110B7F86FE8}" dt="2023-02-09T06:28:01.686" v="256"/>
          <ac:spMkLst>
            <pc:docMk/>
            <pc:sldMk cId="2366073402" sldId="405"/>
            <ac:spMk id="1860" creationId="{3BED9F3B-F671-44B2-84F1-71CA30C4A6EA}"/>
          </ac:spMkLst>
        </pc:spChg>
        <pc:spChg chg="mod">
          <ac:chgData name="Ramy Mohamed" userId="0cc068d6-35f3-41e3-a10d-b98e4c17dcff" providerId="ADAL" clId="{AF453001-A281-4A15-A310-D110B7F86FE8}" dt="2023-02-09T06:28:01.686" v="256"/>
          <ac:spMkLst>
            <pc:docMk/>
            <pc:sldMk cId="2366073402" sldId="405"/>
            <ac:spMk id="1861" creationId="{591E93C2-BDDE-88F9-C380-D60425C34488}"/>
          </ac:spMkLst>
        </pc:spChg>
        <pc:spChg chg="mod">
          <ac:chgData name="Ramy Mohamed" userId="0cc068d6-35f3-41e3-a10d-b98e4c17dcff" providerId="ADAL" clId="{AF453001-A281-4A15-A310-D110B7F86FE8}" dt="2023-02-09T06:28:01.686" v="256"/>
          <ac:spMkLst>
            <pc:docMk/>
            <pc:sldMk cId="2366073402" sldId="405"/>
            <ac:spMk id="1862" creationId="{6BE5BBE1-539C-2817-6914-54BECE009A61}"/>
          </ac:spMkLst>
        </pc:spChg>
        <pc:spChg chg="mod">
          <ac:chgData name="Ramy Mohamed" userId="0cc068d6-35f3-41e3-a10d-b98e4c17dcff" providerId="ADAL" clId="{AF453001-A281-4A15-A310-D110B7F86FE8}" dt="2023-02-09T06:28:01.686" v="256"/>
          <ac:spMkLst>
            <pc:docMk/>
            <pc:sldMk cId="2366073402" sldId="405"/>
            <ac:spMk id="1863" creationId="{81FA4E2A-F27D-B02C-3372-3C42EC3F1623}"/>
          </ac:spMkLst>
        </pc:spChg>
        <pc:spChg chg="mod">
          <ac:chgData name="Ramy Mohamed" userId="0cc068d6-35f3-41e3-a10d-b98e4c17dcff" providerId="ADAL" clId="{AF453001-A281-4A15-A310-D110B7F86FE8}" dt="2023-02-09T06:28:01.686" v="256"/>
          <ac:spMkLst>
            <pc:docMk/>
            <pc:sldMk cId="2366073402" sldId="405"/>
            <ac:spMk id="1864" creationId="{D91421F1-BCE8-2EF6-F673-7E310502CD14}"/>
          </ac:spMkLst>
        </pc:spChg>
        <pc:spChg chg="mod">
          <ac:chgData name="Ramy Mohamed" userId="0cc068d6-35f3-41e3-a10d-b98e4c17dcff" providerId="ADAL" clId="{AF453001-A281-4A15-A310-D110B7F86FE8}" dt="2023-02-09T06:28:01.686" v="256"/>
          <ac:spMkLst>
            <pc:docMk/>
            <pc:sldMk cId="2366073402" sldId="405"/>
            <ac:spMk id="1865" creationId="{048BC2E2-52DE-3A10-0CE2-58FFDBB775C0}"/>
          </ac:spMkLst>
        </pc:spChg>
        <pc:spChg chg="mod">
          <ac:chgData name="Ramy Mohamed" userId="0cc068d6-35f3-41e3-a10d-b98e4c17dcff" providerId="ADAL" clId="{AF453001-A281-4A15-A310-D110B7F86FE8}" dt="2023-02-09T06:28:01.686" v="256"/>
          <ac:spMkLst>
            <pc:docMk/>
            <pc:sldMk cId="2366073402" sldId="405"/>
            <ac:spMk id="1866" creationId="{1533B725-DE6E-1924-8869-1BB375ACA521}"/>
          </ac:spMkLst>
        </pc:spChg>
        <pc:spChg chg="mod">
          <ac:chgData name="Ramy Mohamed" userId="0cc068d6-35f3-41e3-a10d-b98e4c17dcff" providerId="ADAL" clId="{AF453001-A281-4A15-A310-D110B7F86FE8}" dt="2023-02-09T06:28:01.686" v="256"/>
          <ac:spMkLst>
            <pc:docMk/>
            <pc:sldMk cId="2366073402" sldId="405"/>
            <ac:spMk id="1867" creationId="{64DB4593-587A-D900-8051-4054A43962E3}"/>
          </ac:spMkLst>
        </pc:spChg>
        <pc:spChg chg="mod">
          <ac:chgData name="Ramy Mohamed" userId="0cc068d6-35f3-41e3-a10d-b98e4c17dcff" providerId="ADAL" clId="{AF453001-A281-4A15-A310-D110B7F86FE8}" dt="2023-02-09T06:28:01.686" v="256"/>
          <ac:spMkLst>
            <pc:docMk/>
            <pc:sldMk cId="2366073402" sldId="405"/>
            <ac:spMk id="1868" creationId="{0FADA9B7-B1BD-1677-01A1-BC04CE12FAA5}"/>
          </ac:spMkLst>
        </pc:spChg>
        <pc:spChg chg="mod">
          <ac:chgData name="Ramy Mohamed" userId="0cc068d6-35f3-41e3-a10d-b98e4c17dcff" providerId="ADAL" clId="{AF453001-A281-4A15-A310-D110B7F86FE8}" dt="2023-02-09T06:28:01.686" v="256"/>
          <ac:spMkLst>
            <pc:docMk/>
            <pc:sldMk cId="2366073402" sldId="405"/>
            <ac:spMk id="1869" creationId="{36079AD3-D95F-7001-932C-F20902FB71B8}"/>
          </ac:spMkLst>
        </pc:spChg>
        <pc:spChg chg="mod">
          <ac:chgData name="Ramy Mohamed" userId="0cc068d6-35f3-41e3-a10d-b98e4c17dcff" providerId="ADAL" clId="{AF453001-A281-4A15-A310-D110B7F86FE8}" dt="2023-02-09T06:28:17.858" v="259"/>
          <ac:spMkLst>
            <pc:docMk/>
            <pc:sldMk cId="2366073402" sldId="405"/>
            <ac:spMk id="1931" creationId="{BEAB3CD2-75EA-67BC-5338-58B15FD4BFC1}"/>
          </ac:spMkLst>
        </pc:spChg>
        <pc:spChg chg="mod">
          <ac:chgData name="Ramy Mohamed" userId="0cc068d6-35f3-41e3-a10d-b98e4c17dcff" providerId="ADAL" clId="{AF453001-A281-4A15-A310-D110B7F86FE8}" dt="2023-02-09T06:28:17.858" v="259"/>
          <ac:spMkLst>
            <pc:docMk/>
            <pc:sldMk cId="2366073402" sldId="405"/>
            <ac:spMk id="1932" creationId="{27A78C62-9ADD-BA89-EC73-230F24016F1C}"/>
          </ac:spMkLst>
        </pc:spChg>
        <pc:spChg chg="mod">
          <ac:chgData name="Ramy Mohamed" userId="0cc068d6-35f3-41e3-a10d-b98e4c17dcff" providerId="ADAL" clId="{AF453001-A281-4A15-A310-D110B7F86FE8}" dt="2023-02-09T06:28:17.858" v="259"/>
          <ac:spMkLst>
            <pc:docMk/>
            <pc:sldMk cId="2366073402" sldId="405"/>
            <ac:spMk id="1933" creationId="{EC4D8090-A374-F304-ECBF-38847539EC3A}"/>
          </ac:spMkLst>
        </pc:spChg>
        <pc:spChg chg="mod">
          <ac:chgData name="Ramy Mohamed" userId="0cc068d6-35f3-41e3-a10d-b98e4c17dcff" providerId="ADAL" clId="{AF453001-A281-4A15-A310-D110B7F86FE8}" dt="2023-02-09T06:28:17.858" v="259"/>
          <ac:spMkLst>
            <pc:docMk/>
            <pc:sldMk cId="2366073402" sldId="405"/>
            <ac:spMk id="1934" creationId="{6D292848-9631-029E-FBF2-6593B76BA1A5}"/>
          </ac:spMkLst>
        </pc:spChg>
        <pc:spChg chg="mod">
          <ac:chgData name="Ramy Mohamed" userId="0cc068d6-35f3-41e3-a10d-b98e4c17dcff" providerId="ADAL" clId="{AF453001-A281-4A15-A310-D110B7F86FE8}" dt="2023-02-09T06:28:17.858" v="259"/>
          <ac:spMkLst>
            <pc:docMk/>
            <pc:sldMk cId="2366073402" sldId="405"/>
            <ac:spMk id="1935" creationId="{E6414382-BE66-6C1E-2B46-E7E9ED958A17}"/>
          </ac:spMkLst>
        </pc:spChg>
        <pc:spChg chg="mod">
          <ac:chgData name="Ramy Mohamed" userId="0cc068d6-35f3-41e3-a10d-b98e4c17dcff" providerId="ADAL" clId="{AF453001-A281-4A15-A310-D110B7F86FE8}" dt="2023-02-09T06:28:17.858" v="259"/>
          <ac:spMkLst>
            <pc:docMk/>
            <pc:sldMk cId="2366073402" sldId="405"/>
            <ac:spMk id="1936" creationId="{977B46EA-EE94-1617-F91C-E476A10998A9}"/>
          </ac:spMkLst>
        </pc:spChg>
        <pc:spChg chg="mod">
          <ac:chgData name="Ramy Mohamed" userId="0cc068d6-35f3-41e3-a10d-b98e4c17dcff" providerId="ADAL" clId="{AF453001-A281-4A15-A310-D110B7F86FE8}" dt="2023-02-09T06:28:17.858" v="259"/>
          <ac:spMkLst>
            <pc:docMk/>
            <pc:sldMk cId="2366073402" sldId="405"/>
            <ac:spMk id="1937" creationId="{96F1C21F-7A54-2980-65BB-7C41DDA6D2AE}"/>
          </ac:spMkLst>
        </pc:spChg>
        <pc:spChg chg="mod">
          <ac:chgData name="Ramy Mohamed" userId="0cc068d6-35f3-41e3-a10d-b98e4c17dcff" providerId="ADAL" clId="{AF453001-A281-4A15-A310-D110B7F86FE8}" dt="2023-02-09T06:28:17.858" v="259"/>
          <ac:spMkLst>
            <pc:docMk/>
            <pc:sldMk cId="2366073402" sldId="405"/>
            <ac:spMk id="1938" creationId="{FA20B1F1-5CBD-5605-6FE6-824DB27CA542}"/>
          </ac:spMkLst>
        </pc:spChg>
        <pc:spChg chg="mod">
          <ac:chgData name="Ramy Mohamed" userId="0cc068d6-35f3-41e3-a10d-b98e4c17dcff" providerId="ADAL" clId="{AF453001-A281-4A15-A310-D110B7F86FE8}" dt="2023-02-09T06:28:17.858" v="259"/>
          <ac:spMkLst>
            <pc:docMk/>
            <pc:sldMk cId="2366073402" sldId="405"/>
            <ac:spMk id="1939" creationId="{72F754A6-ADC2-EA09-02FC-CA24A7FD4348}"/>
          </ac:spMkLst>
        </pc:spChg>
        <pc:spChg chg="mod">
          <ac:chgData name="Ramy Mohamed" userId="0cc068d6-35f3-41e3-a10d-b98e4c17dcff" providerId="ADAL" clId="{AF453001-A281-4A15-A310-D110B7F86FE8}" dt="2023-02-09T06:28:17.858" v="259"/>
          <ac:spMkLst>
            <pc:docMk/>
            <pc:sldMk cId="2366073402" sldId="405"/>
            <ac:spMk id="1940" creationId="{F52ED6F5-C0E3-3E1C-4007-4B7CA2A60872}"/>
          </ac:spMkLst>
        </pc:spChg>
        <pc:spChg chg="mod">
          <ac:chgData name="Ramy Mohamed" userId="0cc068d6-35f3-41e3-a10d-b98e4c17dcff" providerId="ADAL" clId="{AF453001-A281-4A15-A310-D110B7F86FE8}" dt="2023-02-09T06:28:17.858" v="259"/>
          <ac:spMkLst>
            <pc:docMk/>
            <pc:sldMk cId="2366073402" sldId="405"/>
            <ac:spMk id="1941" creationId="{B7A4A82F-E7F4-15A5-F989-8B9D9F115BE4}"/>
          </ac:spMkLst>
        </pc:spChg>
        <pc:spChg chg="mod">
          <ac:chgData name="Ramy Mohamed" userId="0cc068d6-35f3-41e3-a10d-b98e4c17dcff" providerId="ADAL" clId="{AF453001-A281-4A15-A310-D110B7F86FE8}" dt="2023-02-09T06:28:17.858" v="259"/>
          <ac:spMkLst>
            <pc:docMk/>
            <pc:sldMk cId="2366073402" sldId="405"/>
            <ac:spMk id="1942" creationId="{F3617DEB-35C6-8B1E-FC81-C13D9DCD9497}"/>
          </ac:spMkLst>
        </pc:spChg>
        <pc:spChg chg="mod">
          <ac:chgData name="Ramy Mohamed" userId="0cc068d6-35f3-41e3-a10d-b98e4c17dcff" providerId="ADAL" clId="{AF453001-A281-4A15-A310-D110B7F86FE8}" dt="2023-02-09T06:28:17.858" v="259"/>
          <ac:spMkLst>
            <pc:docMk/>
            <pc:sldMk cId="2366073402" sldId="405"/>
            <ac:spMk id="1943" creationId="{E534729E-96C1-BB61-DC06-40D957928772}"/>
          </ac:spMkLst>
        </pc:spChg>
        <pc:spChg chg="mod">
          <ac:chgData name="Ramy Mohamed" userId="0cc068d6-35f3-41e3-a10d-b98e4c17dcff" providerId="ADAL" clId="{AF453001-A281-4A15-A310-D110B7F86FE8}" dt="2023-02-09T06:28:17.858" v="259"/>
          <ac:spMkLst>
            <pc:docMk/>
            <pc:sldMk cId="2366073402" sldId="405"/>
            <ac:spMk id="1944" creationId="{7260F704-814C-F323-54A5-26CCDEEFC0D4}"/>
          </ac:spMkLst>
        </pc:spChg>
        <pc:spChg chg="mod">
          <ac:chgData name="Ramy Mohamed" userId="0cc068d6-35f3-41e3-a10d-b98e4c17dcff" providerId="ADAL" clId="{AF453001-A281-4A15-A310-D110B7F86FE8}" dt="2023-02-09T06:28:17.858" v="259"/>
          <ac:spMkLst>
            <pc:docMk/>
            <pc:sldMk cId="2366073402" sldId="405"/>
            <ac:spMk id="1945" creationId="{F44CACFB-78F1-5E72-FDBD-78D903CB2EE8}"/>
          </ac:spMkLst>
        </pc:spChg>
        <pc:spChg chg="mod">
          <ac:chgData name="Ramy Mohamed" userId="0cc068d6-35f3-41e3-a10d-b98e4c17dcff" providerId="ADAL" clId="{AF453001-A281-4A15-A310-D110B7F86FE8}" dt="2023-02-09T06:28:17.858" v="259"/>
          <ac:spMkLst>
            <pc:docMk/>
            <pc:sldMk cId="2366073402" sldId="405"/>
            <ac:spMk id="1946" creationId="{8EE6C7E6-8EDA-DA1C-7936-B48FA28E5ED5}"/>
          </ac:spMkLst>
        </pc:spChg>
        <pc:spChg chg="mod">
          <ac:chgData name="Ramy Mohamed" userId="0cc068d6-35f3-41e3-a10d-b98e4c17dcff" providerId="ADAL" clId="{AF453001-A281-4A15-A310-D110B7F86FE8}" dt="2023-02-09T06:28:17.858" v="259"/>
          <ac:spMkLst>
            <pc:docMk/>
            <pc:sldMk cId="2366073402" sldId="405"/>
            <ac:spMk id="1947" creationId="{00865C8C-7B1F-001C-E2EC-832B2701AF00}"/>
          </ac:spMkLst>
        </pc:spChg>
        <pc:spChg chg="mod">
          <ac:chgData name="Ramy Mohamed" userId="0cc068d6-35f3-41e3-a10d-b98e4c17dcff" providerId="ADAL" clId="{AF453001-A281-4A15-A310-D110B7F86FE8}" dt="2023-02-09T06:28:17.858" v="259"/>
          <ac:spMkLst>
            <pc:docMk/>
            <pc:sldMk cId="2366073402" sldId="405"/>
            <ac:spMk id="1948" creationId="{93B0E9E2-6ABC-DE1D-0BEF-661FC334839F}"/>
          </ac:spMkLst>
        </pc:spChg>
        <pc:spChg chg="mod">
          <ac:chgData name="Ramy Mohamed" userId="0cc068d6-35f3-41e3-a10d-b98e4c17dcff" providerId="ADAL" clId="{AF453001-A281-4A15-A310-D110B7F86FE8}" dt="2023-02-09T06:28:17.858" v="259"/>
          <ac:spMkLst>
            <pc:docMk/>
            <pc:sldMk cId="2366073402" sldId="405"/>
            <ac:spMk id="1949" creationId="{B5C2D97D-E475-47B5-1F3D-35E8919E0BE0}"/>
          </ac:spMkLst>
        </pc:spChg>
        <pc:spChg chg="mod">
          <ac:chgData name="Ramy Mohamed" userId="0cc068d6-35f3-41e3-a10d-b98e4c17dcff" providerId="ADAL" clId="{AF453001-A281-4A15-A310-D110B7F86FE8}" dt="2023-02-09T06:28:17.858" v="259"/>
          <ac:spMkLst>
            <pc:docMk/>
            <pc:sldMk cId="2366073402" sldId="405"/>
            <ac:spMk id="1950" creationId="{1D35557D-FFF6-4CB9-E576-2B015255434D}"/>
          </ac:spMkLst>
        </pc:spChg>
        <pc:spChg chg="mod">
          <ac:chgData name="Ramy Mohamed" userId="0cc068d6-35f3-41e3-a10d-b98e4c17dcff" providerId="ADAL" clId="{AF453001-A281-4A15-A310-D110B7F86FE8}" dt="2023-02-09T06:28:17.858" v="259"/>
          <ac:spMkLst>
            <pc:docMk/>
            <pc:sldMk cId="2366073402" sldId="405"/>
            <ac:spMk id="1951" creationId="{52E23A9E-C7F4-5C42-0BB1-32A581BB3EE2}"/>
          </ac:spMkLst>
        </pc:spChg>
        <pc:spChg chg="mod">
          <ac:chgData name="Ramy Mohamed" userId="0cc068d6-35f3-41e3-a10d-b98e4c17dcff" providerId="ADAL" clId="{AF453001-A281-4A15-A310-D110B7F86FE8}" dt="2023-02-09T06:28:17.858" v="259"/>
          <ac:spMkLst>
            <pc:docMk/>
            <pc:sldMk cId="2366073402" sldId="405"/>
            <ac:spMk id="1952" creationId="{7258DD10-6038-5E21-094D-706E257C2DF4}"/>
          </ac:spMkLst>
        </pc:spChg>
        <pc:spChg chg="mod">
          <ac:chgData name="Ramy Mohamed" userId="0cc068d6-35f3-41e3-a10d-b98e4c17dcff" providerId="ADAL" clId="{AF453001-A281-4A15-A310-D110B7F86FE8}" dt="2023-02-09T06:28:17.858" v="259"/>
          <ac:spMkLst>
            <pc:docMk/>
            <pc:sldMk cId="2366073402" sldId="405"/>
            <ac:spMk id="1953" creationId="{8094238B-932D-3321-BB20-448C353F0DCE}"/>
          </ac:spMkLst>
        </pc:spChg>
        <pc:spChg chg="mod">
          <ac:chgData name="Ramy Mohamed" userId="0cc068d6-35f3-41e3-a10d-b98e4c17dcff" providerId="ADAL" clId="{AF453001-A281-4A15-A310-D110B7F86FE8}" dt="2023-02-09T06:28:17.858" v="259"/>
          <ac:spMkLst>
            <pc:docMk/>
            <pc:sldMk cId="2366073402" sldId="405"/>
            <ac:spMk id="1954" creationId="{49B4B966-ABE3-24E7-B726-C8A2D1AEECDA}"/>
          </ac:spMkLst>
        </pc:spChg>
        <pc:spChg chg="mod">
          <ac:chgData name="Ramy Mohamed" userId="0cc068d6-35f3-41e3-a10d-b98e4c17dcff" providerId="ADAL" clId="{AF453001-A281-4A15-A310-D110B7F86FE8}" dt="2023-02-09T06:28:17.858" v="259"/>
          <ac:spMkLst>
            <pc:docMk/>
            <pc:sldMk cId="2366073402" sldId="405"/>
            <ac:spMk id="1955" creationId="{0C77645D-B16B-0C71-E18F-D5EE11E25345}"/>
          </ac:spMkLst>
        </pc:spChg>
        <pc:spChg chg="mod">
          <ac:chgData name="Ramy Mohamed" userId="0cc068d6-35f3-41e3-a10d-b98e4c17dcff" providerId="ADAL" clId="{AF453001-A281-4A15-A310-D110B7F86FE8}" dt="2023-02-09T06:28:17.858" v="259"/>
          <ac:spMkLst>
            <pc:docMk/>
            <pc:sldMk cId="2366073402" sldId="405"/>
            <ac:spMk id="1956" creationId="{CAE381FC-5CC6-C3AA-D92B-D43ABB8AE1C6}"/>
          </ac:spMkLst>
        </pc:spChg>
        <pc:spChg chg="mod">
          <ac:chgData name="Ramy Mohamed" userId="0cc068d6-35f3-41e3-a10d-b98e4c17dcff" providerId="ADAL" clId="{AF453001-A281-4A15-A310-D110B7F86FE8}" dt="2023-02-09T06:28:17.858" v="259"/>
          <ac:spMkLst>
            <pc:docMk/>
            <pc:sldMk cId="2366073402" sldId="405"/>
            <ac:spMk id="1957" creationId="{AB9BA32A-B9C9-52A0-1010-6DEB61EEA88A}"/>
          </ac:spMkLst>
        </pc:spChg>
        <pc:spChg chg="mod">
          <ac:chgData name="Ramy Mohamed" userId="0cc068d6-35f3-41e3-a10d-b98e4c17dcff" providerId="ADAL" clId="{AF453001-A281-4A15-A310-D110B7F86FE8}" dt="2023-02-09T06:28:17.858" v="259"/>
          <ac:spMkLst>
            <pc:docMk/>
            <pc:sldMk cId="2366073402" sldId="405"/>
            <ac:spMk id="1958" creationId="{38699878-91BC-6C2B-A001-F6A5F03141D6}"/>
          </ac:spMkLst>
        </pc:spChg>
        <pc:spChg chg="mod">
          <ac:chgData name="Ramy Mohamed" userId="0cc068d6-35f3-41e3-a10d-b98e4c17dcff" providerId="ADAL" clId="{AF453001-A281-4A15-A310-D110B7F86FE8}" dt="2023-02-09T06:28:17.858" v="259"/>
          <ac:spMkLst>
            <pc:docMk/>
            <pc:sldMk cId="2366073402" sldId="405"/>
            <ac:spMk id="1959" creationId="{E59811BB-BFE5-8A3E-7815-97956915134B}"/>
          </ac:spMkLst>
        </pc:spChg>
        <pc:spChg chg="mod">
          <ac:chgData name="Ramy Mohamed" userId="0cc068d6-35f3-41e3-a10d-b98e4c17dcff" providerId="ADAL" clId="{AF453001-A281-4A15-A310-D110B7F86FE8}" dt="2023-02-09T06:28:17.858" v="259"/>
          <ac:spMkLst>
            <pc:docMk/>
            <pc:sldMk cId="2366073402" sldId="405"/>
            <ac:spMk id="1960" creationId="{D4770930-5AE8-9C23-3E6D-A58BA47B1237}"/>
          </ac:spMkLst>
        </pc:spChg>
        <pc:spChg chg="mod">
          <ac:chgData name="Ramy Mohamed" userId="0cc068d6-35f3-41e3-a10d-b98e4c17dcff" providerId="ADAL" clId="{AF453001-A281-4A15-A310-D110B7F86FE8}" dt="2023-02-09T06:28:17.858" v="259"/>
          <ac:spMkLst>
            <pc:docMk/>
            <pc:sldMk cId="2366073402" sldId="405"/>
            <ac:spMk id="1961" creationId="{CE2B59C7-D95D-A3F1-C0AA-961456A3A018}"/>
          </ac:spMkLst>
        </pc:spChg>
        <pc:spChg chg="mod">
          <ac:chgData name="Ramy Mohamed" userId="0cc068d6-35f3-41e3-a10d-b98e4c17dcff" providerId="ADAL" clId="{AF453001-A281-4A15-A310-D110B7F86FE8}" dt="2023-02-09T06:28:17.858" v="259"/>
          <ac:spMkLst>
            <pc:docMk/>
            <pc:sldMk cId="2366073402" sldId="405"/>
            <ac:spMk id="1962" creationId="{48B6F12A-6511-002B-9DFF-82E860D6A288}"/>
          </ac:spMkLst>
        </pc:spChg>
        <pc:spChg chg="mod">
          <ac:chgData name="Ramy Mohamed" userId="0cc068d6-35f3-41e3-a10d-b98e4c17dcff" providerId="ADAL" clId="{AF453001-A281-4A15-A310-D110B7F86FE8}" dt="2023-02-09T06:28:17.858" v="259"/>
          <ac:spMkLst>
            <pc:docMk/>
            <pc:sldMk cId="2366073402" sldId="405"/>
            <ac:spMk id="1963" creationId="{BDBDB395-6C11-2B2C-636C-99AF77467C74}"/>
          </ac:spMkLst>
        </pc:spChg>
        <pc:spChg chg="mod">
          <ac:chgData name="Ramy Mohamed" userId="0cc068d6-35f3-41e3-a10d-b98e4c17dcff" providerId="ADAL" clId="{AF453001-A281-4A15-A310-D110B7F86FE8}" dt="2023-02-09T06:28:17.858" v="259"/>
          <ac:spMkLst>
            <pc:docMk/>
            <pc:sldMk cId="2366073402" sldId="405"/>
            <ac:spMk id="1964" creationId="{5A4C9684-AF41-A62E-6AA1-908243F94100}"/>
          </ac:spMkLst>
        </pc:spChg>
        <pc:spChg chg="mod">
          <ac:chgData name="Ramy Mohamed" userId="0cc068d6-35f3-41e3-a10d-b98e4c17dcff" providerId="ADAL" clId="{AF453001-A281-4A15-A310-D110B7F86FE8}" dt="2023-02-09T06:28:17.858" v="259"/>
          <ac:spMkLst>
            <pc:docMk/>
            <pc:sldMk cId="2366073402" sldId="405"/>
            <ac:spMk id="1965" creationId="{CE61E70B-8D47-DA58-F16A-711E7FFD275B}"/>
          </ac:spMkLst>
        </pc:spChg>
        <pc:spChg chg="mod">
          <ac:chgData name="Ramy Mohamed" userId="0cc068d6-35f3-41e3-a10d-b98e4c17dcff" providerId="ADAL" clId="{AF453001-A281-4A15-A310-D110B7F86FE8}" dt="2023-02-09T06:28:17.858" v="259"/>
          <ac:spMkLst>
            <pc:docMk/>
            <pc:sldMk cId="2366073402" sldId="405"/>
            <ac:spMk id="1966" creationId="{E5B694F9-26D7-BFB6-8CF6-CE2F489A4A82}"/>
          </ac:spMkLst>
        </pc:spChg>
        <pc:spChg chg="mod">
          <ac:chgData name="Ramy Mohamed" userId="0cc068d6-35f3-41e3-a10d-b98e4c17dcff" providerId="ADAL" clId="{AF453001-A281-4A15-A310-D110B7F86FE8}" dt="2023-02-09T06:28:17.858" v="259"/>
          <ac:spMkLst>
            <pc:docMk/>
            <pc:sldMk cId="2366073402" sldId="405"/>
            <ac:spMk id="1967" creationId="{C4FB2F73-AEA8-69D9-085A-410A606A1AB8}"/>
          </ac:spMkLst>
        </pc:spChg>
        <pc:spChg chg="mod">
          <ac:chgData name="Ramy Mohamed" userId="0cc068d6-35f3-41e3-a10d-b98e4c17dcff" providerId="ADAL" clId="{AF453001-A281-4A15-A310-D110B7F86FE8}" dt="2023-02-09T06:28:17.858" v="259"/>
          <ac:spMkLst>
            <pc:docMk/>
            <pc:sldMk cId="2366073402" sldId="405"/>
            <ac:spMk id="1968" creationId="{18EFB02D-3AF1-59AC-33F4-5F7611DFE12A}"/>
          </ac:spMkLst>
        </pc:spChg>
        <pc:spChg chg="mod">
          <ac:chgData name="Ramy Mohamed" userId="0cc068d6-35f3-41e3-a10d-b98e4c17dcff" providerId="ADAL" clId="{AF453001-A281-4A15-A310-D110B7F86FE8}" dt="2023-02-09T06:28:17.858" v="259"/>
          <ac:spMkLst>
            <pc:docMk/>
            <pc:sldMk cId="2366073402" sldId="405"/>
            <ac:spMk id="1969" creationId="{08BCAEF5-86F0-FF2F-56D5-D04F5E3C3D67}"/>
          </ac:spMkLst>
        </pc:spChg>
        <pc:spChg chg="mod">
          <ac:chgData name="Ramy Mohamed" userId="0cc068d6-35f3-41e3-a10d-b98e4c17dcff" providerId="ADAL" clId="{AF453001-A281-4A15-A310-D110B7F86FE8}" dt="2023-02-09T06:28:17.858" v="259"/>
          <ac:spMkLst>
            <pc:docMk/>
            <pc:sldMk cId="2366073402" sldId="405"/>
            <ac:spMk id="1970" creationId="{9C459E1F-5CEB-8FF5-558B-996AC8F22675}"/>
          </ac:spMkLst>
        </pc:spChg>
        <pc:spChg chg="mod">
          <ac:chgData name="Ramy Mohamed" userId="0cc068d6-35f3-41e3-a10d-b98e4c17dcff" providerId="ADAL" clId="{AF453001-A281-4A15-A310-D110B7F86FE8}" dt="2023-02-09T06:28:17.858" v="259"/>
          <ac:spMkLst>
            <pc:docMk/>
            <pc:sldMk cId="2366073402" sldId="405"/>
            <ac:spMk id="1971" creationId="{AE8D3D9A-2D40-599D-4DEC-193BF2E933FA}"/>
          </ac:spMkLst>
        </pc:spChg>
        <pc:spChg chg="mod">
          <ac:chgData name="Ramy Mohamed" userId="0cc068d6-35f3-41e3-a10d-b98e4c17dcff" providerId="ADAL" clId="{AF453001-A281-4A15-A310-D110B7F86FE8}" dt="2023-02-09T06:28:17.858" v="259"/>
          <ac:spMkLst>
            <pc:docMk/>
            <pc:sldMk cId="2366073402" sldId="405"/>
            <ac:spMk id="1972" creationId="{391AA9AD-2A88-7AF5-977C-C35D61AE582D}"/>
          </ac:spMkLst>
        </pc:spChg>
        <pc:spChg chg="mod">
          <ac:chgData name="Ramy Mohamed" userId="0cc068d6-35f3-41e3-a10d-b98e4c17dcff" providerId="ADAL" clId="{AF453001-A281-4A15-A310-D110B7F86FE8}" dt="2023-02-09T06:28:17.858" v="259"/>
          <ac:spMkLst>
            <pc:docMk/>
            <pc:sldMk cId="2366073402" sldId="405"/>
            <ac:spMk id="1973" creationId="{010F6616-04CA-4065-37FF-876B16A9BAEC}"/>
          </ac:spMkLst>
        </pc:spChg>
        <pc:spChg chg="mod">
          <ac:chgData name="Ramy Mohamed" userId="0cc068d6-35f3-41e3-a10d-b98e4c17dcff" providerId="ADAL" clId="{AF453001-A281-4A15-A310-D110B7F86FE8}" dt="2023-02-09T06:28:17.858" v="259"/>
          <ac:spMkLst>
            <pc:docMk/>
            <pc:sldMk cId="2366073402" sldId="405"/>
            <ac:spMk id="1974" creationId="{F08D28D1-3191-1AD8-C45D-54E23D42B8E8}"/>
          </ac:spMkLst>
        </pc:spChg>
        <pc:spChg chg="mod">
          <ac:chgData name="Ramy Mohamed" userId="0cc068d6-35f3-41e3-a10d-b98e4c17dcff" providerId="ADAL" clId="{AF453001-A281-4A15-A310-D110B7F86FE8}" dt="2023-02-09T06:28:17.858" v="259"/>
          <ac:spMkLst>
            <pc:docMk/>
            <pc:sldMk cId="2366073402" sldId="405"/>
            <ac:spMk id="1975" creationId="{0B42A859-F9EE-CD20-2ED0-66B81161B476}"/>
          </ac:spMkLst>
        </pc:spChg>
        <pc:spChg chg="mod">
          <ac:chgData name="Ramy Mohamed" userId="0cc068d6-35f3-41e3-a10d-b98e4c17dcff" providerId="ADAL" clId="{AF453001-A281-4A15-A310-D110B7F86FE8}" dt="2023-02-09T06:28:17.858" v="259"/>
          <ac:spMkLst>
            <pc:docMk/>
            <pc:sldMk cId="2366073402" sldId="405"/>
            <ac:spMk id="1976" creationId="{EC57758C-C2EE-3B5B-F09A-1AC35FEE7E12}"/>
          </ac:spMkLst>
        </pc:spChg>
        <pc:spChg chg="mod">
          <ac:chgData name="Ramy Mohamed" userId="0cc068d6-35f3-41e3-a10d-b98e4c17dcff" providerId="ADAL" clId="{AF453001-A281-4A15-A310-D110B7F86FE8}" dt="2023-02-09T06:28:17.858" v="259"/>
          <ac:spMkLst>
            <pc:docMk/>
            <pc:sldMk cId="2366073402" sldId="405"/>
            <ac:spMk id="1977" creationId="{A1CD8635-FC41-B7D2-E417-4C36A651DFE2}"/>
          </ac:spMkLst>
        </pc:spChg>
        <pc:spChg chg="mod">
          <ac:chgData name="Ramy Mohamed" userId="0cc068d6-35f3-41e3-a10d-b98e4c17dcff" providerId="ADAL" clId="{AF453001-A281-4A15-A310-D110B7F86FE8}" dt="2023-02-09T06:28:17.858" v="259"/>
          <ac:spMkLst>
            <pc:docMk/>
            <pc:sldMk cId="2366073402" sldId="405"/>
            <ac:spMk id="1978" creationId="{51B61388-8A28-FAA2-D32C-BDDA5A783AD2}"/>
          </ac:spMkLst>
        </pc:spChg>
        <pc:spChg chg="mod">
          <ac:chgData name="Ramy Mohamed" userId="0cc068d6-35f3-41e3-a10d-b98e4c17dcff" providerId="ADAL" clId="{AF453001-A281-4A15-A310-D110B7F86FE8}" dt="2023-02-09T06:28:17.858" v="259"/>
          <ac:spMkLst>
            <pc:docMk/>
            <pc:sldMk cId="2366073402" sldId="405"/>
            <ac:spMk id="1979" creationId="{DCEF8EC9-82B2-20AD-43E5-24DF6BE81903}"/>
          </ac:spMkLst>
        </pc:spChg>
        <pc:spChg chg="mod">
          <ac:chgData name="Ramy Mohamed" userId="0cc068d6-35f3-41e3-a10d-b98e4c17dcff" providerId="ADAL" clId="{AF453001-A281-4A15-A310-D110B7F86FE8}" dt="2023-02-09T06:28:17.858" v="259"/>
          <ac:spMkLst>
            <pc:docMk/>
            <pc:sldMk cId="2366073402" sldId="405"/>
            <ac:spMk id="1980" creationId="{FAABE16E-BFD4-BC91-81C4-0CAC4D88583B}"/>
          </ac:spMkLst>
        </pc:spChg>
        <pc:spChg chg="mod">
          <ac:chgData name="Ramy Mohamed" userId="0cc068d6-35f3-41e3-a10d-b98e4c17dcff" providerId="ADAL" clId="{AF453001-A281-4A15-A310-D110B7F86FE8}" dt="2023-02-09T06:28:17.858" v="259"/>
          <ac:spMkLst>
            <pc:docMk/>
            <pc:sldMk cId="2366073402" sldId="405"/>
            <ac:spMk id="1981" creationId="{013DB726-CD38-A64F-7F76-25551D68EB32}"/>
          </ac:spMkLst>
        </pc:spChg>
        <pc:spChg chg="mod">
          <ac:chgData name="Ramy Mohamed" userId="0cc068d6-35f3-41e3-a10d-b98e4c17dcff" providerId="ADAL" clId="{AF453001-A281-4A15-A310-D110B7F86FE8}" dt="2023-02-09T06:28:17.858" v="259"/>
          <ac:spMkLst>
            <pc:docMk/>
            <pc:sldMk cId="2366073402" sldId="405"/>
            <ac:spMk id="1982" creationId="{1A7652C9-8180-5CE3-210F-DA37B6D80C79}"/>
          </ac:spMkLst>
        </pc:spChg>
        <pc:spChg chg="mod">
          <ac:chgData name="Ramy Mohamed" userId="0cc068d6-35f3-41e3-a10d-b98e4c17dcff" providerId="ADAL" clId="{AF453001-A281-4A15-A310-D110B7F86FE8}" dt="2023-02-09T06:28:17.858" v="259"/>
          <ac:spMkLst>
            <pc:docMk/>
            <pc:sldMk cId="2366073402" sldId="405"/>
            <ac:spMk id="1983" creationId="{A95C8CCB-A0FB-6017-606A-907B72CED28C}"/>
          </ac:spMkLst>
        </pc:spChg>
        <pc:spChg chg="mod">
          <ac:chgData name="Ramy Mohamed" userId="0cc068d6-35f3-41e3-a10d-b98e4c17dcff" providerId="ADAL" clId="{AF453001-A281-4A15-A310-D110B7F86FE8}" dt="2023-02-09T06:28:17.858" v="259"/>
          <ac:spMkLst>
            <pc:docMk/>
            <pc:sldMk cId="2366073402" sldId="405"/>
            <ac:spMk id="1984" creationId="{3EEBF34F-A47E-03AF-8561-1D05944A18C1}"/>
          </ac:spMkLst>
        </pc:spChg>
        <pc:spChg chg="mod">
          <ac:chgData name="Ramy Mohamed" userId="0cc068d6-35f3-41e3-a10d-b98e4c17dcff" providerId="ADAL" clId="{AF453001-A281-4A15-A310-D110B7F86FE8}" dt="2023-02-09T06:28:17.858" v="259"/>
          <ac:spMkLst>
            <pc:docMk/>
            <pc:sldMk cId="2366073402" sldId="405"/>
            <ac:spMk id="1985" creationId="{7136D070-E8CD-88F7-3626-C11493EDA338}"/>
          </ac:spMkLst>
        </pc:spChg>
        <pc:spChg chg="mod">
          <ac:chgData name="Ramy Mohamed" userId="0cc068d6-35f3-41e3-a10d-b98e4c17dcff" providerId="ADAL" clId="{AF453001-A281-4A15-A310-D110B7F86FE8}" dt="2023-02-09T06:28:17.858" v="259"/>
          <ac:spMkLst>
            <pc:docMk/>
            <pc:sldMk cId="2366073402" sldId="405"/>
            <ac:spMk id="1986" creationId="{6BEB257A-CB4C-D75B-2115-11B664993AD1}"/>
          </ac:spMkLst>
        </pc:spChg>
        <pc:spChg chg="mod">
          <ac:chgData name="Ramy Mohamed" userId="0cc068d6-35f3-41e3-a10d-b98e4c17dcff" providerId="ADAL" clId="{AF453001-A281-4A15-A310-D110B7F86FE8}" dt="2023-02-09T06:28:17.858" v="259"/>
          <ac:spMkLst>
            <pc:docMk/>
            <pc:sldMk cId="2366073402" sldId="405"/>
            <ac:spMk id="1987" creationId="{95D17EAD-EE64-6314-37E7-A0851A84693D}"/>
          </ac:spMkLst>
        </pc:spChg>
        <pc:spChg chg="mod">
          <ac:chgData name="Ramy Mohamed" userId="0cc068d6-35f3-41e3-a10d-b98e4c17dcff" providerId="ADAL" clId="{AF453001-A281-4A15-A310-D110B7F86FE8}" dt="2023-02-09T06:28:17.858" v="259"/>
          <ac:spMkLst>
            <pc:docMk/>
            <pc:sldMk cId="2366073402" sldId="405"/>
            <ac:spMk id="1988" creationId="{0630219A-62C7-CB65-F550-07B80D17EAD2}"/>
          </ac:spMkLst>
        </pc:spChg>
        <pc:spChg chg="mod">
          <ac:chgData name="Ramy Mohamed" userId="0cc068d6-35f3-41e3-a10d-b98e4c17dcff" providerId="ADAL" clId="{AF453001-A281-4A15-A310-D110B7F86FE8}" dt="2023-02-09T06:28:17.858" v="259"/>
          <ac:spMkLst>
            <pc:docMk/>
            <pc:sldMk cId="2366073402" sldId="405"/>
            <ac:spMk id="1989" creationId="{F3608DA0-7703-3C6D-AFDA-790C45720F27}"/>
          </ac:spMkLst>
        </pc:spChg>
        <pc:spChg chg="mod">
          <ac:chgData name="Ramy Mohamed" userId="0cc068d6-35f3-41e3-a10d-b98e4c17dcff" providerId="ADAL" clId="{AF453001-A281-4A15-A310-D110B7F86FE8}" dt="2023-02-09T06:28:17.858" v="259"/>
          <ac:spMkLst>
            <pc:docMk/>
            <pc:sldMk cId="2366073402" sldId="405"/>
            <ac:spMk id="1990" creationId="{344034B9-EFA5-2778-41CB-E47A731C4E74}"/>
          </ac:spMkLst>
        </pc:spChg>
        <pc:spChg chg="mod">
          <ac:chgData name="Ramy Mohamed" userId="0cc068d6-35f3-41e3-a10d-b98e4c17dcff" providerId="ADAL" clId="{AF453001-A281-4A15-A310-D110B7F86FE8}" dt="2023-02-09T06:28:17.858" v="259"/>
          <ac:spMkLst>
            <pc:docMk/>
            <pc:sldMk cId="2366073402" sldId="405"/>
            <ac:spMk id="1991" creationId="{7D2C0A49-81A7-DD80-B820-2091EDF3C5FF}"/>
          </ac:spMkLst>
        </pc:spChg>
        <pc:spChg chg="mod">
          <ac:chgData name="Ramy Mohamed" userId="0cc068d6-35f3-41e3-a10d-b98e4c17dcff" providerId="ADAL" clId="{AF453001-A281-4A15-A310-D110B7F86FE8}" dt="2023-02-09T06:28:17.858" v="259"/>
          <ac:spMkLst>
            <pc:docMk/>
            <pc:sldMk cId="2366073402" sldId="405"/>
            <ac:spMk id="1992" creationId="{EFEF89F8-93E3-9BE6-3192-7A66323B2651}"/>
          </ac:spMkLst>
        </pc:spChg>
        <pc:spChg chg="mod">
          <ac:chgData name="Ramy Mohamed" userId="0cc068d6-35f3-41e3-a10d-b98e4c17dcff" providerId="ADAL" clId="{AF453001-A281-4A15-A310-D110B7F86FE8}" dt="2023-02-09T06:28:17.858" v="259"/>
          <ac:spMkLst>
            <pc:docMk/>
            <pc:sldMk cId="2366073402" sldId="405"/>
            <ac:spMk id="1993" creationId="{772A7BFC-00D4-80EF-AA4B-DACA24FA5D9F}"/>
          </ac:spMkLst>
        </pc:spChg>
        <pc:spChg chg="mod">
          <ac:chgData name="Ramy Mohamed" userId="0cc068d6-35f3-41e3-a10d-b98e4c17dcff" providerId="ADAL" clId="{AF453001-A281-4A15-A310-D110B7F86FE8}" dt="2023-02-09T06:28:17.858" v="259"/>
          <ac:spMkLst>
            <pc:docMk/>
            <pc:sldMk cId="2366073402" sldId="405"/>
            <ac:spMk id="1994" creationId="{679957F8-737C-00B9-1C7F-D6BD0BA22D3C}"/>
          </ac:spMkLst>
        </pc:spChg>
        <pc:spChg chg="mod">
          <ac:chgData name="Ramy Mohamed" userId="0cc068d6-35f3-41e3-a10d-b98e4c17dcff" providerId="ADAL" clId="{AF453001-A281-4A15-A310-D110B7F86FE8}" dt="2023-02-09T06:28:17.858" v="259"/>
          <ac:spMkLst>
            <pc:docMk/>
            <pc:sldMk cId="2366073402" sldId="405"/>
            <ac:spMk id="1995" creationId="{DF073E68-D07E-0490-5601-445F4C176154}"/>
          </ac:spMkLst>
        </pc:spChg>
        <pc:spChg chg="mod">
          <ac:chgData name="Ramy Mohamed" userId="0cc068d6-35f3-41e3-a10d-b98e4c17dcff" providerId="ADAL" clId="{AF453001-A281-4A15-A310-D110B7F86FE8}" dt="2023-02-09T06:28:17.858" v="259"/>
          <ac:spMkLst>
            <pc:docMk/>
            <pc:sldMk cId="2366073402" sldId="405"/>
            <ac:spMk id="1996" creationId="{8E40720D-B749-8BAD-EB87-E3046E202A39}"/>
          </ac:spMkLst>
        </pc:spChg>
        <pc:spChg chg="mod">
          <ac:chgData name="Ramy Mohamed" userId="0cc068d6-35f3-41e3-a10d-b98e4c17dcff" providerId="ADAL" clId="{AF453001-A281-4A15-A310-D110B7F86FE8}" dt="2023-02-09T06:28:17.858" v="259"/>
          <ac:spMkLst>
            <pc:docMk/>
            <pc:sldMk cId="2366073402" sldId="405"/>
            <ac:spMk id="1997" creationId="{AF516713-FE0B-21A1-FBB3-CA1902CF93E3}"/>
          </ac:spMkLst>
        </pc:spChg>
        <pc:spChg chg="mod">
          <ac:chgData name="Ramy Mohamed" userId="0cc068d6-35f3-41e3-a10d-b98e4c17dcff" providerId="ADAL" clId="{AF453001-A281-4A15-A310-D110B7F86FE8}" dt="2023-02-09T06:28:17.858" v="259"/>
          <ac:spMkLst>
            <pc:docMk/>
            <pc:sldMk cId="2366073402" sldId="405"/>
            <ac:spMk id="1998" creationId="{D089BD82-AF3B-191F-29FF-7F995AD6CA1A}"/>
          </ac:spMkLst>
        </pc:spChg>
        <pc:spChg chg="mod">
          <ac:chgData name="Ramy Mohamed" userId="0cc068d6-35f3-41e3-a10d-b98e4c17dcff" providerId="ADAL" clId="{AF453001-A281-4A15-A310-D110B7F86FE8}" dt="2023-02-09T06:28:17.858" v="259"/>
          <ac:spMkLst>
            <pc:docMk/>
            <pc:sldMk cId="2366073402" sldId="405"/>
            <ac:spMk id="1999" creationId="{4B7060D8-EFA4-0110-9CD0-57AA6A52A442}"/>
          </ac:spMkLst>
        </pc:spChg>
        <pc:spChg chg="mod">
          <ac:chgData name="Ramy Mohamed" userId="0cc068d6-35f3-41e3-a10d-b98e4c17dcff" providerId="ADAL" clId="{AF453001-A281-4A15-A310-D110B7F86FE8}" dt="2023-02-09T06:28:17.858" v="259"/>
          <ac:spMkLst>
            <pc:docMk/>
            <pc:sldMk cId="2366073402" sldId="405"/>
            <ac:spMk id="2000" creationId="{B119D615-F374-0D75-3242-21E006C5271F}"/>
          </ac:spMkLst>
        </pc:spChg>
        <pc:spChg chg="mod">
          <ac:chgData name="Ramy Mohamed" userId="0cc068d6-35f3-41e3-a10d-b98e4c17dcff" providerId="ADAL" clId="{AF453001-A281-4A15-A310-D110B7F86FE8}" dt="2023-02-09T06:28:17.858" v="259"/>
          <ac:spMkLst>
            <pc:docMk/>
            <pc:sldMk cId="2366073402" sldId="405"/>
            <ac:spMk id="2001" creationId="{589EC801-B1FF-1320-DC42-AEC7F047ECF0}"/>
          </ac:spMkLst>
        </pc:spChg>
        <pc:spChg chg="mod">
          <ac:chgData name="Ramy Mohamed" userId="0cc068d6-35f3-41e3-a10d-b98e4c17dcff" providerId="ADAL" clId="{AF453001-A281-4A15-A310-D110B7F86FE8}" dt="2023-02-09T06:28:17.858" v="259"/>
          <ac:spMkLst>
            <pc:docMk/>
            <pc:sldMk cId="2366073402" sldId="405"/>
            <ac:spMk id="2002" creationId="{86F2EC6E-5FAF-D968-248E-D00EB6F665B2}"/>
          </ac:spMkLst>
        </pc:spChg>
        <pc:spChg chg="mod">
          <ac:chgData name="Ramy Mohamed" userId="0cc068d6-35f3-41e3-a10d-b98e4c17dcff" providerId="ADAL" clId="{AF453001-A281-4A15-A310-D110B7F86FE8}" dt="2023-02-09T06:28:17.858" v="259"/>
          <ac:spMkLst>
            <pc:docMk/>
            <pc:sldMk cId="2366073402" sldId="405"/>
            <ac:spMk id="2003" creationId="{7436E9BC-DFA8-7BCF-8099-4001114E879A}"/>
          </ac:spMkLst>
        </pc:spChg>
        <pc:spChg chg="mod">
          <ac:chgData name="Ramy Mohamed" userId="0cc068d6-35f3-41e3-a10d-b98e4c17dcff" providerId="ADAL" clId="{AF453001-A281-4A15-A310-D110B7F86FE8}" dt="2023-02-09T06:28:17.858" v="259"/>
          <ac:spMkLst>
            <pc:docMk/>
            <pc:sldMk cId="2366073402" sldId="405"/>
            <ac:spMk id="2004" creationId="{6F043D62-2BE8-D7BE-FC76-2599AA87589F}"/>
          </ac:spMkLst>
        </pc:spChg>
        <pc:spChg chg="mod">
          <ac:chgData name="Ramy Mohamed" userId="0cc068d6-35f3-41e3-a10d-b98e4c17dcff" providerId="ADAL" clId="{AF453001-A281-4A15-A310-D110B7F86FE8}" dt="2023-02-09T06:28:17.858" v="259"/>
          <ac:spMkLst>
            <pc:docMk/>
            <pc:sldMk cId="2366073402" sldId="405"/>
            <ac:spMk id="2005" creationId="{849B99BC-B4EC-FB49-49C6-1319E938A597}"/>
          </ac:spMkLst>
        </pc:spChg>
        <pc:spChg chg="mod">
          <ac:chgData name="Ramy Mohamed" userId="0cc068d6-35f3-41e3-a10d-b98e4c17dcff" providerId="ADAL" clId="{AF453001-A281-4A15-A310-D110B7F86FE8}" dt="2023-02-09T06:28:17.858" v="259"/>
          <ac:spMkLst>
            <pc:docMk/>
            <pc:sldMk cId="2366073402" sldId="405"/>
            <ac:spMk id="2006" creationId="{998EF092-B5C1-A091-0626-224279EE0CDA}"/>
          </ac:spMkLst>
        </pc:spChg>
        <pc:spChg chg="mod">
          <ac:chgData name="Ramy Mohamed" userId="0cc068d6-35f3-41e3-a10d-b98e4c17dcff" providerId="ADAL" clId="{AF453001-A281-4A15-A310-D110B7F86FE8}" dt="2023-02-09T06:28:17.858" v="259"/>
          <ac:spMkLst>
            <pc:docMk/>
            <pc:sldMk cId="2366073402" sldId="405"/>
            <ac:spMk id="2007" creationId="{34744C43-931A-2BD2-96F9-8CD4BB9246DD}"/>
          </ac:spMkLst>
        </pc:spChg>
        <pc:spChg chg="mod">
          <ac:chgData name="Ramy Mohamed" userId="0cc068d6-35f3-41e3-a10d-b98e4c17dcff" providerId="ADAL" clId="{AF453001-A281-4A15-A310-D110B7F86FE8}" dt="2023-02-09T06:28:17.858" v="259"/>
          <ac:spMkLst>
            <pc:docMk/>
            <pc:sldMk cId="2366073402" sldId="405"/>
            <ac:spMk id="2008" creationId="{96150D64-AF4E-0B36-4D28-A5E78350522A}"/>
          </ac:spMkLst>
        </pc:spChg>
        <pc:spChg chg="mod">
          <ac:chgData name="Ramy Mohamed" userId="0cc068d6-35f3-41e3-a10d-b98e4c17dcff" providerId="ADAL" clId="{AF453001-A281-4A15-A310-D110B7F86FE8}" dt="2023-02-09T06:28:17.858" v="259"/>
          <ac:spMkLst>
            <pc:docMk/>
            <pc:sldMk cId="2366073402" sldId="405"/>
            <ac:spMk id="2009" creationId="{796B72C0-2107-2913-2A66-5DD6F72EA11B}"/>
          </ac:spMkLst>
        </pc:spChg>
        <pc:spChg chg="mod">
          <ac:chgData name="Ramy Mohamed" userId="0cc068d6-35f3-41e3-a10d-b98e4c17dcff" providerId="ADAL" clId="{AF453001-A281-4A15-A310-D110B7F86FE8}" dt="2023-02-09T06:28:17.858" v="259"/>
          <ac:spMkLst>
            <pc:docMk/>
            <pc:sldMk cId="2366073402" sldId="405"/>
            <ac:spMk id="2010" creationId="{0EBBF31D-05B3-8A16-9321-9C2091045454}"/>
          </ac:spMkLst>
        </pc:spChg>
        <pc:spChg chg="mod">
          <ac:chgData name="Ramy Mohamed" userId="0cc068d6-35f3-41e3-a10d-b98e4c17dcff" providerId="ADAL" clId="{AF453001-A281-4A15-A310-D110B7F86FE8}" dt="2023-02-09T06:28:17.858" v="259"/>
          <ac:spMkLst>
            <pc:docMk/>
            <pc:sldMk cId="2366073402" sldId="405"/>
            <ac:spMk id="2011" creationId="{4163FF95-A4B6-7755-B7A8-752B41FAC07A}"/>
          </ac:spMkLst>
        </pc:spChg>
        <pc:spChg chg="mod">
          <ac:chgData name="Ramy Mohamed" userId="0cc068d6-35f3-41e3-a10d-b98e4c17dcff" providerId="ADAL" clId="{AF453001-A281-4A15-A310-D110B7F86FE8}" dt="2023-02-09T06:28:17.858" v="259"/>
          <ac:spMkLst>
            <pc:docMk/>
            <pc:sldMk cId="2366073402" sldId="405"/>
            <ac:spMk id="2012" creationId="{3A553693-55F1-F0D8-4CCD-F0F8050BC723}"/>
          </ac:spMkLst>
        </pc:spChg>
        <pc:spChg chg="mod">
          <ac:chgData name="Ramy Mohamed" userId="0cc068d6-35f3-41e3-a10d-b98e4c17dcff" providerId="ADAL" clId="{AF453001-A281-4A15-A310-D110B7F86FE8}" dt="2023-02-09T06:28:17.858" v="259"/>
          <ac:spMkLst>
            <pc:docMk/>
            <pc:sldMk cId="2366073402" sldId="405"/>
            <ac:spMk id="2013" creationId="{FD8010BF-E423-DF43-512F-1031EB50BD97}"/>
          </ac:spMkLst>
        </pc:spChg>
        <pc:spChg chg="mod">
          <ac:chgData name="Ramy Mohamed" userId="0cc068d6-35f3-41e3-a10d-b98e4c17dcff" providerId="ADAL" clId="{AF453001-A281-4A15-A310-D110B7F86FE8}" dt="2023-02-09T06:28:17.858" v="259"/>
          <ac:spMkLst>
            <pc:docMk/>
            <pc:sldMk cId="2366073402" sldId="405"/>
            <ac:spMk id="2014" creationId="{3741D569-BB21-1062-5EFE-3D297A62C3E3}"/>
          </ac:spMkLst>
        </pc:spChg>
        <pc:spChg chg="mod">
          <ac:chgData name="Ramy Mohamed" userId="0cc068d6-35f3-41e3-a10d-b98e4c17dcff" providerId="ADAL" clId="{AF453001-A281-4A15-A310-D110B7F86FE8}" dt="2023-02-09T06:28:17.858" v="259"/>
          <ac:spMkLst>
            <pc:docMk/>
            <pc:sldMk cId="2366073402" sldId="405"/>
            <ac:spMk id="2015" creationId="{D9A70ABD-A9C2-E764-4DF4-E950FA2A98D5}"/>
          </ac:spMkLst>
        </pc:spChg>
        <pc:spChg chg="mod">
          <ac:chgData name="Ramy Mohamed" userId="0cc068d6-35f3-41e3-a10d-b98e4c17dcff" providerId="ADAL" clId="{AF453001-A281-4A15-A310-D110B7F86FE8}" dt="2023-02-09T06:28:17.858" v="259"/>
          <ac:spMkLst>
            <pc:docMk/>
            <pc:sldMk cId="2366073402" sldId="405"/>
            <ac:spMk id="2016" creationId="{74566850-B891-C423-CE6A-183EA3AAA315}"/>
          </ac:spMkLst>
        </pc:spChg>
        <pc:spChg chg="mod">
          <ac:chgData name="Ramy Mohamed" userId="0cc068d6-35f3-41e3-a10d-b98e4c17dcff" providerId="ADAL" clId="{AF453001-A281-4A15-A310-D110B7F86FE8}" dt="2023-02-09T06:28:17.858" v="259"/>
          <ac:spMkLst>
            <pc:docMk/>
            <pc:sldMk cId="2366073402" sldId="405"/>
            <ac:spMk id="2017" creationId="{E672462F-F272-BB9B-5D45-E93CB64342B1}"/>
          </ac:spMkLst>
        </pc:spChg>
        <pc:spChg chg="mod">
          <ac:chgData name="Ramy Mohamed" userId="0cc068d6-35f3-41e3-a10d-b98e4c17dcff" providerId="ADAL" clId="{AF453001-A281-4A15-A310-D110B7F86FE8}" dt="2023-02-09T06:28:17.858" v="259"/>
          <ac:spMkLst>
            <pc:docMk/>
            <pc:sldMk cId="2366073402" sldId="405"/>
            <ac:spMk id="2018" creationId="{1BCD4CFD-06A1-EE0D-B38D-7CE65F1AC3A6}"/>
          </ac:spMkLst>
        </pc:spChg>
        <pc:spChg chg="mod">
          <ac:chgData name="Ramy Mohamed" userId="0cc068d6-35f3-41e3-a10d-b98e4c17dcff" providerId="ADAL" clId="{AF453001-A281-4A15-A310-D110B7F86FE8}" dt="2023-02-09T06:28:17.858" v="259"/>
          <ac:spMkLst>
            <pc:docMk/>
            <pc:sldMk cId="2366073402" sldId="405"/>
            <ac:spMk id="2019" creationId="{10DF6FD4-EC1B-0D72-D1BD-B1BD3CF11921}"/>
          </ac:spMkLst>
        </pc:spChg>
        <pc:spChg chg="mod">
          <ac:chgData name="Ramy Mohamed" userId="0cc068d6-35f3-41e3-a10d-b98e4c17dcff" providerId="ADAL" clId="{AF453001-A281-4A15-A310-D110B7F86FE8}" dt="2023-02-09T06:28:17.858" v="259"/>
          <ac:spMkLst>
            <pc:docMk/>
            <pc:sldMk cId="2366073402" sldId="405"/>
            <ac:spMk id="2020" creationId="{8D0183BE-950B-78CB-FAAA-72C0BE80B407}"/>
          </ac:spMkLst>
        </pc:spChg>
        <pc:spChg chg="mod">
          <ac:chgData name="Ramy Mohamed" userId="0cc068d6-35f3-41e3-a10d-b98e4c17dcff" providerId="ADAL" clId="{AF453001-A281-4A15-A310-D110B7F86FE8}" dt="2023-02-09T06:28:17.858" v="259"/>
          <ac:spMkLst>
            <pc:docMk/>
            <pc:sldMk cId="2366073402" sldId="405"/>
            <ac:spMk id="2021" creationId="{33A9D25E-833D-E4C8-9C89-9273E8433CEB}"/>
          </ac:spMkLst>
        </pc:spChg>
        <pc:spChg chg="mod">
          <ac:chgData name="Ramy Mohamed" userId="0cc068d6-35f3-41e3-a10d-b98e4c17dcff" providerId="ADAL" clId="{AF453001-A281-4A15-A310-D110B7F86FE8}" dt="2023-02-09T06:28:17.858" v="259"/>
          <ac:spMkLst>
            <pc:docMk/>
            <pc:sldMk cId="2366073402" sldId="405"/>
            <ac:spMk id="2022" creationId="{9BE2BEDF-22CB-8276-B13C-E970387D8398}"/>
          </ac:spMkLst>
        </pc:spChg>
        <pc:spChg chg="mod">
          <ac:chgData name="Ramy Mohamed" userId="0cc068d6-35f3-41e3-a10d-b98e4c17dcff" providerId="ADAL" clId="{AF453001-A281-4A15-A310-D110B7F86FE8}" dt="2023-02-09T06:28:17.858" v="259"/>
          <ac:spMkLst>
            <pc:docMk/>
            <pc:sldMk cId="2366073402" sldId="405"/>
            <ac:spMk id="2023" creationId="{FCA61367-AB6A-ABFE-BF43-B417D192DF29}"/>
          </ac:spMkLst>
        </pc:spChg>
        <pc:spChg chg="mod">
          <ac:chgData name="Ramy Mohamed" userId="0cc068d6-35f3-41e3-a10d-b98e4c17dcff" providerId="ADAL" clId="{AF453001-A281-4A15-A310-D110B7F86FE8}" dt="2023-02-09T06:28:17.858" v="259"/>
          <ac:spMkLst>
            <pc:docMk/>
            <pc:sldMk cId="2366073402" sldId="405"/>
            <ac:spMk id="2024" creationId="{A90C886C-1174-B779-4469-34381B2979C4}"/>
          </ac:spMkLst>
        </pc:spChg>
        <pc:spChg chg="mod">
          <ac:chgData name="Ramy Mohamed" userId="0cc068d6-35f3-41e3-a10d-b98e4c17dcff" providerId="ADAL" clId="{AF453001-A281-4A15-A310-D110B7F86FE8}" dt="2023-02-09T06:28:17.858" v="259"/>
          <ac:spMkLst>
            <pc:docMk/>
            <pc:sldMk cId="2366073402" sldId="405"/>
            <ac:spMk id="2025" creationId="{10DABF83-76DC-346F-B470-ACCC6F76207D}"/>
          </ac:spMkLst>
        </pc:spChg>
        <pc:spChg chg="mod">
          <ac:chgData name="Ramy Mohamed" userId="0cc068d6-35f3-41e3-a10d-b98e4c17dcff" providerId="ADAL" clId="{AF453001-A281-4A15-A310-D110B7F86FE8}" dt="2023-02-09T06:28:17.858" v="259"/>
          <ac:spMkLst>
            <pc:docMk/>
            <pc:sldMk cId="2366073402" sldId="405"/>
            <ac:spMk id="2026" creationId="{AC4E49A1-DF1C-7459-2B21-1E40455423D8}"/>
          </ac:spMkLst>
        </pc:spChg>
        <pc:spChg chg="mod">
          <ac:chgData name="Ramy Mohamed" userId="0cc068d6-35f3-41e3-a10d-b98e4c17dcff" providerId="ADAL" clId="{AF453001-A281-4A15-A310-D110B7F86FE8}" dt="2023-02-09T06:28:17.858" v="259"/>
          <ac:spMkLst>
            <pc:docMk/>
            <pc:sldMk cId="2366073402" sldId="405"/>
            <ac:spMk id="2027" creationId="{2CE4F500-19C9-1336-6413-55F79331425C}"/>
          </ac:spMkLst>
        </pc:spChg>
        <pc:spChg chg="mod">
          <ac:chgData name="Ramy Mohamed" userId="0cc068d6-35f3-41e3-a10d-b98e4c17dcff" providerId="ADAL" clId="{AF453001-A281-4A15-A310-D110B7F86FE8}" dt="2023-02-09T06:28:17.858" v="259"/>
          <ac:spMkLst>
            <pc:docMk/>
            <pc:sldMk cId="2366073402" sldId="405"/>
            <ac:spMk id="2028" creationId="{A85BB7FF-F7A9-E906-9879-B17EC042BCAF}"/>
          </ac:spMkLst>
        </pc:spChg>
        <pc:spChg chg="mod">
          <ac:chgData name="Ramy Mohamed" userId="0cc068d6-35f3-41e3-a10d-b98e4c17dcff" providerId="ADAL" clId="{AF453001-A281-4A15-A310-D110B7F86FE8}" dt="2023-02-09T06:28:17.858" v="259"/>
          <ac:spMkLst>
            <pc:docMk/>
            <pc:sldMk cId="2366073402" sldId="405"/>
            <ac:spMk id="2029" creationId="{18F5A5DD-EFB4-4CDA-AFEF-7C3E3B55C9EB}"/>
          </ac:spMkLst>
        </pc:spChg>
        <pc:spChg chg="mod">
          <ac:chgData name="Ramy Mohamed" userId="0cc068d6-35f3-41e3-a10d-b98e4c17dcff" providerId="ADAL" clId="{AF453001-A281-4A15-A310-D110B7F86FE8}" dt="2023-02-09T06:28:17.858" v="259"/>
          <ac:spMkLst>
            <pc:docMk/>
            <pc:sldMk cId="2366073402" sldId="405"/>
            <ac:spMk id="2030" creationId="{7A68F5E2-01AB-4CCA-A228-19A01D605C49}"/>
          </ac:spMkLst>
        </pc:spChg>
        <pc:spChg chg="mod">
          <ac:chgData name="Ramy Mohamed" userId="0cc068d6-35f3-41e3-a10d-b98e4c17dcff" providerId="ADAL" clId="{AF453001-A281-4A15-A310-D110B7F86FE8}" dt="2023-02-09T06:28:17.858" v="259"/>
          <ac:spMkLst>
            <pc:docMk/>
            <pc:sldMk cId="2366073402" sldId="405"/>
            <ac:spMk id="2031" creationId="{624FC5B2-C61D-11DA-0715-54FEE40C4CF0}"/>
          </ac:spMkLst>
        </pc:spChg>
        <pc:spChg chg="mod">
          <ac:chgData name="Ramy Mohamed" userId="0cc068d6-35f3-41e3-a10d-b98e4c17dcff" providerId="ADAL" clId="{AF453001-A281-4A15-A310-D110B7F86FE8}" dt="2023-02-09T06:28:17.858" v="259"/>
          <ac:spMkLst>
            <pc:docMk/>
            <pc:sldMk cId="2366073402" sldId="405"/>
            <ac:spMk id="2032" creationId="{30887160-D89B-6A96-E69A-DB65D7F9D6AE}"/>
          </ac:spMkLst>
        </pc:spChg>
        <pc:spChg chg="mod">
          <ac:chgData name="Ramy Mohamed" userId="0cc068d6-35f3-41e3-a10d-b98e4c17dcff" providerId="ADAL" clId="{AF453001-A281-4A15-A310-D110B7F86FE8}" dt="2023-02-09T06:28:17.858" v="259"/>
          <ac:spMkLst>
            <pc:docMk/>
            <pc:sldMk cId="2366073402" sldId="405"/>
            <ac:spMk id="2033" creationId="{7F61399A-2B83-9E37-B1D2-B8B0D37FCFEB}"/>
          </ac:spMkLst>
        </pc:spChg>
        <pc:spChg chg="mod">
          <ac:chgData name="Ramy Mohamed" userId="0cc068d6-35f3-41e3-a10d-b98e4c17dcff" providerId="ADAL" clId="{AF453001-A281-4A15-A310-D110B7F86FE8}" dt="2023-02-09T06:28:17.858" v="259"/>
          <ac:spMkLst>
            <pc:docMk/>
            <pc:sldMk cId="2366073402" sldId="405"/>
            <ac:spMk id="2034" creationId="{66D45002-5AFF-9355-24C6-0E5373E601E5}"/>
          </ac:spMkLst>
        </pc:spChg>
        <pc:spChg chg="mod">
          <ac:chgData name="Ramy Mohamed" userId="0cc068d6-35f3-41e3-a10d-b98e4c17dcff" providerId="ADAL" clId="{AF453001-A281-4A15-A310-D110B7F86FE8}" dt="2023-02-09T06:28:17.858" v="259"/>
          <ac:spMkLst>
            <pc:docMk/>
            <pc:sldMk cId="2366073402" sldId="405"/>
            <ac:spMk id="2035" creationId="{61140588-71AD-8087-C9F1-05FEE42FD0AC}"/>
          </ac:spMkLst>
        </pc:spChg>
        <pc:spChg chg="mod">
          <ac:chgData name="Ramy Mohamed" userId="0cc068d6-35f3-41e3-a10d-b98e4c17dcff" providerId="ADAL" clId="{AF453001-A281-4A15-A310-D110B7F86FE8}" dt="2023-02-09T06:28:17.858" v="259"/>
          <ac:spMkLst>
            <pc:docMk/>
            <pc:sldMk cId="2366073402" sldId="405"/>
            <ac:spMk id="2036" creationId="{36DD1186-3B8C-EC4B-6F91-8B0F3975939B}"/>
          </ac:spMkLst>
        </pc:spChg>
        <pc:spChg chg="mod">
          <ac:chgData name="Ramy Mohamed" userId="0cc068d6-35f3-41e3-a10d-b98e4c17dcff" providerId="ADAL" clId="{AF453001-A281-4A15-A310-D110B7F86FE8}" dt="2023-02-09T06:28:17.858" v="259"/>
          <ac:spMkLst>
            <pc:docMk/>
            <pc:sldMk cId="2366073402" sldId="405"/>
            <ac:spMk id="2037" creationId="{89B6C296-2B90-8305-BB4B-78D3D0A6E2D2}"/>
          </ac:spMkLst>
        </pc:spChg>
        <pc:spChg chg="mod">
          <ac:chgData name="Ramy Mohamed" userId="0cc068d6-35f3-41e3-a10d-b98e4c17dcff" providerId="ADAL" clId="{AF453001-A281-4A15-A310-D110B7F86FE8}" dt="2023-02-09T06:28:17.858" v="259"/>
          <ac:spMkLst>
            <pc:docMk/>
            <pc:sldMk cId="2366073402" sldId="405"/>
            <ac:spMk id="2038" creationId="{EBA8D264-4163-1160-24AE-70A9145BB124}"/>
          </ac:spMkLst>
        </pc:spChg>
        <pc:spChg chg="mod">
          <ac:chgData name="Ramy Mohamed" userId="0cc068d6-35f3-41e3-a10d-b98e4c17dcff" providerId="ADAL" clId="{AF453001-A281-4A15-A310-D110B7F86FE8}" dt="2023-02-09T06:28:17.858" v="259"/>
          <ac:spMkLst>
            <pc:docMk/>
            <pc:sldMk cId="2366073402" sldId="405"/>
            <ac:spMk id="2039" creationId="{50D0F1DB-6B9C-C8AB-6197-24F568DA1782}"/>
          </ac:spMkLst>
        </pc:spChg>
        <pc:spChg chg="mod">
          <ac:chgData name="Ramy Mohamed" userId="0cc068d6-35f3-41e3-a10d-b98e4c17dcff" providerId="ADAL" clId="{AF453001-A281-4A15-A310-D110B7F86FE8}" dt="2023-02-09T06:28:17.858" v="259"/>
          <ac:spMkLst>
            <pc:docMk/>
            <pc:sldMk cId="2366073402" sldId="405"/>
            <ac:spMk id="2040" creationId="{BF07A935-42B4-95F8-11BE-B3B17D4A5D12}"/>
          </ac:spMkLst>
        </pc:spChg>
        <pc:spChg chg="mod">
          <ac:chgData name="Ramy Mohamed" userId="0cc068d6-35f3-41e3-a10d-b98e4c17dcff" providerId="ADAL" clId="{AF453001-A281-4A15-A310-D110B7F86FE8}" dt="2023-02-09T06:28:17.858" v="259"/>
          <ac:spMkLst>
            <pc:docMk/>
            <pc:sldMk cId="2366073402" sldId="405"/>
            <ac:spMk id="2041" creationId="{B691F15E-5FCB-F406-ED9C-2BF9D974E5C4}"/>
          </ac:spMkLst>
        </pc:spChg>
        <pc:spChg chg="mod">
          <ac:chgData name="Ramy Mohamed" userId="0cc068d6-35f3-41e3-a10d-b98e4c17dcff" providerId="ADAL" clId="{AF453001-A281-4A15-A310-D110B7F86FE8}" dt="2023-02-09T06:28:17.858" v="259"/>
          <ac:spMkLst>
            <pc:docMk/>
            <pc:sldMk cId="2366073402" sldId="405"/>
            <ac:spMk id="2042" creationId="{FF1331D1-9ADD-9176-1E18-3E3FAA24CB57}"/>
          </ac:spMkLst>
        </pc:spChg>
        <pc:spChg chg="mod">
          <ac:chgData name="Ramy Mohamed" userId="0cc068d6-35f3-41e3-a10d-b98e4c17dcff" providerId="ADAL" clId="{AF453001-A281-4A15-A310-D110B7F86FE8}" dt="2023-02-09T06:28:17.858" v="259"/>
          <ac:spMkLst>
            <pc:docMk/>
            <pc:sldMk cId="2366073402" sldId="405"/>
            <ac:spMk id="2043" creationId="{AFA26954-7428-1CB8-36EF-6715E0FDA040}"/>
          </ac:spMkLst>
        </pc:spChg>
        <pc:spChg chg="mod">
          <ac:chgData name="Ramy Mohamed" userId="0cc068d6-35f3-41e3-a10d-b98e4c17dcff" providerId="ADAL" clId="{AF453001-A281-4A15-A310-D110B7F86FE8}" dt="2023-02-09T06:28:17.858" v="259"/>
          <ac:spMkLst>
            <pc:docMk/>
            <pc:sldMk cId="2366073402" sldId="405"/>
            <ac:spMk id="2044" creationId="{E145B169-1B61-162D-DB28-8C6F430EE11E}"/>
          </ac:spMkLst>
        </pc:spChg>
        <pc:spChg chg="mod">
          <ac:chgData name="Ramy Mohamed" userId="0cc068d6-35f3-41e3-a10d-b98e4c17dcff" providerId="ADAL" clId="{AF453001-A281-4A15-A310-D110B7F86FE8}" dt="2023-02-09T06:28:17.858" v="259"/>
          <ac:spMkLst>
            <pc:docMk/>
            <pc:sldMk cId="2366073402" sldId="405"/>
            <ac:spMk id="2045" creationId="{85864743-06D4-F9B1-BF87-C1AF78025373}"/>
          </ac:spMkLst>
        </pc:spChg>
        <pc:spChg chg="mod">
          <ac:chgData name="Ramy Mohamed" userId="0cc068d6-35f3-41e3-a10d-b98e4c17dcff" providerId="ADAL" clId="{AF453001-A281-4A15-A310-D110B7F86FE8}" dt="2023-02-09T06:28:17.858" v="259"/>
          <ac:spMkLst>
            <pc:docMk/>
            <pc:sldMk cId="2366073402" sldId="405"/>
            <ac:spMk id="2046" creationId="{26CBD89B-4918-F0FD-A7CF-634DF466F41E}"/>
          </ac:spMkLst>
        </pc:spChg>
        <pc:spChg chg="mod">
          <ac:chgData name="Ramy Mohamed" userId="0cc068d6-35f3-41e3-a10d-b98e4c17dcff" providerId="ADAL" clId="{AF453001-A281-4A15-A310-D110B7F86FE8}" dt="2023-02-09T06:28:17.858" v="259"/>
          <ac:spMkLst>
            <pc:docMk/>
            <pc:sldMk cId="2366073402" sldId="405"/>
            <ac:spMk id="2047" creationId="{3C2B3F83-526D-C695-17F4-9A0B5011ECA2}"/>
          </ac:spMkLst>
        </pc:spChg>
        <pc:spChg chg="mod">
          <ac:chgData name="Ramy Mohamed" userId="0cc068d6-35f3-41e3-a10d-b98e4c17dcff" providerId="ADAL" clId="{AF453001-A281-4A15-A310-D110B7F86FE8}" dt="2023-02-09T06:28:17.858" v="259"/>
          <ac:spMkLst>
            <pc:docMk/>
            <pc:sldMk cId="2366073402" sldId="405"/>
            <ac:spMk id="2048" creationId="{1B66D4F8-610B-0BEF-2939-80BB695BEF8B}"/>
          </ac:spMkLst>
        </pc:spChg>
        <pc:spChg chg="mod">
          <ac:chgData name="Ramy Mohamed" userId="0cc068d6-35f3-41e3-a10d-b98e4c17dcff" providerId="ADAL" clId="{AF453001-A281-4A15-A310-D110B7F86FE8}" dt="2023-02-09T06:28:17.858" v="259"/>
          <ac:spMkLst>
            <pc:docMk/>
            <pc:sldMk cId="2366073402" sldId="405"/>
            <ac:spMk id="2049" creationId="{43E353A9-AFCA-A8FD-4988-EA2A14A79963}"/>
          </ac:spMkLst>
        </pc:spChg>
        <pc:spChg chg="mod">
          <ac:chgData name="Ramy Mohamed" userId="0cc068d6-35f3-41e3-a10d-b98e4c17dcff" providerId="ADAL" clId="{AF453001-A281-4A15-A310-D110B7F86FE8}" dt="2023-02-09T06:28:17.858" v="259"/>
          <ac:spMkLst>
            <pc:docMk/>
            <pc:sldMk cId="2366073402" sldId="405"/>
            <ac:spMk id="2050" creationId="{E49A0F65-2BFF-4B19-4E73-13006BD1E0AC}"/>
          </ac:spMkLst>
        </pc:spChg>
        <pc:spChg chg="mod">
          <ac:chgData name="Ramy Mohamed" userId="0cc068d6-35f3-41e3-a10d-b98e4c17dcff" providerId="ADAL" clId="{AF453001-A281-4A15-A310-D110B7F86FE8}" dt="2023-02-09T06:28:17.858" v="259"/>
          <ac:spMkLst>
            <pc:docMk/>
            <pc:sldMk cId="2366073402" sldId="405"/>
            <ac:spMk id="2051" creationId="{0DE111F6-9EE2-0249-C956-1E6C8D0B25AD}"/>
          </ac:spMkLst>
        </pc:spChg>
        <pc:spChg chg="mod">
          <ac:chgData name="Ramy Mohamed" userId="0cc068d6-35f3-41e3-a10d-b98e4c17dcff" providerId="ADAL" clId="{AF453001-A281-4A15-A310-D110B7F86FE8}" dt="2023-02-09T06:28:17.858" v="259"/>
          <ac:spMkLst>
            <pc:docMk/>
            <pc:sldMk cId="2366073402" sldId="405"/>
            <ac:spMk id="2052" creationId="{3516FB2C-CFB1-3FD0-206A-0D270AF8A5C4}"/>
          </ac:spMkLst>
        </pc:spChg>
        <pc:spChg chg="mod">
          <ac:chgData name="Ramy Mohamed" userId="0cc068d6-35f3-41e3-a10d-b98e4c17dcff" providerId="ADAL" clId="{AF453001-A281-4A15-A310-D110B7F86FE8}" dt="2023-02-09T06:28:17.858" v="259"/>
          <ac:spMkLst>
            <pc:docMk/>
            <pc:sldMk cId="2366073402" sldId="405"/>
            <ac:spMk id="2053" creationId="{63C814F8-E105-1BBC-C2AA-32C1A45591AC}"/>
          </ac:spMkLst>
        </pc:spChg>
        <pc:spChg chg="mod">
          <ac:chgData name="Ramy Mohamed" userId="0cc068d6-35f3-41e3-a10d-b98e4c17dcff" providerId="ADAL" clId="{AF453001-A281-4A15-A310-D110B7F86FE8}" dt="2023-02-09T06:28:17.858" v="259"/>
          <ac:spMkLst>
            <pc:docMk/>
            <pc:sldMk cId="2366073402" sldId="405"/>
            <ac:spMk id="2054" creationId="{1EBE6132-414E-E816-B9A5-AA880AF29E8A}"/>
          </ac:spMkLst>
        </pc:spChg>
        <pc:spChg chg="mod">
          <ac:chgData name="Ramy Mohamed" userId="0cc068d6-35f3-41e3-a10d-b98e4c17dcff" providerId="ADAL" clId="{AF453001-A281-4A15-A310-D110B7F86FE8}" dt="2023-02-09T06:28:17.858" v="259"/>
          <ac:spMkLst>
            <pc:docMk/>
            <pc:sldMk cId="2366073402" sldId="405"/>
            <ac:spMk id="2055" creationId="{1221C327-560A-AF20-2F15-CE01B25D0CFA}"/>
          </ac:spMkLst>
        </pc:spChg>
        <pc:spChg chg="mod">
          <ac:chgData name="Ramy Mohamed" userId="0cc068d6-35f3-41e3-a10d-b98e4c17dcff" providerId="ADAL" clId="{AF453001-A281-4A15-A310-D110B7F86FE8}" dt="2023-02-09T06:28:17.858" v="259"/>
          <ac:spMkLst>
            <pc:docMk/>
            <pc:sldMk cId="2366073402" sldId="405"/>
            <ac:spMk id="2056" creationId="{934394D2-4D83-F14A-5968-00B26591ABBC}"/>
          </ac:spMkLst>
        </pc:spChg>
        <pc:spChg chg="mod">
          <ac:chgData name="Ramy Mohamed" userId="0cc068d6-35f3-41e3-a10d-b98e4c17dcff" providerId="ADAL" clId="{AF453001-A281-4A15-A310-D110B7F86FE8}" dt="2023-02-09T06:28:17.858" v="259"/>
          <ac:spMkLst>
            <pc:docMk/>
            <pc:sldMk cId="2366073402" sldId="405"/>
            <ac:spMk id="2057" creationId="{44868084-4119-A102-4C17-DC5F4CAD480F}"/>
          </ac:spMkLst>
        </pc:spChg>
        <pc:spChg chg="mod">
          <ac:chgData name="Ramy Mohamed" userId="0cc068d6-35f3-41e3-a10d-b98e4c17dcff" providerId="ADAL" clId="{AF453001-A281-4A15-A310-D110B7F86FE8}" dt="2023-02-09T06:28:17.858" v="259"/>
          <ac:spMkLst>
            <pc:docMk/>
            <pc:sldMk cId="2366073402" sldId="405"/>
            <ac:spMk id="2058" creationId="{E4B1FF01-0DDF-9537-77CF-46FA1336ECFC}"/>
          </ac:spMkLst>
        </pc:spChg>
        <pc:spChg chg="mod">
          <ac:chgData name="Ramy Mohamed" userId="0cc068d6-35f3-41e3-a10d-b98e4c17dcff" providerId="ADAL" clId="{AF453001-A281-4A15-A310-D110B7F86FE8}" dt="2023-02-09T06:28:17.858" v="259"/>
          <ac:spMkLst>
            <pc:docMk/>
            <pc:sldMk cId="2366073402" sldId="405"/>
            <ac:spMk id="2059" creationId="{5CA685C2-7AB1-95A4-2D51-38E13CC6D16C}"/>
          </ac:spMkLst>
        </pc:spChg>
        <pc:spChg chg="mod">
          <ac:chgData name="Ramy Mohamed" userId="0cc068d6-35f3-41e3-a10d-b98e4c17dcff" providerId="ADAL" clId="{AF453001-A281-4A15-A310-D110B7F86FE8}" dt="2023-02-09T06:28:17.858" v="259"/>
          <ac:spMkLst>
            <pc:docMk/>
            <pc:sldMk cId="2366073402" sldId="405"/>
            <ac:spMk id="2060" creationId="{186855D5-0F71-172A-87F0-43F57CA0F0D8}"/>
          </ac:spMkLst>
        </pc:spChg>
        <pc:spChg chg="mod">
          <ac:chgData name="Ramy Mohamed" userId="0cc068d6-35f3-41e3-a10d-b98e4c17dcff" providerId="ADAL" clId="{AF453001-A281-4A15-A310-D110B7F86FE8}" dt="2023-02-09T06:28:17.858" v="259"/>
          <ac:spMkLst>
            <pc:docMk/>
            <pc:sldMk cId="2366073402" sldId="405"/>
            <ac:spMk id="2061" creationId="{7AA924E1-C624-FDA6-0375-4319CBC5DBE6}"/>
          </ac:spMkLst>
        </pc:spChg>
        <pc:spChg chg="mod">
          <ac:chgData name="Ramy Mohamed" userId="0cc068d6-35f3-41e3-a10d-b98e4c17dcff" providerId="ADAL" clId="{AF453001-A281-4A15-A310-D110B7F86FE8}" dt="2023-02-09T06:28:17.858" v="259"/>
          <ac:spMkLst>
            <pc:docMk/>
            <pc:sldMk cId="2366073402" sldId="405"/>
            <ac:spMk id="2062" creationId="{4187730A-8140-B85A-910D-44FD118EA013}"/>
          </ac:spMkLst>
        </pc:spChg>
        <pc:spChg chg="mod">
          <ac:chgData name="Ramy Mohamed" userId="0cc068d6-35f3-41e3-a10d-b98e4c17dcff" providerId="ADAL" clId="{AF453001-A281-4A15-A310-D110B7F86FE8}" dt="2023-02-09T06:28:17.858" v="259"/>
          <ac:spMkLst>
            <pc:docMk/>
            <pc:sldMk cId="2366073402" sldId="405"/>
            <ac:spMk id="2063" creationId="{5895CB8A-A513-D486-EF86-A2808E1A2AD9}"/>
          </ac:spMkLst>
        </pc:spChg>
        <pc:spChg chg="mod">
          <ac:chgData name="Ramy Mohamed" userId="0cc068d6-35f3-41e3-a10d-b98e4c17dcff" providerId="ADAL" clId="{AF453001-A281-4A15-A310-D110B7F86FE8}" dt="2023-02-09T06:28:17.858" v="259"/>
          <ac:spMkLst>
            <pc:docMk/>
            <pc:sldMk cId="2366073402" sldId="405"/>
            <ac:spMk id="2064" creationId="{17160D66-FB3E-4264-1125-B38083F55E1C}"/>
          </ac:spMkLst>
        </pc:spChg>
        <pc:spChg chg="mod">
          <ac:chgData name="Ramy Mohamed" userId="0cc068d6-35f3-41e3-a10d-b98e4c17dcff" providerId="ADAL" clId="{AF453001-A281-4A15-A310-D110B7F86FE8}" dt="2023-02-09T06:28:17.858" v="259"/>
          <ac:spMkLst>
            <pc:docMk/>
            <pc:sldMk cId="2366073402" sldId="405"/>
            <ac:spMk id="2065" creationId="{BF38D932-16A1-B49D-9306-786826A5E54F}"/>
          </ac:spMkLst>
        </pc:spChg>
        <pc:spChg chg="mod">
          <ac:chgData name="Ramy Mohamed" userId="0cc068d6-35f3-41e3-a10d-b98e4c17dcff" providerId="ADAL" clId="{AF453001-A281-4A15-A310-D110B7F86FE8}" dt="2023-02-09T06:28:17.858" v="259"/>
          <ac:spMkLst>
            <pc:docMk/>
            <pc:sldMk cId="2366073402" sldId="405"/>
            <ac:spMk id="2066" creationId="{8D208FBA-5194-F1FE-95C3-B5CFAC79AEEB}"/>
          </ac:spMkLst>
        </pc:spChg>
        <pc:spChg chg="mod">
          <ac:chgData name="Ramy Mohamed" userId="0cc068d6-35f3-41e3-a10d-b98e4c17dcff" providerId="ADAL" clId="{AF453001-A281-4A15-A310-D110B7F86FE8}" dt="2023-02-09T06:28:17.858" v="259"/>
          <ac:spMkLst>
            <pc:docMk/>
            <pc:sldMk cId="2366073402" sldId="405"/>
            <ac:spMk id="2067" creationId="{98FA968E-B5AB-A6FE-FC41-BC9E38B06D9D}"/>
          </ac:spMkLst>
        </pc:spChg>
        <pc:spChg chg="mod">
          <ac:chgData name="Ramy Mohamed" userId="0cc068d6-35f3-41e3-a10d-b98e4c17dcff" providerId="ADAL" clId="{AF453001-A281-4A15-A310-D110B7F86FE8}" dt="2023-02-09T06:28:17.858" v="259"/>
          <ac:spMkLst>
            <pc:docMk/>
            <pc:sldMk cId="2366073402" sldId="405"/>
            <ac:spMk id="2068" creationId="{5F4AD68F-C5E6-168C-D737-7915ECF322CE}"/>
          </ac:spMkLst>
        </pc:spChg>
        <pc:spChg chg="mod">
          <ac:chgData name="Ramy Mohamed" userId="0cc068d6-35f3-41e3-a10d-b98e4c17dcff" providerId="ADAL" clId="{AF453001-A281-4A15-A310-D110B7F86FE8}" dt="2023-02-09T06:28:17.858" v="259"/>
          <ac:spMkLst>
            <pc:docMk/>
            <pc:sldMk cId="2366073402" sldId="405"/>
            <ac:spMk id="2069" creationId="{57438736-B34E-7C90-23B2-D058F15B6B14}"/>
          </ac:spMkLst>
        </pc:spChg>
        <pc:spChg chg="mod">
          <ac:chgData name="Ramy Mohamed" userId="0cc068d6-35f3-41e3-a10d-b98e4c17dcff" providerId="ADAL" clId="{AF453001-A281-4A15-A310-D110B7F86FE8}" dt="2023-02-09T06:28:17.858" v="259"/>
          <ac:spMkLst>
            <pc:docMk/>
            <pc:sldMk cId="2366073402" sldId="405"/>
            <ac:spMk id="2070" creationId="{ADA9DAA7-B3F9-99CB-A132-8E7E7B2ED22D}"/>
          </ac:spMkLst>
        </pc:spChg>
        <pc:spChg chg="mod">
          <ac:chgData name="Ramy Mohamed" userId="0cc068d6-35f3-41e3-a10d-b98e4c17dcff" providerId="ADAL" clId="{AF453001-A281-4A15-A310-D110B7F86FE8}" dt="2023-02-09T06:28:17.858" v="259"/>
          <ac:spMkLst>
            <pc:docMk/>
            <pc:sldMk cId="2366073402" sldId="405"/>
            <ac:spMk id="2071" creationId="{F76E0987-648B-8353-F27C-AB7E69E1E413}"/>
          </ac:spMkLst>
        </pc:spChg>
        <pc:spChg chg="mod">
          <ac:chgData name="Ramy Mohamed" userId="0cc068d6-35f3-41e3-a10d-b98e4c17dcff" providerId="ADAL" clId="{AF453001-A281-4A15-A310-D110B7F86FE8}" dt="2023-02-09T06:28:17.858" v="259"/>
          <ac:spMkLst>
            <pc:docMk/>
            <pc:sldMk cId="2366073402" sldId="405"/>
            <ac:spMk id="2072" creationId="{6F60FD88-2BE1-8B7B-8A41-E5E457290AED}"/>
          </ac:spMkLst>
        </pc:spChg>
        <pc:spChg chg="mod">
          <ac:chgData name="Ramy Mohamed" userId="0cc068d6-35f3-41e3-a10d-b98e4c17dcff" providerId="ADAL" clId="{AF453001-A281-4A15-A310-D110B7F86FE8}" dt="2023-02-09T06:28:17.858" v="259"/>
          <ac:spMkLst>
            <pc:docMk/>
            <pc:sldMk cId="2366073402" sldId="405"/>
            <ac:spMk id="2073" creationId="{DE6930C3-1FB1-5E81-F828-78C493665832}"/>
          </ac:spMkLst>
        </pc:spChg>
        <pc:spChg chg="mod">
          <ac:chgData name="Ramy Mohamed" userId="0cc068d6-35f3-41e3-a10d-b98e4c17dcff" providerId="ADAL" clId="{AF453001-A281-4A15-A310-D110B7F86FE8}" dt="2023-02-09T06:28:17.858" v="259"/>
          <ac:spMkLst>
            <pc:docMk/>
            <pc:sldMk cId="2366073402" sldId="405"/>
            <ac:spMk id="2074" creationId="{D47E47E9-F299-B626-4821-63BDA4396039}"/>
          </ac:spMkLst>
        </pc:spChg>
        <pc:spChg chg="mod">
          <ac:chgData name="Ramy Mohamed" userId="0cc068d6-35f3-41e3-a10d-b98e4c17dcff" providerId="ADAL" clId="{AF453001-A281-4A15-A310-D110B7F86FE8}" dt="2023-02-09T06:28:17.858" v="259"/>
          <ac:spMkLst>
            <pc:docMk/>
            <pc:sldMk cId="2366073402" sldId="405"/>
            <ac:spMk id="2075" creationId="{748C429C-4A95-A424-77B9-34CD27D94C39}"/>
          </ac:spMkLst>
        </pc:spChg>
        <pc:spChg chg="mod">
          <ac:chgData name="Ramy Mohamed" userId="0cc068d6-35f3-41e3-a10d-b98e4c17dcff" providerId="ADAL" clId="{AF453001-A281-4A15-A310-D110B7F86FE8}" dt="2023-02-09T06:28:17.858" v="259"/>
          <ac:spMkLst>
            <pc:docMk/>
            <pc:sldMk cId="2366073402" sldId="405"/>
            <ac:spMk id="2076" creationId="{EFBB181D-BFE5-07D7-D317-D7F72559D2E5}"/>
          </ac:spMkLst>
        </pc:spChg>
        <pc:spChg chg="mod">
          <ac:chgData name="Ramy Mohamed" userId="0cc068d6-35f3-41e3-a10d-b98e4c17dcff" providerId="ADAL" clId="{AF453001-A281-4A15-A310-D110B7F86FE8}" dt="2023-02-09T06:28:17.858" v="259"/>
          <ac:spMkLst>
            <pc:docMk/>
            <pc:sldMk cId="2366073402" sldId="405"/>
            <ac:spMk id="2077" creationId="{783F91BA-03CB-4672-87A6-05289895CB9F}"/>
          </ac:spMkLst>
        </pc:spChg>
        <pc:spChg chg="mod">
          <ac:chgData name="Ramy Mohamed" userId="0cc068d6-35f3-41e3-a10d-b98e4c17dcff" providerId="ADAL" clId="{AF453001-A281-4A15-A310-D110B7F86FE8}" dt="2023-02-09T06:28:17.858" v="259"/>
          <ac:spMkLst>
            <pc:docMk/>
            <pc:sldMk cId="2366073402" sldId="405"/>
            <ac:spMk id="2078" creationId="{F34FD0A3-C321-7D4B-EEA2-B44CF1445919}"/>
          </ac:spMkLst>
        </pc:spChg>
        <pc:spChg chg="mod">
          <ac:chgData name="Ramy Mohamed" userId="0cc068d6-35f3-41e3-a10d-b98e4c17dcff" providerId="ADAL" clId="{AF453001-A281-4A15-A310-D110B7F86FE8}" dt="2023-02-09T06:28:17.858" v="259"/>
          <ac:spMkLst>
            <pc:docMk/>
            <pc:sldMk cId="2366073402" sldId="405"/>
            <ac:spMk id="2079" creationId="{1A19F128-1218-5AC9-E917-8CD1D3542CF7}"/>
          </ac:spMkLst>
        </pc:spChg>
        <pc:spChg chg="mod">
          <ac:chgData name="Ramy Mohamed" userId="0cc068d6-35f3-41e3-a10d-b98e4c17dcff" providerId="ADAL" clId="{AF453001-A281-4A15-A310-D110B7F86FE8}" dt="2023-02-09T06:28:17.858" v="259"/>
          <ac:spMkLst>
            <pc:docMk/>
            <pc:sldMk cId="2366073402" sldId="405"/>
            <ac:spMk id="2080" creationId="{3B36AF77-8201-48C9-405A-CF0E5AFCEE75}"/>
          </ac:spMkLst>
        </pc:spChg>
        <pc:spChg chg="mod">
          <ac:chgData name="Ramy Mohamed" userId="0cc068d6-35f3-41e3-a10d-b98e4c17dcff" providerId="ADAL" clId="{AF453001-A281-4A15-A310-D110B7F86FE8}" dt="2023-02-09T06:28:17.858" v="259"/>
          <ac:spMkLst>
            <pc:docMk/>
            <pc:sldMk cId="2366073402" sldId="405"/>
            <ac:spMk id="2081" creationId="{1DB9EBD1-DB43-1E36-807B-33B124746865}"/>
          </ac:spMkLst>
        </pc:spChg>
        <pc:spChg chg="mod">
          <ac:chgData name="Ramy Mohamed" userId="0cc068d6-35f3-41e3-a10d-b98e4c17dcff" providerId="ADAL" clId="{AF453001-A281-4A15-A310-D110B7F86FE8}" dt="2023-02-09T06:28:17.858" v="259"/>
          <ac:spMkLst>
            <pc:docMk/>
            <pc:sldMk cId="2366073402" sldId="405"/>
            <ac:spMk id="2082" creationId="{C3F23A42-19EE-9B2B-C117-528831BA01B8}"/>
          </ac:spMkLst>
        </pc:spChg>
        <pc:spChg chg="mod">
          <ac:chgData name="Ramy Mohamed" userId="0cc068d6-35f3-41e3-a10d-b98e4c17dcff" providerId="ADAL" clId="{AF453001-A281-4A15-A310-D110B7F86FE8}" dt="2023-02-09T06:28:17.858" v="259"/>
          <ac:spMkLst>
            <pc:docMk/>
            <pc:sldMk cId="2366073402" sldId="405"/>
            <ac:spMk id="2083" creationId="{3FCE5222-2019-41CD-DBF2-DFAEACDD0050}"/>
          </ac:spMkLst>
        </pc:spChg>
        <pc:spChg chg="mod">
          <ac:chgData name="Ramy Mohamed" userId="0cc068d6-35f3-41e3-a10d-b98e4c17dcff" providerId="ADAL" clId="{AF453001-A281-4A15-A310-D110B7F86FE8}" dt="2023-02-09T06:28:17.858" v="259"/>
          <ac:spMkLst>
            <pc:docMk/>
            <pc:sldMk cId="2366073402" sldId="405"/>
            <ac:spMk id="2084" creationId="{E152A4C6-25A1-C79C-4A4B-6910724A06FF}"/>
          </ac:spMkLst>
        </pc:spChg>
        <pc:spChg chg="mod">
          <ac:chgData name="Ramy Mohamed" userId="0cc068d6-35f3-41e3-a10d-b98e4c17dcff" providerId="ADAL" clId="{AF453001-A281-4A15-A310-D110B7F86FE8}" dt="2023-02-09T06:28:17.858" v="259"/>
          <ac:spMkLst>
            <pc:docMk/>
            <pc:sldMk cId="2366073402" sldId="405"/>
            <ac:spMk id="2085" creationId="{C07DD803-CAD3-9886-A679-F2EEAF036464}"/>
          </ac:spMkLst>
        </pc:spChg>
        <pc:spChg chg="mod">
          <ac:chgData name="Ramy Mohamed" userId="0cc068d6-35f3-41e3-a10d-b98e4c17dcff" providerId="ADAL" clId="{AF453001-A281-4A15-A310-D110B7F86FE8}" dt="2023-02-09T06:28:17.858" v="259"/>
          <ac:spMkLst>
            <pc:docMk/>
            <pc:sldMk cId="2366073402" sldId="405"/>
            <ac:spMk id="2086" creationId="{6C4CF393-3179-1059-8D3B-3478C54BD458}"/>
          </ac:spMkLst>
        </pc:spChg>
        <pc:spChg chg="mod">
          <ac:chgData name="Ramy Mohamed" userId="0cc068d6-35f3-41e3-a10d-b98e4c17dcff" providerId="ADAL" clId="{AF453001-A281-4A15-A310-D110B7F86FE8}" dt="2023-02-09T06:28:17.858" v="259"/>
          <ac:spMkLst>
            <pc:docMk/>
            <pc:sldMk cId="2366073402" sldId="405"/>
            <ac:spMk id="2087" creationId="{3CC9DDCE-7EC5-633C-5333-7786FB110CE8}"/>
          </ac:spMkLst>
        </pc:spChg>
        <pc:spChg chg="mod">
          <ac:chgData name="Ramy Mohamed" userId="0cc068d6-35f3-41e3-a10d-b98e4c17dcff" providerId="ADAL" clId="{AF453001-A281-4A15-A310-D110B7F86FE8}" dt="2023-02-09T06:28:17.858" v="259"/>
          <ac:spMkLst>
            <pc:docMk/>
            <pc:sldMk cId="2366073402" sldId="405"/>
            <ac:spMk id="2088" creationId="{5C577798-A5E4-9924-5D7E-09EE184EFF16}"/>
          </ac:spMkLst>
        </pc:spChg>
        <pc:spChg chg="mod">
          <ac:chgData name="Ramy Mohamed" userId="0cc068d6-35f3-41e3-a10d-b98e4c17dcff" providerId="ADAL" clId="{AF453001-A281-4A15-A310-D110B7F86FE8}" dt="2023-02-09T06:28:17.858" v="259"/>
          <ac:spMkLst>
            <pc:docMk/>
            <pc:sldMk cId="2366073402" sldId="405"/>
            <ac:spMk id="2089" creationId="{0F01CAFF-F5B8-AA5C-9D59-BC1B3DE3C674}"/>
          </ac:spMkLst>
        </pc:spChg>
        <pc:spChg chg="mod">
          <ac:chgData name="Ramy Mohamed" userId="0cc068d6-35f3-41e3-a10d-b98e4c17dcff" providerId="ADAL" clId="{AF453001-A281-4A15-A310-D110B7F86FE8}" dt="2023-02-09T06:28:17.858" v="259"/>
          <ac:spMkLst>
            <pc:docMk/>
            <pc:sldMk cId="2366073402" sldId="405"/>
            <ac:spMk id="2090" creationId="{437AB092-CDC8-250A-FD3C-98CA2835D325}"/>
          </ac:spMkLst>
        </pc:spChg>
        <pc:spChg chg="mod">
          <ac:chgData name="Ramy Mohamed" userId="0cc068d6-35f3-41e3-a10d-b98e4c17dcff" providerId="ADAL" clId="{AF453001-A281-4A15-A310-D110B7F86FE8}" dt="2023-02-09T06:28:17.858" v="259"/>
          <ac:spMkLst>
            <pc:docMk/>
            <pc:sldMk cId="2366073402" sldId="405"/>
            <ac:spMk id="2091" creationId="{CA87B54E-7412-8BF7-E23C-E45501C6B51B}"/>
          </ac:spMkLst>
        </pc:spChg>
        <pc:spChg chg="mod">
          <ac:chgData name="Ramy Mohamed" userId="0cc068d6-35f3-41e3-a10d-b98e4c17dcff" providerId="ADAL" clId="{AF453001-A281-4A15-A310-D110B7F86FE8}" dt="2023-02-09T06:28:17.858" v="259"/>
          <ac:spMkLst>
            <pc:docMk/>
            <pc:sldMk cId="2366073402" sldId="405"/>
            <ac:spMk id="2092" creationId="{2A76D468-10BA-037B-3064-C7C5184996F0}"/>
          </ac:spMkLst>
        </pc:spChg>
        <pc:spChg chg="mod">
          <ac:chgData name="Ramy Mohamed" userId="0cc068d6-35f3-41e3-a10d-b98e4c17dcff" providerId="ADAL" clId="{AF453001-A281-4A15-A310-D110B7F86FE8}" dt="2023-02-09T06:28:17.858" v="259"/>
          <ac:spMkLst>
            <pc:docMk/>
            <pc:sldMk cId="2366073402" sldId="405"/>
            <ac:spMk id="2093" creationId="{1BFA6F63-7311-51B4-A845-357064FA24E3}"/>
          </ac:spMkLst>
        </pc:spChg>
        <pc:spChg chg="mod">
          <ac:chgData name="Ramy Mohamed" userId="0cc068d6-35f3-41e3-a10d-b98e4c17dcff" providerId="ADAL" clId="{AF453001-A281-4A15-A310-D110B7F86FE8}" dt="2023-02-09T06:28:17.858" v="259"/>
          <ac:spMkLst>
            <pc:docMk/>
            <pc:sldMk cId="2366073402" sldId="405"/>
            <ac:spMk id="2094" creationId="{56D7835A-B5BB-57E2-B2A3-A41398AD6ECB}"/>
          </ac:spMkLst>
        </pc:spChg>
        <pc:spChg chg="mod">
          <ac:chgData name="Ramy Mohamed" userId="0cc068d6-35f3-41e3-a10d-b98e4c17dcff" providerId="ADAL" clId="{AF453001-A281-4A15-A310-D110B7F86FE8}" dt="2023-02-09T06:28:17.858" v="259"/>
          <ac:spMkLst>
            <pc:docMk/>
            <pc:sldMk cId="2366073402" sldId="405"/>
            <ac:spMk id="2095" creationId="{F9D8B3AD-43E3-7684-B65A-264DA53EA98F}"/>
          </ac:spMkLst>
        </pc:spChg>
        <pc:spChg chg="mod">
          <ac:chgData name="Ramy Mohamed" userId="0cc068d6-35f3-41e3-a10d-b98e4c17dcff" providerId="ADAL" clId="{AF453001-A281-4A15-A310-D110B7F86FE8}" dt="2023-02-09T06:28:17.858" v="259"/>
          <ac:spMkLst>
            <pc:docMk/>
            <pc:sldMk cId="2366073402" sldId="405"/>
            <ac:spMk id="2096" creationId="{69A2D59B-2B1A-9D9E-7F4A-6211094B9136}"/>
          </ac:spMkLst>
        </pc:spChg>
        <pc:spChg chg="mod">
          <ac:chgData name="Ramy Mohamed" userId="0cc068d6-35f3-41e3-a10d-b98e4c17dcff" providerId="ADAL" clId="{AF453001-A281-4A15-A310-D110B7F86FE8}" dt="2023-02-09T06:28:17.858" v="259"/>
          <ac:spMkLst>
            <pc:docMk/>
            <pc:sldMk cId="2366073402" sldId="405"/>
            <ac:spMk id="2097" creationId="{00BEE79C-C395-A469-1A4E-8147992351C0}"/>
          </ac:spMkLst>
        </pc:spChg>
        <pc:spChg chg="mod">
          <ac:chgData name="Ramy Mohamed" userId="0cc068d6-35f3-41e3-a10d-b98e4c17dcff" providerId="ADAL" clId="{AF453001-A281-4A15-A310-D110B7F86FE8}" dt="2023-02-09T06:28:17.858" v="259"/>
          <ac:spMkLst>
            <pc:docMk/>
            <pc:sldMk cId="2366073402" sldId="405"/>
            <ac:spMk id="2098" creationId="{7578538C-01AE-544A-0325-EDDB6E14CA20}"/>
          </ac:spMkLst>
        </pc:spChg>
        <pc:spChg chg="mod">
          <ac:chgData name="Ramy Mohamed" userId="0cc068d6-35f3-41e3-a10d-b98e4c17dcff" providerId="ADAL" clId="{AF453001-A281-4A15-A310-D110B7F86FE8}" dt="2023-02-09T06:28:17.858" v="259"/>
          <ac:spMkLst>
            <pc:docMk/>
            <pc:sldMk cId="2366073402" sldId="405"/>
            <ac:spMk id="2099" creationId="{EA38E726-1F52-690F-6181-1DD2B2AA5BA7}"/>
          </ac:spMkLst>
        </pc:spChg>
        <pc:spChg chg="mod">
          <ac:chgData name="Ramy Mohamed" userId="0cc068d6-35f3-41e3-a10d-b98e4c17dcff" providerId="ADAL" clId="{AF453001-A281-4A15-A310-D110B7F86FE8}" dt="2023-02-09T06:28:17.858" v="259"/>
          <ac:spMkLst>
            <pc:docMk/>
            <pc:sldMk cId="2366073402" sldId="405"/>
            <ac:spMk id="2100" creationId="{3A55FCA5-D15A-2B12-D4A9-A3E23CA6781B}"/>
          </ac:spMkLst>
        </pc:spChg>
        <pc:spChg chg="mod">
          <ac:chgData name="Ramy Mohamed" userId="0cc068d6-35f3-41e3-a10d-b98e4c17dcff" providerId="ADAL" clId="{AF453001-A281-4A15-A310-D110B7F86FE8}" dt="2023-02-09T06:28:17.858" v="259"/>
          <ac:spMkLst>
            <pc:docMk/>
            <pc:sldMk cId="2366073402" sldId="405"/>
            <ac:spMk id="2101" creationId="{D60DE1AB-72DA-4DB8-27DE-142BD2D0AB09}"/>
          </ac:spMkLst>
        </pc:spChg>
        <pc:spChg chg="mod">
          <ac:chgData name="Ramy Mohamed" userId="0cc068d6-35f3-41e3-a10d-b98e4c17dcff" providerId="ADAL" clId="{AF453001-A281-4A15-A310-D110B7F86FE8}" dt="2023-02-09T06:28:17.858" v="259"/>
          <ac:spMkLst>
            <pc:docMk/>
            <pc:sldMk cId="2366073402" sldId="405"/>
            <ac:spMk id="2102" creationId="{684E10AD-76EA-F6E5-BD09-ECC62C302EAA}"/>
          </ac:spMkLst>
        </pc:spChg>
        <pc:spChg chg="mod">
          <ac:chgData name="Ramy Mohamed" userId="0cc068d6-35f3-41e3-a10d-b98e4c17dcff" providerId="ADAL" clId="{AF453001-A281-4A15-A310-D110B7F86FE8}" dt="2023-02-09T06:28:17.858" v="259"/>
          <ac:spMkLst>
            <pc:docMk/>
            <pc:sldMk cId="2366073402" sldId="405"/>
            <ac:spMk id="2103" creationId="{762C1C57-7012-5921-9BD4-F8CA05DB6BCB}"/>
          </ac:spMkLst>
        </pc:spChg>
        <pc:spChg chg="mod">
          <ac:chgData name="Ramy Mohamed" userId="0cc068d6-35f3-41e3-a10d-b98e4c17dcff" providerId="ADAL" clId="{AF453001-A281-4A15-A310-D110B7F86FE8}" dt="2023-02-09T06:28:17.858" v="259"/>
          <ac:spMkLst>
            <pc:docMk/>
            <pc:sldMk cId="2366073402" sldId="405"/>
            <ac:spMk id="2104" creationId="{C71CBD08-1EF7-368A-3D2E-0E795C43EA1F}"/>
          </ac:spMkLst>
        </pc:spChg>
        <pc:spChg chg="mod">
          <ac:chgData name="Ramy Mohamed" userId="0cc068d6-35f3-41e3-a10d-b98e4c17dcff" providerId="ADAL" clId="{AF453001-A281-4A15-A310-D110B7F86FE8}" dt="2023-02-09T06:28:17.858" v="259"/>
          <ac:spMkLst>
            <pc:docMk/>
            <pc:sldMk cId="2366073402" sldId="405"/>
            <ac:spMk id="2105" creationId="{672EFA5D-85FD-5F64-FF2F-DEBD4D6F4B18}"/>
          </ac:spMkLst>
        </pc:spChg>
        <pc:spChg chg="mod">
          <ac:chgData name="Ramy Mohamed" userId="0cc068d6-35f3-41e3-a10d-b98e4c17dcff" providerId="ADAL" clId="{AF453001-A281-4A15-A310-D110B7F86FE8}" dt="2023-02-09T06:28:17.858" v="259"/>
          <ac:spMkLst>
            <pc:docMk/>
            <pc:sldMk cId="2366073402" sldId="405"/>
            <ac:spMk id="2106" creationId="{6DC6F7FD-6FE9-3C12-078C-091CBB8E21AF}"/>
          </ac:spMkLst>
        </pc:spChg>
        <pc:spChg chg="mod">
          <ac:chgData name="Ramy Mohamed" userId="0cc068d6-35f3-41e3-a10d-b98e4c17dcff" providerId="ADAL" clId="{AF453001-A281-4A15-A310-D110B7F86FE8}" dt="2023-02-09T06:28:17.858" v="259"/>
          <ac:spMkLst>
            <pc:docMk/>
            <pc:sldMk cId="2366073402" sldId="405"/>
            <ac:spMk id="2107" creationId="{C8D581B8-9A8C-EB3E-463C-F4DEE9CF087B}"/>
          </ac:spMkLst>
        </pc:spChg>
        <pc:spChg chg="mod">
          <ac:chgData name="Ramy Mohamed" userId="0cc068d6-35f3-41e3-a10d-b98e4c17dcff" providerId="ADAL" clId="{AF453001-A281-4A15-A310-D110B7F86FE8}" dt="2023-02-09T06:28:17.858" v="259"/>
          <ac:spMkLst>
            <pc:docMk/>
            <pc:sldMk cId="2366073402" sldId="405"/>
            <ac:spMk id="2108" creationId="{80F75CD4-E097-8C05-3E4C-D5D78881F9AE}"/>
          </ac:spMkLst>
        </pc:spChg>
        <pc:spChg chg="mod">
          <ac:chgData name="Ramy Mohamed" userId="0cc068d6-35f3-41e3-a10d-b98e4c17dcff" providerId="ADAL" clId="{AF453001-A281-4A15-A310-D110B7F86FE8}" dt="2023-02-09T06:28:17.858" v="259"/>
          <ac:spMkLst>
            <pc:docMk/>
            <pc:sldMk cId="2366073402" sldId="405"/>
            <ac:spMk id="2109" creationId="{76CDF4DA-A58B-869D-A857-64FEBB32E26F}"/>
          </ac:spMkLst>
        </pc:spChg>
        <pc:spChg chg="mod">
          <ac:chgData name="Ramy Mohamed" userId="0cc068d6-35f3-41e3-a10d-b98e4c17dcff" providerId="ADAL" clId="{AF453001-A281-4A15-A310-D110B7F86FE8}" dt="2023-02-09T06:28:17.858" v="259"/>
          <ac:spMkLst>
            <pc:docMk/>
            <pc:sldMk cId="2366073402" sldId="405"/>
            <ac:spMk id="2110" creationId="{3909F590-14EC-6FE4-DC94-D396606D86A4}"/>
          </ac:spMkLst>
        </pc:spChg>
        <pc:spChg chg="mod">
          <ac:chgData name="Ramy Mohamed" userId="0cc068d6-35f3-41e3-a10d-b98e4c17dcff" providerId="ADAL" clId="{AF453001-A281-4A15-A310-D110B7F86FE8}" dt="2023-02-09T06:28:17.858" v="259"/>
          <ac:spMkLst>
            <pc:docMk/>
            <pc:sldMk cId="2366073402" sldId="405"/>
            <ac:spMk id="2111" creationId="{8D8A5734-3720-B65F-C979-78685FE44955}"/>
          </ac:spMkLst>
        </pc:spChg>
        <pc:spChg chg="mod">
          <ac:chgData name="Ramy Mohamed" userId="0cc068d6-35f3-41e3-a10d-b98e4c17dcff" providerId="ADAL" clId="{AF453001-A281-4A15-A310-D110B7F86FE8}" dt="2023-02-09T06:28:17.858" v="259"/>
          <ac:spMkLst>
            <pc:docMk/>
            <pc:sldMk cId="2366073402" sldId="405"/>
            <ac:spMk id="2112" creationId="{0756EE3A-B60F-73B0-E8D8-8DE48BFA04CB}"/>
          </ac:spMkLst>
        </pc:spChg>
        <pc:spChg chg="mod">
          <ac:chgData name="Ramy Mohamed" userId="0cc068d6-35f3-41e3-a10d-b98e4c17dcff" providerId="ADAL" clId="{AF453001-A281-4A15-A310-D110B7F86FE8}" dt="2023-02-09T06:28:17.858" v="259"/>
          <ac:spMkLst>
            <pc:docMk/>
            <pc:sldMk cId="2366073402" sldId="405"/>
            <ac:spMk id="2113" creationId="{67D25D6A-A239-DED9-96F3-71C194FFAF77}"/>
          </ac:spMkLst>
        </pc:spChg>
        <pc:spChg chg="mod">
          <ac:chgData name="Ramy Mohamed" userId="0cc068d6-35f3-41e3-a10d-b98e4c17dcff" providerId="ADAL" clId="{AF453001-A281-4A15-A310-D110B7F86FE8}" dt="2023-02-09T06:28:17.858" v="259"/>
          <ac:spMkLst>
            <pc:docMk/>
            <pc:sldMk cId="2366073402" sldId="405"/>
            <ac:spMk id="2114" creationId="{CDC3A669-0E73-8F3E-E59F-A7B1C531B14D}"/>
          </ac:spMkLst>
        </pc:spChg>
        <pc:spChg chg="mod">
          <ac:chgData name="Ramy Mohamed" userId="0cc068d6-35f3-41e3-a10d-b98e4c17dcff" providerId="ADAL" clId="{AF453001-A281-4A15-A310-D110B7F86FE8}" dt="2023-02-09T06:28:17.858" v="259"/>
          <ac:spMkLst>
            <pc:docMk/>
            <pc:sldMk cId="2366073402" sldId="405"/>
            <ac:spMk id="2115" creationId="{31DA1496-FF06-DAA3-841B-7EB141894990}"/>
          </ac:spMkLst>
        </pc:spChg>
        <pc:spChg chg="mod">
          <ac:chgData name="Ramy Mohamed" userId="0cc068d6-35f3-41e3-a10d-b98e4c17dcff" providerId="ADAL" clId="{AF453001-A281-4A15-A310-D110B7F86FE8}" dt="2023-02-09T06:28:17.858" v="259"/>
          <ac:spMkLst>
            <pc:docMk/>
            <pc:sldMk cId="2366073402" sldId="405"/>
            <ac:spMk id="2116" creationId="{5CCD203B-4326-2639-5D41-DCBD563A681D}"/>
          </ac:spMkLst>
        </pc:spChg>
        <pc:spChg chg="mod">
          <ac:chgData name="Ramy Mohamed" userId="0cc068d6-35f3-41e3-a10d-b98e4c17dcff" providerId="ADAL" clId="{AF453001-A281-4A15-A310-D110B7F86FE8}" dt="2023-02-09T06:28:17.858" v="259"/>
          <ac:spMkLst>
            <pc:docMk/>
            <pc:sldMk cId="2366073402" sldId="405"/>
            <ac:spMk id="2117" creationId="{E274C39B-D6E2-0896-8366-AA7AEB0247AC}"/>
          </ac:spMkLst>
        </pc:spChg>
        <pc:spChg chg="mod">
          <ac:chgData name="Ramy Mohamed" userId="0cc068d6-35f3-41e3-a10d-b98e4c17dcff" providerId="ADAL" clId="{AF453001-A281-4A15-A310-D110B7F86FE8}" dt="2023-02-09T06:28:17.858" v="259"/>
          <ac:spMkLst>
            <pc:docMk/>
            <pc:sldMk cId="2366073402" sldId="405"/>
            <ac:spMk id="2118" creationId="{EF7C3F49-386D-F1C0-CFEE-0A872F53762E}"/>
          </ac:spMkLst>
        </pc:spChg>
        <pc:spChg chg="mod">
          <ac:chgData name="Ramy Mohamed" userId="0cc068d6-35f3-41e3-a10d-b98e4c17dcff" providerId="ADAL" clId="{AF453001-A281-4A15-A310-D110B7F86FE8}" dt="2023-02-09T06:28:17.858" v="259"/>
          <ac:spMkLst>
            <pc:docMk/>
            <pc:sldMk cId="2366073402" sldId="405"/>
            <ac:spMk id="2119" creationId="{B522E9A0-655A-5D66-FE7A-D9B68D18CB60}"/>
          </ac:spMkLst>
        </pc:spChg>
        <pc:spChg chg="mod">
          <ac:chgData name="Ramy Mohamed" userId="0cc068d6-35f3-41e3-a10d-b98e4c17dcff" providerId="ADAL" clId="{AF453001-A281-4A15-A310-D110B7F86FE8}" dt="2023-02-09T06:28:17.858" v="259"/>
          <ac:spMkLst>
            <pc:docMk/>
            <pc:sldMk cId="2366073402" sldId="405"/>
            <ac:spMk id="2120" creationId="{40095E10-1BB8-6E70-0717-EE1FDB8A2F80}"/>
          </ac:spMkLst>
        </pc:spChg>
        <pc:spChg chg="mod">
          <ac:chgData name="Ramy Mohamed" userId="0cc068d6-35f3-41e3-a10d-b98e4c17dcff" providerId="ADAL" clId="{AF453001-A281-4A15-A310-D110B7F86FE8}" dt="2023-02-09T06:28:17.858" v="259"/>
          <ac:spMkLst>
            <pc:docMk/>
            <pc:sldMk cId="2366073402" sldId="405"/>
            <ac:spMk id="2121" creationId="{917616FB-4143-28DE-3C97-091303A901E2}"/>
          </ac:spMkLst>
        </pc:spChg>
        <pc:spChg chg="mod">
          <ac:chgData name="Ramy Mohamed" userId="0cc068d6-35f3-41e3-a10d-b98e4c17dcff" providerId="ADAL" clId="{AF453001-A281-4A15-A310-D110B7F86FE8}" dt="2023-02-09T06:28:17.858" v="259"/>
          <ac:spMkLst>
            <pc:docMk/>
            <pc:sldMk cId="2366073402" sldId="405"/>
            <ac:spMk id="2122" creationId="{5E04A2FE-EC5C-8EFF-F6A9-89685D47276C}"/>
          </ac:spMkLst>
        </pc:spChg>
        <pc:spChg chg="mod">
          <ac:chgData name="Ramy Mohamed" userId="0cc068d6-35f3-41e3-a10d-b98e4c17dcff" providerId="ADAL" clId="{AF453001-A281-4A15-A310-D110B7F86FE8}" dt="2023-02-09T06:28:17.858" v="259"/>
          <ac:spMkLst>
            <pc:docMk/>
            <pc:sldMk cId="2366073402" sldId="405"/>
            <ac:spMk id="2123" creationId="{4BD39FDE-1B39-FAFB-7825-7F0C6BFF0080}"/>
          </ac:spMkLst>
        </pc:spChg>
        <pc:spChg chg="mod">
          <ac:chgData name="Ramy Mohamed" userId="0cc068d6-35f3-41e3-a10d-b98e4c17dcff" providerId="ADAL" clId="{AF453001-A281-4A15-A310-D110B7F86FE8}" dt="2023-02-09T06:28:17.858" v="259"/>
          <ac:spMkLst>
            <pc:docMk/>
            <pc:sldMk cId="2366073402" sldId="405"/>
            <ac:spMk id="2124" creationId="{54784A88-654A-2673-3D69-45685F37917E}"/>
          </ac:spMkLst>
        </pc:spChg>
        <pc:spChg chg="mod">
          <ac:chgData name="Ramy Mohamed" userId="0cc068d6-35f3-41e3-a10d-b98e4c17dcff" providerId="ADAL" clId="{AF453001-A281-4A15-A310-D110B7F86FE8}" dt="2023-02-09T06:28:17.858" v="259"/>
          <ac:spMkLst>
            <pc:docMk/>
            <pc:sldMk cId="2366073402" sldId="405"/>
            <ac:spMk id="2125" creationId="{0949C5A3-2AAC-9633-DA3B-E0E5D7E5D869}"/>
          </ac:spMkLst>
        </pc:spChg>
        <pc:spChg chg="mod">
          <ac:chgData name="Ramy Mohamed" userId="0cc068d6-35f3-41e3-a10d-b98e4c17dcff" providerId="ADAL" clId="{AF453001-A281-4A15-A310-D110B7F86FE8}" dt="2023-02-09T06:28:17.858" v="259"/>
          <ac:spMkLst>
            <pc:docMk/>
            <pc:sldMk cId="2366073402" sldId="405"/>
            <ac:spMk id="2126" creationId="{4AACEECB-CFD6-99B7-7409-83B0ACAF4277}"/>
          </ac:spMkLst>
        </pc:spChg>
        <pc:spChg chg="mod">
          <ac:chgData name="Ramy Mohamed" userId="0cc068d6-35f3-41e3-a10d-b98e4c17dcff" providerId="ADAL" clId="{AF453001-A281-4A15-A310-D110B7F86FE8}" dt="2023-02-09T06:28:17.858" v="259"/>
          <ac:spMkLst>
            <pc:docMk/>
            <pc:sldMk cId="2366073402" sldId="405"/>
            <ac:spMk id="2127" creationId="{0C1169ED-389F-AF23-CF28-4EBB028B162C}"/>
          </ac:spMkLst>
        </pc:spChg>
        <pc:spChg chg="mod">
          <ac:chgData name="Ramy Mohamed" userId="0cc068d6-35f3-41e3-a10d-b98e4c17dcff" providerId="ADAL" clId="{AF453001-A281-4A15-A310-D110B7F86FE8}" dt="2023-02-09T06:28:17.858" v="259"/>
          <ac:spMkLst>
            <pc:docMk/>
            <pc:sldMk cId="2366073402" sldId="405"/>
            <ac:spMk id="2128" creationId="{66843D4E-9E01-0B14-D2E2-14B67A11E3A4}"/>
          </ac:spMkLst>
        </pc:spChg>
        <pc:spChg chg="mod">
          <ac:chgData name="Ramy Mohamed" userId="0cc068d6-35f3-41e3-a10d-b98e4c17dcff" providerId="ADAL" clId="{AF453001-A281-4A15-A310-D110B7F86FE8}" dt="2023-02-09T06:28:17.858" v="259"/>
          <ac:spMkLst>
            <pc:docMk/>
            <pc:sldMk cId="2366073402" sldId="405"/>
            <ac:spMk id="2129" creationId="{0BB958A9-99D6-013F-362E-F8AF4266708E}"/>
          </ac:spMkLst>
        </pc:spChg>
        <pc:spChg chg="mod">
          <ac:chgData name="Ramy Mohamed" userId="0cc068d6-35f3-41e3-a10d-b98e4c17dcff" providerId="ADAL" clId="{AF453001-A281-4A15-A310-D110B7F86FE8}" dt="2023-02-09T06:28:17.858" v="259"/>
          <ac:spMkLst>
            <pc:docMk/>
            <pc:sldMk cId="2366073402" sldId="405"/>
            <ac:spMk id="2130" creationId="{C2DEB085-F430-DBC3-8D08-903C0A2C46D5}"/>
          </ac:spMkLst>
        </pc:spChg>
        <pc:spChg chg="mod">
          <ac:chgData name="Ramy Mohamed" userId="0cc068d6-35f3-41e3-a10d-b98e4c17dcff" providerId="ADAL" clId="{AF453001-A281-4A15-A310-D110B7F86FE8}" dt="2023-02-09T06:28:17.858" v="259"/>
          <ac:spMkLst>
            <pc:docMk/>
            <pc:sldMk cId="2366073402" sldId="405"/>
            <ac:spMk id="2131" creationId="{02379943-8B30-D094-29A8-D5D6F97CB026}"/>
          </ac:spMkLst>
        </pc:spChg>
        <pc:spChg chg="mod">
          <ac:chgData name="Ramy Mohamed" userId="0cc068d6-35f3-41e3-a10d-b98e4c17dcff" providerId="ADAL" clId="{AF453001-A281-4A15-A310-D110B7F86FE8}" dt="2023-02-09T06:28:17.858" v="259"/>
          <ac:spMkLst>
            <pc:docMk/>
            <pc:sldMk cId="2366073402" sldId="405"/>
            <ac:spMk id="2132" creationId="{ECF33B57-3613-73CE-732D-9C374E681768}"/>
          </ac:spMkLst>
        </pc:spChg>
        <pc:spChg chg="mod">
          <ac:chgData name="Ramy Mohamed" userId="0cc068d6-35f3-41e3-a10d-b98e4c17dcff" providerId="ADAL" clId="{AF453001-A281-4A15-A310-D110B7F86FE8}" dt="2023-02-09T06:28:17.858" v="259"/>
          <ac:spMkLst>
            <pc:docMk/>
            <pc:sldMk cId="2366073402" sldId="405"/>
            <ac:spMk id="2133" creationId="{DD80D61F-D7E4-76E5-CC0A-C0CA6185FF7F}"/>
          </ac:spMkLst>
        </pc:spChg>
        <pc:spChg chg="mod">
          <ac:chgData name="Ramy Mohamed" userId="0cc068d6-35f3-41e3-a10d-b98e4c17dcff" providerId="ADAL" clId="{AF453001-A281-4A15-A310-D110B7F86FE8}" dt="2023-02-09T06:28:17.858" v="259"/>
          <ac:spMkLst>
            <pc:docMk/>
            <pc:sldMk cId="2366073402" sldId="405"/>
            <ac:spMk id="2134" creationId="{DA9E97BC-3A15-C9CF-ED39-48FB0E3B4B45}"/>
          </ac:spMkLst>
        </pc:spChg>
        <pc:spChg chg="mod">
          <ac:chgData name="Ramy Mohamed" userId="0cc068d6-35f3-41e3-a10d-b98e4c17dcff" providerId="ADAL" clId="{AF453001-A281-4A15-A310-D110B7F86FE8}" dt="2023-02-09T06:28:17.858" v="259"/>
          <ac:spMkLst>
            <pc:docMk/>
            <pc:sldMk cId="2366073402" sldId="405"/>
            <ac:spMk id="2135" creationId="{44EBA5BE-9F04-5DD8-0172-45B1F7A59952}"/>
          </ac:spMkLst>
        </pc:spChg>
        <pc:spChg chg="mod">
          <ac:chgData name="Ramy Mohamed" userId="0cc068d6-35f3-41e3-a10d-b98e4c17dcff" providerId="ADAL" clId="{AF453001-A281-4A15-A310-D110B7F86FE8}" dt="2023-02-09T06:28:17.858" v="259"/>
          <ac:spMkLst>
            <pc:docMk/>
            <pc:sldMk cId="2366073402" sldId="405"/>
            <ac:spMk id="2136" creationId="{F3A938CD-4714-FD23-4C01-D5CAD9926651}"/>
          </ac:spMkLst>
        </pc:spChg>
        <pc:spChg chg="mod">
          <ac:chgData name="Ramy Mohamed" userId="0cc068d6-35f3-41e3-a10d-b98e4c17dcff" providerId="ADAL" clId="{AF453001-A281-4A15-A310-D110B7F86FE8}" dt="2023-02-09T06:28:17.858" v="259"/>
          <ac:spMkLst>
            <pc:docMk/>
            <pc:sldMk cId="2366073402" sldId="405"/>
            <ac:spMk id="2137" creationId="{2F3D46D6-8A87-0EF5-FF94-B131D8A1F485}"/>
          </ac:spMkLst>
        </pc:spChg>
        <pc:spChg chg="mod">
          <ac:chgData name="Ramy Mohamed" userId="0cc068d6-35f3-41e3-a10d-b98e4c17dcff" providerId="ADAL" clId="{AF453001-A281-4A15-A310-D110B7F86FE8}" dt="2023-02-09T06:28:17.858" v="259"/>
          <ac:spMkLst>
            <pc:docMk/>
            <pc:sldMk cId="2366073402" sldId="405"/>
            <ac:spMk id="2138" creationId="{01367995-4018-8950-D73A-B5F822EB00D8}"/>
          </ac:spMkLst>
        </pc:spChg>
        <pc:spChg chg="mod">
          <ac:chgData name="Ramy Mohamed" userId="0cc068d6-35f3-41e3-a10d-b98e4c17dcff" providerId="ADAL" clId="{AF453001-A281-4A15-A310-D110B7F86FE8}" dt="2023-02-09T06:28:17.858" v="259"/>
          <ac:spMkLst>
            <pc:docMk/>
            <pc:sldMk cId="2366073402" sldId="405"/>
            <ac:spMk id="2139" creationId="{74D9E1BF-3BC9-62C8-A163-CE09615805C2}"/>
          </ac:spMkLst>
        </pc:spChg>
        <pc:spChg chg="mod">
          <ac:chgData name="Ramy Mohamed" userId="0cc068d6-35f3-41e3-a10d-b98e4c17dcff" providerId="ADAL" clId="{AF453001-A281-4A15-A310-D110B7F86FE8}" dt="2023-02-09T06:28:17.858" v="259"/>
          <ac:spMkLst>
            <pc:docMk/>
            <pc:sldMk cId="2366073402" sldId="405"/>
            <ac:spMk id="2140" creationId="{AF924E74-2B7B-12E0-7DCE-FC1C2A75A5A0}"/>
          </ac:spMkLst>
        </pc:spChg>
        <pc:spChg chg="mod">
          <ac:chgData name="Ramy Mohamed" userId="0cc068d6-35f3-41e3-a10d-b98e4c17dcff" providerId="ADAL" clId="{AF453001-A281-4A15-A310-D110B7F86FE8}" dt="2023-02-09T06:28:17.858" v="259"/>
          <ac:spMkLst>
            <pc:docMk/>
            <pc:sldMk cId="2366073402" sldId="405"/>
            <ac:spMk id="2141" creationId="{ED682CEC-8137-BB2C-446A-776B955CAC89}"/>
          </ac:spMkLst>
        </pc:spChg>
        <pc:spChg chg="mod">
          <ac:chgData name="Ramy Mohamed" userId="0cc068d6-35f3-41e3-a10d-b98e4c17dcff" providerId="ADAL" clId="{AF453001-A281-4A15-A310-D110B7F86FE8}" dt="2023-02-09T06:28:17.858" v="259"/>
          <ac:spMkLst>
            <pc:docMk/>
            <pc:sldMk cId="2366073402" sldId="405"/>
            <ac:spMk id="2142" creationId="{30489CC6-76F5-240A-69B0-D38107556636}"/>
          </ac:spMkLst>
        </pc:spChg>
        <pc:spChg chg="mod">
          <ac:chgData name="Ramy Mohamed" userId="0cc068d6-35f3-41e3-a10d-b98e4c17dcff" providerId="ADAL" clId="{AF453001-A281-4A15-A310-D110B7F86FE8}" dt="2023-02-09T06:28:17.858" v="259"/>
          <ac:spMkLst>
            <pc:docMk/>
            <pc:sldMk cId="2366073402" sldId="405"/>
            <ac:spMk id="2143" creationId="{5F27010A-5052-B016-6818-4CA22F469C4B}"/>
          </ac:spMkLst>
        </pc:spChg>
        <pc:spChg chg="mod">
          <ac:chgData name="Ramy Mohamed" userId="0cc068d6-35f3-41e3-a10d-b98e4c17dcff" providerId="ADAL" clId="{AF453001-A281-4A15-A310-D110B7F86FE8}" dt="2023-02-09T06:28:17.858" v="259"/>
          <ac:spMkLst>
            <pc:docMk/>
            <pc:sldMk cId="2366073402" sldId="405"/>
            <ac:spMk id="2144" creationId="{E75C1653-4C46-9E1E-6ABC-D589149303D8}"/>
          </ac:spMkLst>
        </pc:spChg>
        <pc:spChg chg="mod">
          <ac:chgData name="Ramy Mohamed" userId="0cc068d6-35f3-41e3-a10d-b98e4c17dcff" providerId="ADAL" clId="{AF453001-A281-4A15-A310-D110B7F86FE8}" dt="2023-02-09T06:28:17.858" v="259"/>
          <ac:spMkLst>
            <pc:docMk/>
            <pc:sldMk cId="2366073402" sldId="405"/>
            <ac:spMk id="2145" creationId="{606AE504-7170-3F8C-1ED1-D52993AEA7A5}"/>
          </ac:spMkLst>
        </pc:spChg>
        <pc:spChg chg="mod">
          <ac:chgData name="Ramy Mohamed" userId="0cc068d6-35f3-41e3-a10d-b98e4c17dcff" providerId="ADAL" clId="{AF453001-A281-4A15-A310-D110B7F86FE8}" dt="2023-02-09T06:28:17.858" v="259"/>
          <ac:spMkLst>
            <pc:docMk/>
            <pc:sldMk cId="2366073402" sldId="405"/>
            <ac:spMk id="2146" creationId="{962BB111-0512-426F-E434-8C1BEE2BEAA3}"/>
          </ac:spMkLst>
        </pc:spChg>
        <pc:spChg chg="mod">
          <ac:chgData name="Ramy Mohamed" userId="0cc068d6-35f3-41e3-a10d-b98e4c17dcff" providerId="ADAL" clId="{AF453001-A281-4A15-A310-D110B7F86FE8}" dt="2023-02-09T06:28:17.858" v="259"/>
          <ac:spMkLst>
            <pc:docMk/>
            <pc:sldMk cId="2366073402" sldId="405"/>
            <ac:spMk id="2147" creationId="{C5F70233-F704-35DE-3FB2-7533EDA3B798}"/>
          </ac:spMkLst>
        </pc:spChg>
        <pc:spChg chg="mod">
          <ac:chgData name="Ramy Mohamed" userId="0cc068d6-35f3-41e3-a10d-b98e4c17dcff" providerId="ADAL" clId="{AF453001-A281-4A15-A310-D110B7F86FE8}" dt="2023-02-09T06:28:17.858" v="259"/>
          <ac:spMkLst>
            <pc:docMk/>
            <pc:sldMk cId="2366073402" sldId="405"/>
            <ac:spMk id="2148" creationId="{09D260E3-357A-7AFF-75CC-B88BD4E05323}"/>
          </ac:spMkLst>
        </pc:spChg>
        <pc:spChg chg="mod">
          <ac:chgData name="Ramy Mohamed" userId="0cc068d6-35f3-41e3-a10d-b98e4c17dcff" providerId="ADAL" clId="{AF453001-A281-4A15-A310-D110B7F86FE8}" dt="2023-02-09T06:28:17.858" v="259"/>
          <ac:spMkLst>
            <pc:docMk/>
            <pc:sldMk cId="2366073402" sldId="405"/>
            <ac:spMk id="2149" creationId="{66E4146C-4F21-4F97-257A-1023E5C2F6C4}"/>
          </ac:spMkLst>
        </pc:spChg>
        <pc:spChg chg="mod">
          <ac:chgData name="Ramy Mohamed" userId="0cc068d6-35f3-41e3-a10d-b98e4c17dcff" providerId="ADAL" clId="{AF453001-A281-4A15-A310-D110B7F86FE8}" dt="2023-02-09T06:28:17.858" v="259"/>
          <ac:spMkLst>
            <pc:docMk/>
            <pc:sldMk cId="2366073402" sldId="405"/>
            <ac:spMk id="2150" creationId="{F3B0696B-2B25-A0ED-BB03-0A5F78B90496}"/>
          </ac:spMkLst>
        </pc:spChg>
        <pc:spChg chg="mod">
          <ac:chgData name="Ramy Mohamed" userId="0cc068d6-35f3-41e3-a10d-b98e4c17dcff" providerId="ADAL" clId="{AF453001-A281-4A15-A310-D110B7F86FE8}" dt="2023-02-09T06:28:17.858" v="259"/>
          <ac:spMkLst>
            <pc:docMk/>
            <pc:sldMk cId="2366073402" sldId="405"/>
            <ac:spMk id="2151" creationId="{E493363A-6346-A49B-2503-901CF80388B3}"/>
          </ac:spMkLst>
        </pc:spChg>
        <pc:spChg chg="mod">
          <ac:chgData name="Ramy Mohamed" userId="0cc068d6-35f3-41e3-a10d-b98e4c17dcff" providerId="ADAL" clId="{AF453001-A281-4A15-A310-D110B7F86FE8}" dt="2023-02-09T06:28:17.858" v="259"/>
          <ac:spMkLst>
            <pc:docMk/>
            <pc:sldMk cId="2366073402" sldId="405"/>
            <ac:spMk id="2152" creationId="{1B326A49-A3A3-1CA6-3DDA-FEABC85C6063}"/>
          </ac:spMkLst>
        </pc:spChg>
        <pc:spChg chg="mod">
          <ac:chgData name="Ramy Mohamed" userId="0cc068d6-35f3-41e3-a10d-b98e4c17dcff" providerId="ADAL" clId="{AF453001-A281-4A15-A310-D110B7F86FE8}" dt="2023-02-09T06:28:17.858" v="259"/>
          <ac:spMkLst>
            <pc:docMk/>
            <pc:sldMk cId="2366073402" sldId="405"/>
            <ac:spMk id="2153" creationId="{4E95496B-E1B4-E5A8-9033-3D4350F077FD}"/>
          </ac:spMkLst>
        </pc:spChg>
        <pc:spChg chg="mod">
          <ac:chgData name="Ramy Mohamed" userId="0cc068d6-35f3-41e3-a10d-b98e4c17dcff" providerId="ADAL" clId="{AF453001-A281-4A15-A310-D110B7F86FE8}" dt="2023-02-09T06:28:17.858" v="259"/>
          <ac:spMkLst>
            <pc:docMk/>
            <pc:sldMk cId="2366073402" sldId="405"/>
            <ac:spMk id="2154" creationId="{63EA61E7-F7F7-D747-714F-07C4C9F8A2FC}"/>
          </ac:spMkLst>
        </pc:spChg>
        <pc:spChg chg="mod">
          <ac:chgData name="Ramy Mohamed" userId="0cc068d6-35f3-41e3-a10d-b98e4c17dcff" providerId="ADAL" clId="{AF453001-A281-4A15-A310-D110B7F86FE8}" dt="2023-02-09T06:28:17.858" v="259"/>
          <ac:spMkLst>
            <pc:docMk/>
            <pc:sldMk cId="2366073402" sldId="405"/>
            <ac:spMk id="2155" creationId="{4DB87A40-DF47-8645-E500-8DD56231C5C0}"/>
          </ac:spMkLst>
        </pc:spChg>
        <pc:spChg chg="mod">
          <ac:chgData name="Ramy Mohamed" userId="0cc068d6-35f3-41e3-a10d-b98e4c17dcff" providerId="ADAL" clId="{AF453001-A281-4A15-A310-D110B7F86FE8}" dt="2023-02-09T06:28:17.858" v="259"/>
          <ac:spMkLst>
            <pc:docMk/>
            <pc:sldMk cId="2366073402" sldId="405"/>
            <ac:spMk id="2156" creationId="{87C2290F-F318-570F-3AB7-01C6F587771C}"/>
          </ac:spMkLst>
        </pc:spChg>
        <pc:spChg chg="mod">
          <ac:chgData name="Ramy Mohamed" userId="0cc068d6-35f3-41e3-a10d-b98e4c17dcff" providerId="ADAL" clId="{AF453001-A281-4A15-A310-D110B7F86FE8}" dt="2023-02-09T06:28:17.858" v="259"/>
          <ac:spMkLst>
            <pc:docMk/>
            <pc:sldMk cId="2366073402" sldId="405"/>
            <ac:spMk id="2157" creationId="{8668EBF6-EC1C-129C-FEAE-DF2392635390}"/>
          </ac:spMkLst>
        </pc:spChg>
        <pc:spChg chg="mod">
          <ac:chgData name="Ramy Mohamed" userId="0cc068d6-35f3-41e3-a10d-b98e4c17dcff" providerId="ADAL" clId="{AF453001-A281-4A15-A310-D110B7F86FE8}" dt="2023-02-09T06:28:17.858" v="259"/>
          <ac:spMkLst>
            <pc:docMk/>
            <pc:sldMk cId="2366073402" sldId="405"/>
            <ac:spMk id="2158" creationId="{CD78B7F0-DEA2-A2DB-A8B9-41700166EE3B}"/>
          </ac:spMkLst>
        </pc:spChg>
        <pc:spChg chg="mod">
          <ac:chgData name="Ramy Mohamed" userId="0cc068d6-35f3-41e3-a10d-b98e4c17dcff" providerId="ADAL" clId="{AF453001-A281-4A15-A310-D110B7F86FE8}" dt="2023-02-09T06:28:17.858" v="259"/>
          <ac:spMkLst>
            <pc:docMk/>
            <pc:sldMk cId="2366073402" sldId="405"/>
            <ac:spMk id="2159" creationId="{038E2FC1-1567-B3CC-C859-E89ADAF7B470}"/>
          </ac:spMkLst>
        </pc:spChg>
        <pc:spChg chg="mod">
          <ac:chgData name="Ramy Mohamed" userId="0cc068d6-35f3-41e3-a10d-b98e4c17dcff" providerId="ADAL" clId="{AF453001-A281-4A15-A310-D110B7F86FE8}" dt="2023-02-09T06:28:17.858" v="259"/>
          <ac:spMkLst>
            <pc:docMk/>
            <pc:sldMk cId="2366073402" sldId="405"/>
            <ac:spMk id="2160" creationId="{B5F622C2-4A12-5D5E-9987-18DEB4A1147F}"/>
          </ac:spMkLst>
        </pc:spChg>
        <pc:spChg chg="mod">
          <ac:chgData name="Ramy Mohamed" userId="0cc068d6-35f3-41e3-a10d-b98e4c17dcff" providerId="ADAL" clId="{AF453001-A281-4A15-A310-D110B7F86FE8}" dt="2023-02-09T06:28:17.858" v="259"/>
          <ac:spMkLst>
            <pc:docMk/>
            <pc:sldMk cId="2366073402" sldId="405"/>
            <ac:spMk id="2161" creationId="{FCF1C5C1-1022-AB7B-FC22-8CB7A94B7161}"/>
          </ac:spMkLst>
        </pc:spChg>
        <pc:spChg chg="mod">
          <ac:chgData name="Ramy Mohamed" userId="0cc068d6-35f3-41e3-a10d-b98e4c17dcff" providerId="ADAL" clId="{AF453001-A281-4A15-A310-D110B7F86FE8}" dt="2023-02-09T06:28:17.858" v="259"/>
          <ac:spMkLst>
            <pc:docMk/>
            <pc:sldMk cId="2366073402" sldId="405"/>
            <ac:spMk id="2162" creationId="{8EB526E8-5D78-F60E-CFB2-12B611C116E4}"/>
          </ac:spMkLst>
        </pc:spChg>
        <pc:spChg chg="mod">
          <ac:chgData name="Ramy Mohamed" userId="0cc068d6-35f3-41e3-a10d-b98e4c17dcff" providerId="ADAL" clId="{AF453001-A281-4A15-A310-D110B7F86FE8}" dt="2023-02-09T06:28:17.858" v="259"/>
          <ac:spMkLst>
            <pc:docMk/>
            <pc:sldMk cId="2366073402" sldId="405"/>
            <ac:spMk id="2163" creationId="{BE8FE254-A92D-9375-97FF-FBF9F9E4F141}"/>
          </ac:spMkLst>
        </pc:spChg>
        <pc:spChg chg="mod">
          <ac:chgData name="Ramy Mohamed" userId="0cc068d6-35f3-41e3-a10d-b98e4c17dcff" providerId="ADAL" clId="{AF453001-A281-4A15-A310-D110B7F86FE8}" dt="2023-02-09T06:28:17.858" v="259"/>
          <ac:spMkLst>
            <pc:docMk/>
            <pc:sldMk cId="2366073402" sldId="405"/>
            <ac:spMk id="2164" creationId="{4FC1DB5B-4150-A92E-B495-3CB17D25E0A2}"/>
          </ac:spMkLst>
        </pc:spChg>
        <pc:spChg chg="mod">
          <ac:chgData name="Ramy Mohamed" userId="0cc068d6-35f3-41e3-a10d-b98e4c17dcff" providerId="ADAL" clId="{AF453001-A281-4A15-A310-D110B7F86FE8}" dt="2023-02-09T06:28:17.858" v="259"/>
          <ac:spMkLst>
            <pc:docMk/>
            <pc:sldMk cId="2366073402" sldId="405"/>
            <ac:spMk id="2165" creationId="{42A8BAB3-40FD-D664-3496-DB929ED1405C}"/>
          </ac:spMkLst>
        </pc:spChg>
        <pc:spChg chg="mod">
          <ac:chgData name="Ramy Mohamed" userId="0cc068d6-35f3-41e3-a10d-b98e4c17dcff" providerId="ADAL" clId="{AF453001-A281-4A15-A310-D110B7F86FE8}" dt="2023-02-09T06:28:17.858" v="259"/>
          <ac:spMkLst>
            <pc:docMk/>
            <pc:sldMk cId="2366073402" sldId="405"/>
            <ac:spMk id="2166" creationId="{C94C72F7-7E70-A44A-3665-216C0CBC05BA}"/>
          </ac:spMkLst>
        </pc:spChg>
        <pc:spChg chg="mod">
          <ac:chgData name="Ramy Mohamed" userId="0cc068d6-35f3-41e3-a10d-b98e4c17dcff" providerId="ADAL" clId="{AF453001-A281-4A15-A310-D110B7F86FE8}" dt="2023-02-09T06:28:17.858" v="259"/>
          <ac:spMkLst>
            <pc:docMk/>
            <pc:sldMk cId="2366073402" sldId="405"/>
            <ac:spMk id="2167" creationId="{ABCCC6C9-92D4-83F0-1714-B5AEEEA1ED55}"/>
          </ac:spMkLst>
        </pc:spChg>
        <pc:spChg chg="mod">
          <ac:chgData name="Ramy Mohamed" userId="0cc068d6-35f3-41e3-a10d-b98e4c17dcff" providerId="ADAL" clId="{AF453001-A281-4A15-A310-D110B7F86FE8}" dt="2023-02-09T06:28:17.858" v="259"/>
          <ac:spMkLst>
            <pc:docMk/>
            <pc:sldMk cId="2366073402" sldId="405"/>
            <ac:spMk id="2168" creationId="{A1162C0C-6234-7FE8-126C-068385F5FBBA}"/>
          </ac:spMkLst>
        </pc:spChg>
        <pc:spChg chg="mod">
          <ac:chgData name="Ramy Mohamed" userId="0cc068d6-35f3-41e3-a10d-b98e4c17dcff" providerId="ADAL" clId="{AF453001-A281-4A15-A310-D110B7F86FE8}" dt="2023-02-09T06:28:17.858" v="259"/>
          <ac:spMkLst>
            <pc:docMk/>
            <pc:sldMk cId="2366073402" sldId="405"/>
            <ac:spMk id="2169" creationId="{70693503-9C0B-4B82-C70B-9DB249244997}"/>
          </ac:spMkLst>
        </pc:spChg>
        <pc:spChg chg="mod">
          <ac:chgData name="Ramy Mohamed" userId="0cc068d6-35f3-41e3-a10d-b98e4c17dcff" providerId="ADAL" clId="{AF453001-A281-4A15-A310-D110B7F86FE8}" dt="2023-02-09T06:28:17.858" v="259"/>
          <ac:spMkLst>
            <pc:docMk/>
            <pc:sldMk cId="2366073402" sldId="405"/>
            <ac:spMk id="2170" creationId="{0946EB76-E664-8E64-A8B8-64C674C41275}"/>
          </ac:spMkLst>
        </pc:spChg>
        <pc:spChg chg="mod">
          <ac:chgData name="Ramy Mohamed" userId="0cc068d6-35f3-41e3-a10d-b98e4c17dcff" providerId="ADAL" clId="{AF453001-A281-4A15-A310-D110B7F86FE8}" dt="2023-02-09T06:28:17.858" v="259"/>
          <ac:spMkLst>
            <pc:docMk/>
            <pc:sldMk cId="2366073402" sldId="405"/>
            <ac:spMk id="2171" creationId="{B1555075-D6A0-D13C-880D-30F9030F6DBE}"/>
          </ac:spMkLst>
        </pc:spChg>
        <pc:spChg chg="mod">
          <ac:chgData name="Ramy Mohamed" userId="0cc068d6-35f3-41e3-a10d-b98e4c17dcff" providerId="ADAL" clId="{AF453001-A281-4A15-A310-D110B7F86FE8}" dt="2023-02-09T06:28:17.858" v="259"/>
          <ac:spMkLst>
            <pc:docMk/>
            <pc:sldMk cId="2366073402" sldId="405"/>
            <ac:spMk id="2172" creationId="{3220BC2D-6961-76E1-D2D5-84B528192E92}"/>
          </ac:spMkLst>
        </pc:spChg>
        <pc:spChg chg="mod">
          <ac:chgData name="Ramy Mohamed" userId="0cc068d6-35f3-41e3-a10d-b98e4c17dcff" providerId="ADAL" clId="{AF453001-A281-4A15-A310-D110B7F86FE8}" dt="2023-02-09T06:28:17.858" v="259"/>
          <ac:spMkLst>
            <pc:docMk/>
            <pc:sldMk cId="2366073402" sldId="405"/>
            <ac:spMk id="2173" creationId="{0BD65467-349A-D763-083A-097AAA775B3C}"/>
          </ac:spMkLst>
        </pc:spChg>
        <pc:spChg chg="mod">
          <ac:chgData name="Ramy Mohamed" userId="0cc068d6-35f3-41e3-a10d-b98e4c17dcff" providerId="ADAL" clId="{AF453001-A281-4A15-A310-D110B7F86FE8}" dt="2023-02-09T06:28:17.858" v="259"/>
          <ac:spMkLst>
            <pc:docMk/>
            <pc:sldMk cId="2366073402" sldId="405"/>
            <ac:spMk id="2174" creationId="{B16EA9DA-25C4-2251-5F6D-0D400E94B18E}"/>
          </ac:spMkLst>
        </pc:spChg>
        <pc:spChg chg="mod">
          <ac:chgData name="Ramy Mohamed" userId="0cc068d6-35f3-41e3-a10d-b98e4c17dcff" providerId="ADAL" clId="{AF453001-A281-4A15-A310-D110B7F86FE8}" dt="2023-02-09T06:28:17.858" v="259"/>
          <ac:spMkLst>
            <pc:docMk/>
            <pc:sldMk cId="2366073402" sldId="405"/>
            <ac:spMk id="2175" creationId="{EE3B2BA4-E817-2D0F-8817-A4916EF4B37C}"/>
          </ac:spMkLst>
        </pc:spChg>
        <pc:spChg chg="mod">
          <ac:chgData name="Ramy Mohamed" userId="0cc068d6-35f3-41e3-a10d-b98e4c17dcff" providerId="ADAL" clId="{AF453001-A281-4A15-A310-D110B7F86FE8}" dt="2023-02-09T06:28:17.858" v="259"/>
          <ac:spMkLst>
            <pc:docMk/>
            <pc:sldMk cId="2366073402" sldId="405"/>
            <ac:spMk id="2176" creationId="{EB6AE47F-0EF1-59DF-7EF6-9F0ABFF05FA9}"/>
          </ac:spMkLst>
        </pc:spChg>
        <pc:spChg chg="mod">
          <ac:chgData name="Ramy Mohamed" userId="0cc068d6-35f3-41e3-a10d-b98e4c17dcff" providerId="ADAL" clId="{AF453001-A281-4A15-A310-D110B7F86FE8}" dt="2023-02-09T06:28:17.858" v="259"/>
          <ac:spMkLst>
            <pc:docMk/>
            <pc:sldMk cId="2366073402" sldId="405"/>
            <ac:spMk id="2177" creationId="{46A95D1D-6451-C3DA-43F0-2A084A754072}"/>
          </ac:spMkLst>
        </pc:spChg>
        <pc:spChg chg="mod">
          <ac:chgData name="Ramy Mohamed" userId="0cc068d6-35f3-41e3-a10d-b98e4c17dcff" providerId="ADAL" clId="{AF453001-A281-4A15-A310-D110B7F86FE8}" dt="2023-02-09T06:28:17.858" v="259"/>
          <ac:spMkLst>
            <pc:docMk/>
            <pc:sldMk cId="2366073402" sldId="405"/>
            <ac:spMk id="2178" creationId="{F3AAAAE7-BB79-D666-3236-35F0690117B1}"/>
          </ac:spMkLst>
        </pc:spChg>
        <pc:spChg chg="mod">
          <ac:chgData name="Ramy Mohamed" userId="0cc068d6-35f3-41e3-a10d-b98e4c17dcff" providerId="ADAL" clId="{AF453001-A281-4A15-A310-D110B7F86FE8}" dt="2023-02-09T06:28:17.858" v="259"/>
          <ac:spMkLst>
            <pc:docMk/>
            <pc:sldMk cId="2366073402" sldId="405"/>
            <ac:spMk id="2179" creationId="{18BA5AE4-8B95-05F1-2B98-D67234ACEFFD}"/>
          </ac:spMkLst>
        </pc:spChg>
        <pc:spChg chg="mod">
          <ac:chgData name="Ramy Mohamed" userId="0cc068d6-35f3-41e3-a10d-b98e4c17dcff" providerId="ADAL" clId="{AF453001-A281-4A15-A310-D110B7F86FE8}" dt="2023-02-09T06:28:17.858" v="259"/>
          <ac:spMkLst>
            <pc:docMk/>
            <pc:sldMk cId="2366073402" sldId="405"/>
            <ac:spMk id="2180" creationId="{A68ADA37-16BC-DE60-1542-AAB920C36A5B}"/>
          </ac:spMkLst>
        </pc:spChg>
        <pc:spChg chg="mod">
          <ac:chgData name="Ramy Mohamed" userId="0cc068d6-35f3-41e3-a10d-b98e4c17dcff" providerId="ADAL" clId="{AF453001-A281-4A15-A310-D110B7F86FE8}" dt="2023-02-09T06:28:17.858" v="259"/>
          <ac:spMkLst>
            <pc:docMk/>
            <pc:sldMk cId="2366073402" sldId="405"/>
            <ac:spMk id="2181" creationId="{EA65E45C-5E00-3C58-DDC2-AE04C4458447}"/>
          </ac:spMkLst>
        </pc:spChg>
        <pc:spChg chg="mod">
          <ac:chgData name="Ramy Mohamed" userId="0cc068d6-35f3-41e3-a10d-b98e4c17dcff" providerId="ADAL" clId="{AF453001-A281-4A15-A310-D110B7F86FE8}" dt="2023-02-09T06:28:17.858" v="259"/>
          <ac:spMkLst>
            <pc:docMk/>
            <pc:sldMk cId="2366073402" sldId="405"/>
            <ac:spMk id="2182" creationId="{67316810-5E20-5918-96C9-2672615EB663}"/>
          </ac:spMkLst>
        </pc:spChg>
        <pc:spChg chg="mod">
          <ac:chgData name="Ramy Mohamed" userId="0cc068d6-35f3-41e3-a10d-b98e4c17dcff" providerId="ADAL" clId="{AF453001-A281-4A15-A310-D110B7F86FE8}" dt="2023-02-09T06:28:17.858" v="259"/>
          <ac:spMkLst>
            <pc:docMk/>
            <pc:sldMk cId="2366073402" sldId="405"/>
            <ac:spMk id="2183" creationId="{ACBDA99F-0291-9B72-899B-FEF5BAAB2B81}"/>
          </ac:spMkLst>
        </pc:spChg>
        <pc:spChg chg="mod">
          <ac:chgData name="Ramy Mohamed" userId="0cc068d6-35f3-41e3-a10d-b98e4c17dcff" providerId="ADAL" clId="{AF453001-A281-4A15-A310-D110B7F86FE8}" dt="2023-02-09T06:28:17.858" v="259"/>
          <ac:spMkLst>
            <pc:docMk/>
            <pc:sldMk cId="2366073402" sldId="405"/>
            <ac:spMk id="2184" creationId="{30FDF90B-206F-249A-EA27-1CD32BFF82D2}"/>
          </ac:spMkLst>
        </pc:spChg>
        <pc:spChg chg="mod">
          <ac:chgData name="Ramy Mohamed" userId="0cc068d6-35f3-41e3-a10d-b98e4c17dcff" providerId="ADAL" clId="{AF453001-A281-4A15-A310-D110B7F86FE8}" dt="2023-02-09T06:28:17.858" v="259"/>
          <ac:spMkLst>
            <pc:docMk/>
            <pc:sldMk cId="2366073402" sldId="405"/>
            <ac:spMk id="2185" creationId="{11F2C55F-399A-164D-FBCB-648481A05649}"/>
          </ac:spMkLst>
        </pc:spChg>
        <pc:spChg chg="mod">
          <ac:chgData name="Ramy Mohamed" userId="0cc068d6-35f3-41e3-a10d-b98e4c17dcff" providerId="ADAL" clId="{AF453001-A281-4A15-A310-D110B7F86FE8}" dt="2023-02-09T06:28:17.858" v="259"/>
          <ac:spMkLst>
            <pc:docMk/>
            <pc:sldMk cId="2366073402" sldId="405"/>
            <ac:spMk id="2186" creationId="{74A59953-2BE7-1C8D-5578-879920E2FDB6}"/>
          </ac:spMkLst>
        </pc:spChg>
        <pc:spChg chg="mod">
          <ac:chgData name="Ramy Mohamed" userId="0cc068d6-35f3-41e3-a10d-b98e4c17dcff" providerId="ADAL" clId="{AF453001-A281-4A15-A310-D110B7F86FE8}" dt="2023-02-09T06:28:17.858" v="259"/>
          <ac:spMkLst>
            <pc:docMk/>
            <pc:sldMk cId="2366073402" sldId="405"/>
            <ac:spMk id="2187" creationId="{164D0D78-B06E-A364-364D-006AAE01D979}"/>
          </ac:spMkLst>
        </pc:spChg>
        <pc:spChg chg="mod">
          <ac:chgData name="Ramy Mohamed" userId="0cc068d6-35f3-41e3-a10d-b98e4c17dcff" providerId="ADAL" clId="{AF453001-A281-4A15-A310-D110B7F86FE8}" dt="2023-02-09T06:28:17.858" v="259"/>
          <ac:spMkLst>
            <pc:docMk/>
            <pc:sldMk cId="2366073402" sldId="405"/>
            <ac:spMk id="2188" creationId="{90CF2E71-CF7B-97E7-C5E9-E7A341681637}"/>
          </ac:spMkLst>
        </pc:spChg>
        <pc:spChg chg="mod">
          <ac:chgData name="Ramy Mohamed" userId="0cc068d6-35f3-41e3-a10d-b98e4c17dcff" providerId="ADAL" clId="{AF453001-A281-4A15-A310-D110B7F86FE8}" dt="2023-02-09T06:28:17.858" v="259"/>
          <ac:spMkLst>
            <pc:docMk/>
            <pc:sldMk cId="2366073402" sldId="405"/>
            <ac:spMk id="2189" creationId="{02819981-FE61-6D15-671D-AAE96BAD218B}"/>
          </ac:spMkLst>
        </pc:spChg>
        <pc:spChg chg="mod">
          <ac:chgData name="Ramy Mohamed" userId="0cc068d6-35f3-41e3-a10d-b98e4c17dcff" providerId="ADAL" clId="{AF453001-A281-4A15-A310-D110B7F86FE8}" dt="2023-02-09T06:28:17.858" v="259"/>
          <ac:spMkLst>
            <pc:docMk/>
            <pc:sldMk cId="2366073402" sldId="405"/>
            <ac:spMk id="2190" creationId="{51C4FC61-CBDD-4DBA-3376-CA7B2FF77232}"/>
          </ac:spMkLst>
        </pc:spChg>
        <pc:spChg chg="mod">
          <ac:chgData name="Ramy Mohamed" userId="0cc068d6-35f3-41e3-a10d-b98e4c17dcff" providerId="ADAL" clId="{AF453001-A281-4A15-A310-D110B7F86FE8}" dt="2023-02-09T06:28:17.858" v="259"/>
          <ac:spMkLst>
            <pc:docMk/>
            <pc:sldMk cId="2366073402" sldId="405"/>
            <ac:spMk id="2191" creationId="{D421BB67-B2E8-D11A-B251-B307D5C9E85F}"/>
          </ac:spMkLst>
        </pc:spChg>
        <pc:spChg chg="mod">
          <ac:chgData name="Ramy Mohamed" userId="0cc068d6-35f3-41e3-a10d-b98e4c17dcff" providerId="ADAL" clId="{AF453001-A281-4A15-A310-D110B7F86FE8}" dt="2023-02-09T06:28:17.858" v="259"/>
          <ac:spMkLst>
            <pc:docMk/>
            <pc:sldMk cId="2366073402" sldId="405"/>
            <ac:spMk id="2192" creationId="{1B514228-5C18-36C8-A014-E2F04DF04A26}"/>
          </ac:spMkLst>
        </pc:spChg>
        <pc:spChg chg="mod">
          <ac:chgData name="Ramy Mohamed" userId="0cc068d6-35f3-41e3-a10d-b98e4c17dcff" providerId="ADAL" clId="{AF453001-A281-4A15-A310-D110B7F86FE8}" dt="2023-02-09T06:28:17.858" v="259"/>
          <ac:spMkLst>
            <pc:docMk/>
            <pc:sldMk cId="2366073402" sldId="405"/>
            <ac:spMk id="2193" creationId="{9A7ECAF3-7E9B-E81D-0254-0B608B916950}"/>
          </ac:spMkLst>
        </pc:spChg>
        <pc:spChg chg="mod">
          <ac:chgData name="Ramy Mohamed" userId="0cc068d6-35f3-41e3-a10d-b98e4c17dcff" providerId="ADAL" clId="{AF453001-A281-4A15-A310-D110B7F86FE8}" dt="2023-02-09T06:28:17.858" v="259"/>
          <ac:spMkLst>
            <pc:docMk/>
            <pc:sldMk cId="2366073402" sldId="405"/>
            <ac:spMk id="2194" creationId="{6FCBE23A-D4E9-6900-A14F-0AF825F43257}"/>
          </ac:spMkLst>
        </pc:spChg>
        <pc:spChg chg="mod">
          <ac:chgData name="Ramy Mohamed" userId="0cc068d6-35f3-41e3-a10d-b98e4c17dcff" providerId="ADAL" clId="{AF453001-A281-4A15-A310-D110B7F86FE8}" dt="2023-02-09T06:28:17.858" v="259"/>
          <ac:spMkLst>
            <pc:docMk/>
            <pc:sldMk cId="2366073402" sldId="405"/>
            <ac:spMk id="2195" creationId="{6397F40C-227B-DF03-78F2-0C2C4B8028C2}"/>
          </ac:spMkLst>
        </pc:spChg>
        <pc:spChg chg="mod">
          <ac:chgData name="Ramy Mohamed" userId="0cc068d6-35f3-41e3-a10d-b98e4c17dcff" providerId="ADAL" clId="{AF453001-A281-4A15-A310-D110B7F86FE8}" dt="2023-02-09T06:28:17.858" v="259"/>
          <ac:spMkLst>
            <pc:docMk/>
            <pc:sldMk cId="2366073402" sldId="405"/>
            <ac:spMk id="2196" creationId="{AFBF5572-C89B-A45F-5D17-288693D45F4F}"/>
          </ac:spMkLst>
        </pc:spChg>
        <pc:spChg chg="mod">
          <ac:chgData name="Ramy Mohamed" userId="0cc068d6-35f3-41e3-a10d-b98e4c17dcff" providerId="ADAL" clId="{AF453001-A281-4A15-A310-D110B7F86FE8}" dt="2023-02-09T06:28:17.858" v="259"/>
          <ac:spMkLst>
            <pc:docMk/>
            <pc:sldMk cId="2366073402" sldId="405"/>
            <ac:spMk id="2197" creationId="{A4860F23-1F15-6132-E141-C1FEE6239829}"/>
          </ac:spMkLst>
        </pc:spChg>
        <pc:spChg chg="mod">
          <ac:chgData name="Ramy Mohamed" userId="0cc068d6-35f3-41e3-a10d-b98e4c17dcff" providerId="ADAL" clId="{AF453001-A281-4A15-A310-D110B7F86FE8}" dt="2023-02-09T06:28:17.858" v="259"/>
          <ac:spMkLst>
            <pc:docMk/>
            <pc:sldMk cId="2366073402" sldId="405"/>
            <ac:spMk id="2198" creationId="{9582AD4D-389F-C507-5A42-E71B60DCA0D3}"/>
          </ac:spMkLst>
        </pc:spChg>
        <pc:spChg chg="mod">
          <ac:chgData name="Ramy Mohamed" userId="0cc068d6-35f3-41e3-a10d-b98e4c17dcff" providerId="ADAL" clId="{AF453001-A281-4A15-A310-D110B7F86FE8}" dt="2023-02-09T06:28:17.858" v="259"/>
          <ac:spMkLst>
            <pc:docMk/>
            <pc:sldMk cId="2366073402" sldId="405"/>
            <ac:spMk id="2199" creationId="{7133BBFB-14C5-7CF0-9197-0895C989A11B}"/>
          </ac:spMkLst>
        </pc:spChg>
        <pc:spChg chg="mod">
          <ac:chgData name="Ramy Mohamed" userId="0cc068d6-35f3-41e3-a10d-b98e4c17dcff" providerId="ADAL" clId="{AF453001-A281-4A15-A310-D110B7F86FE8}" dt="2023-02-09T06:28:17.858" v="259"/>
          <ac:spMkLst>
            <pc:docMk/>
            <pc:sldMk cId="2366073402" sldId="405"/>
            <ac:spMk id="2200" creationId="{493C7190-7F6F-E7AF-5F35-B845360EC895}"/>
          </ac:spMkLst>
        </pc:spChg>
        <pc:spChg chg="mod">
          <ac:chgData name="Ramy Mohamed" userId="0cc068d6-35f3-41e3-a10d-b98e4c17dcff" providerId="ADAL" clId="{AF453001-A281-4A15-A310-D110B7F86FE8}" dt="2023-02-09T06:28:17.858" v="259"/>
          <ac:spMkLst>
            <pc:docMk/>
            <pc:sldMk cId="2366073402" sldId="405"/>
            <ac:spMk id="2201" creationId="{9368ECF4-223E-D6D7-ECE7-65632E027C8C}"/>
          </ac:spMkLst>
        </pc:spChg>
        <pc:spChg chg="mod">
          <ac:chgData name="Ramy Mohamed" userId="0cc068d6-35f3-41e3-a10d-b98e4c17dcff" providerId="ADAL" clId="{AF453001-A281-4A15-A310-D110B7F86FE8}" dt="2023-02-09T06:28:17.858" v="259"/>
          <ac:spMkLst>
            <pc:docMk/>
            <pc:sldMk cId="2366073402" sldId="405"/>
            <ac:spMk id="2202" creationId="{15C510FE-9558-8A5E-B91D-4DE73137FF73}"/>
          </ac:spMkLst>
        </pc:spChg>
        <pc:spChg chg="mod">
          <ac:chgData name="Ramy Mohamed" userId="0cc068d6-35f3-41e3-a10d-b98e4c17dcff" providerId="ADAL" clId="{AF453001-A281-4A15-A310-D110B7F86FE8}" dt="2023-02-09T06:28:17.858" v="259"/>
          <ac:spMkLst>
            <pc:docMk/>
            <pc:sldMk cId="2366073402" sldId="405"/>
            <ac:spMk id="2203" creationId="{9A136E3D-30DA-DEC0-317E-57DC0DFFC499}"/>
          </ac:spMkLst>
        </pc:spChg>
        <pc:spChg chg="mod">
          <ac:chgData name="Ramy Mohamed" userId="0cc068d6-35f3-41e3-a10d-b98e4c17dcff" providerId="ADAL" clId="{AF453001-A281-4A15-A310-D110B7F86FE8}" dt="2023-02-09T06:28:17.858" v="259"/>
          <ac:spMkLst>
            <pc:docMk/>
            <pc:sldMk cId="2366073402" sldId="405"/>
            <ac:spMk id="2204" creationId="{5AF80553-714C-E233-E685-9D969D5DD694}"/>
          </ac:spMkLst>
        </pc:spChg>
        <pc:spChg chg="mod">
          <ac:chgData name="Ramy Mohamed" userId="0cc068d6-35f3-41e3-a10d-b98e4c17dcff" providerId="ADAL" clId="{AF453001-A281-4A15-A310-D110B7F86FE8}" dt="2023-02-09T06:28:17.858" v="259"/>
          <ac:spMkLst>
            <pc:docMk/>
            <pc:sldMk cId="2366073402" sldId="405"/>
            <ac:spMk id="2205" creationId="{6BF9D364-8A2C-8501-9990-A0476F0227FA}"/>
          </ac:spMkLst>
        </pc:spChg>
        <pc:spChg chg="mod">
          <ac:chgData name="Ramy Mohamed" userId="0cc068d6-35f3-41e3-a10d-b98e4c17dcff" providerId="ADAL" clId="{AF453001-A281-4A15-A310-D110B7F86FE8}" dt="2023-02-09T06:28:17.858" v="259"/>
          <ac:spMkLst>
            <pc:docMk/>
            <pc:sldMk cId="2366073402" sldId="405"/>
            <ac:spMk id="2206" creationId="{BE580A87-C8D4-96C7-DC13-35D604FB78CB}"/>
          </ac:spMkLst>
        </pc:spChg>
        <pc:spChg chg="mod">
          <ac:chgData name="Ramy Mohamed" userId="0cc068d6-35f3-41e3-a10d-b98e4c17dcff" providerId="ADAL" clId="{AF453001-A281-4A15-A310-D110B7F86FE8}" dt="2023-02-09T06:28:17.858" v="259"/>
          <ac:spMkLst>
            <pc:docMk/>
            <pc:sldMk cId="2366073402" sldId="405"/>
            <ac:spMk id="2207" creationId="{0A3D88B0-71AC-7097-F17C-3D53DDEE7CB1}"/>
          </ac:spMkLst>
        </pc:spChg>
        <pc:spChg chg="mod">
          <ac:chgData name="Ramy Mohamed" userId="0cc068d6-35f3-41e3-a10d-b98e4c17dcff" providerId="ADAL" clId="{AF453001-A281-4A15-A310-D110B7F86FE8}" dt="2023-02-09T06:28:17.858" v="259"/>
          <ac:spMkLst>
            <pc:docMk/>
            <pc:sldMk cId="2366073402" sldId="405"/>
            <ac:spMk id="2208" creationId="{E0D7F0F7-057B-CA8D-9A88-76B73758E8B9}"/>
          </ac:spMkLst>
        </pc:spChg>
        <pc:spChg chg="mod">
          <ac:chgData name="Ramy Mohamed" userId="0cc068d6-35f3-41e3-a10d-b98e4c17dcff" providerId="ADAL" clId="{AF453001-A281-4A15-A310-D110B7F86FE8}" dt="2023-02-09T06:28:17.858" v="259"/>
          <ac:spMkLst>
            <pc:docMk/>
            <pc:sldMk cId="2366073402" sldId="405"/>
            <ac:spMk id="2209" creationId="{6F6779CC-C0E4-3619-7670-838B9C259796}"/>
          </ac:spMkLst>
        </pc:spChg>
        <pc:spChg chg="mod">
          <ac:chgData name="Ramy Mohamed" userId="0cc068d6-35f3-41e3-a10d-b98e4c17dcff" providerId="ADAL" clId="{AF453001-A281-4A15-A310-D110B7F86FE8}" dt="2023-02-09T06:28:17.858" v="259"/>
          <ac:spMkLst>
            <pc:docMk/>
            <pc:sldMk cId="2366073402" sldId="405"/>
            <ac:spMk id="2210" creationId="{39ECB749-E8B8-CA6C-CF67-024FF9795AD8}"/>
          </ac:spMkLst>
        </pc:spChg>
        <pc:spChg chg="mod">
          <ac:chgData name="Ramy Mohamed" userId="0cc068d6-35f3-41e3-a10d-b98e4c17dcff" providerId="ADAL" clId="{AF453001-A281-4A15-A310-D110B7F86FE8}" dt="2023-02-09T06:28:17.858" v="259"/>
          <ac:spMkLst>
            <pc:docMk/>
            <pc:sldMk cId="2366073402" sldId="405"/>
            <ac:spMk id="2211" creationId="{373A5395-8C5F-120C-7EEE-1630B6C945B0}"/>
          </ac:spMkLst>
        </pc:spChg>
        <pc:spChg chg="mod">
          <ac:chgData name="Ramy Mohamed" userId="0cc068d6-35f3-41e3-a10d-b98e4c17dcff" providerId="ADAL" clId="{AF453001-A281-4A15-A310-D110B7F86FE8}" dt="2023-02-09T06:28:17.858" v="259"/>
          <ac:spMkLst>
            <pc:docMk/>
            <pc:sldMk cId="2366073402" sldId="405"/>
            <ac:spMk id="2212" creationId="{06939C18-411C-EC86-31DC-38D47DA945A7}"/>
          </ac:spMkLst>
        </pc:spChg>
        <pc:spChg chg="mod">
          <ac:chgData name="Ramy Mohamed" userId="0cc068d6-35f3-41e3-a10d-b98e4c17dcff" providerId="ADAL" clId="{AF453001-A281-4A15-A310-D110B7F86FE8}" dt="2023-02-09T06:28:17.858" v="259"/>
          <ac:spMkLst>
            <pc:docMk/>
            <pc:sldMk cId="2366073402" sldId="405"/>
            <ac:spMk id="2213" creationId="{33A2791C-359B-5A45-312C-985CADDFB728}"/>
          </ac:spMkLst>
        </pc:spChg>
        <pc:spChg chg="mod">
          <ac:chgData name="Ramy Mohamed" userId="0cc068d6-35f3-41e3-a10d-b98e4c17dcff" providerId="ADAL" clId="{AF453001-A281-4A15-A310-D110B7F86FE8}" dt="2023-02-09T06:28:17.858" v="259"/>
          <ac:spMkLst>
            <pc:docMk/>
            <pc:sldMk cId="2366073402" sldId="405"/>
            <ac:spMk id="2214" creationId="{4AEDDCCC-8DE4-5730-BCF8-E59B7F1C8CC4}"/>
          </ac:spMkLst>
        </pc:spChg>
        <pc:spChg chg="mod">
          <ac:chgData name="Ramy Mohamed" userId="0cc068d6-35f3-41e3-a10d-b98e4c17dcff" providerId="ADAL" clId="{AF453001-A281-4A15-A310-D110B7F86FE8}" dt="2023-02-09T06:28:17.858" v="259"/>
          <ac:spMkLst>
            <pc:docMk/>
            <pc:sldMk cId="2366073402" sldId="405"/>
            <ac:spMk id="2215" creationId="{6F8E1EFA-E2FD-A9A9-7191-FBC58A1907B3}"/>
          </ac:spMkLst>
        </pc:spChg>
        <pc:spChg chg="mod">
          <ac:chgData name="Ramy Mohamed" userId="0cc068d6-35f3-41e3-a10d-b98e4c17dcff" providerId="ADAL" clId="{AF453001-A281-4A15-A310-D110B7F86FE8}" dt="2023-02-09T06:28:17.858" v="259"/>
          <ac:spMkLst>
            <pc:docMk/>
            <pc:sldMk cId="2366073402" sldId="405"/>
            <ac:spMk id="2216" creationId="{BF67F665-9CDB-C9BD-AC8B-0A525E06BC33}"/>
          </ac:spMkLst>
        </pc:spChg>
        <pc:spChg chg="mod">
          <ac:chgData name="Ramy Mohamed" userId="0cc068d6-35f3-41e3-a10d-b98e4c17dcff" providerId="ADAL" clId="{AF453001-A281-4A15-A310-D110B7F86FE8}" dt="2023-02-09T06:28:17.858" v="259"/>
          <ac:spMkLst>
            <pc:docMk/>
            <pc:sldMk cId="2366073402" sldId="405"/>
            <ac:spMk id="2217" creationId="{009CCE41-1BEE-B064-2AA8-F6B6D0A1555C}"/>
          </ac:spMkLst>
        </pc:spChg>
        <pc:spChg chg="mod">
          <ac:chgData name="Ramy Mohamed" userId="0cc068d6-35f3-41e3-a10d-b98e4c17dcff" providerId="ADAL" clId="{AF453001-A281-4A15-A310-D110B7F86FE8}" dt="2023-02-09T06:28:17.858" v="259"/>
          <ac:spMkLst>
            <pc:docMk/>
            <pc:sldMk cId="2366073402" sldId="405"/>
            <ac:spMk id="2218" creationId="{0789F326-8E73-5B10-0551-BDA1828D05A9}"/>
          </ac:spMkLst>
        </pc:spChg>
        <pc:spChg chg="mod">
          <ac:chgData name="Ramy Mohamed" userId="0cc068d6-35f3-41e3-a10d-b98e4c17dcff" providerId="ADAL" clId="{AF453001-A281-4A15-A310-D110B7F86FE8}" dt="2023-02-09T06:28:17.858" v="259"/>
          <ac:spMkLst>
            <pc:docMk/>
            <pc:sldMk cId="2366073402" sldId="405"/>
            <ac:spMk id="2219" creationId="{DD913DA9-C8CB-73E8-2E6E-FE7CAC17D4F1}"/>
          </ac:spMkLst>
        </pc:spChg>
        <pc:spChg chg="mod">
          <ac:chgData name="Ramy Mohamed" userId="0cc068d6-35f3-41e3-a10d-b98e4c17dcff" providerId="ADAL" clId="{AF453001-A281-4A15-A310-D110B7F86FE8}" dt="2023-02-09T06:28:17.858" v="259"/>
          <ac:spMkLst>
            <pc:docMk/>
            <pc:sldMk cId="2366073402" sldId="405"/>
            <ac:spMk id="2220" creationId="{7BD6D23F-3B89-5FD6-5CDA-98F18591F9F6}"/>
          </ac:spMkLst>
        </pc:spChg>
        <pc:spChg chg="mod">
          <ac:chgData name="Ramy Mohamed" userId="0cc068d6-35f3-41e3-a10d-b98e4c17dcff" providerId="ADAL" clId="{AF453001-A281-4A15-A310-D110B7F86FE8}" dt="2023-02-09T06:28:17.858" v="259"/>
          <ac:spMkLst>
            <pc:docMk/>
            <pc:sldMk cId="2366073402" sldId="405"/>
            <ac:spMk id="2221" creationId="{DF00A871-AD98-19CE-5135-9F655B0B3E83}"/>
          </ac:spMkLst>
        </pc:spChg>
        <pc:spChg chg="mod">
          <ac:chgData name="Ramy Mohamed" userId="0cc068d6-35f3-41e3-a10d-b98e4c17dcff" providerId="ADAL" clId="{AF453001-A281-4A15-A310-D110B7F86FE8}" dt="2023-02-09T06:28:17.858" v="259"/>
          <ac:spMkLst>
            <pc:docMk/>
            <pc:sldMk cId="2366073402" sldId="405"/>
            <ac:spMk id="2222" creationId="{1044EB43-72B3-AC26-A70F-817F42715192}"/>
          </ac:spMkLst>
        </pc:spChg>
        <pc:spChg chg="mod">
          <ac:chgData name="Ramy Mohamed" userId="0cc068d6-35f3-41e3-a10d-b98e4c17dcff" providerId="ADAL" clId="{AF453001-A281-4A15-A310-D110B7F86FE8}" dt="2023-02-09T06:28:17.858" v="259"/>
          <ac:spMkLst>
            <pc:docMk/>
            <pc:sldMk cId="2366073402" sldId="405"/>
            <ac:spMk id="2223" creationId="{9493A0A4-46E6-3583-A27D-AE773A035D2E}"/>
          </ac:spMkLst>
        </pc:spChg>
        <pc:spChg chg="mod">
          <ac:chgData name="Ramy Mohamed" userId="0cc068d6-35f3-41e3-a10d-b98e4c17dcff" providerId="ADAL" clId="{AF453001-A281-4A15-A310-D110B7F86FE8}" dt="2023-02-09T06:28:17.858" v="259"/>
          <ac:spMkLst>
            <pc:docMk/>
            <pc:sldMk cId="2366073402" sldId="405"/>
            <ac:spMk id="2224" creationId="{6F1C1602-9A77-1FE0-AE3B-B2741095C45C}"/>
          </ac:spMkLst>
        </pc:spChg>
        <pc:spChg chg="mod">
          <ac:chgData name="Ramy Mohamed" userId="0cc068d6-35f3-41e3-a10d-b98e4c17dcff" providerId="ADAL" clId="{AF453001-A281-4A15-A310-D110B7F86FE8}" dt="2023-02-09T06:28:17.858" v="259"/>
          <ac:spMkLst>
            <pc:docMk/>
            <pc:sldMk cId="2366073402" sldId="405"/>
            <ac:spMk id="2225" creationId="{6897FE00-7EFA-EC96-C5DC-24A98159AB6A}"/>
          </ac:spMkLst>
        </pc:spChg>
        <pc:spChg chg="mod">
          <ac:chgData name="Ramy Mohamed" userId="0cc068d6-35f3-41e3-a10d-b98e4c17dcff" providerId="ADAL" clId="{AF453001-A281-4A15-A310-D110B7F86FE8}" dt="2023-02-09T06:28:17.858" v="259"/>
          <ac:spMkLst>
            <pc:docMk/>
            <pc:sldMk cId="2366073402" sldId="405"/>
            <ac:spMk id="2226" creationId="{8269DAA7-F6B6-AC25-9BDE-29B53CBB6453}"/>
          </ac:spMkLst>
        </pc:spChg>
        <pc:spChg chg="mod">
          <ac:chgData name="Ramy Mohamed" userId="0cc068d6-35f3-41e3-a10d-b98e4c17dcff" providerId="ADAL" clId="{AF453001-A281-4A15-A310-D110B7F86FE8}" dt="2023-02-09T06:28:17.858" v="259"/>
          <ac:spMkLst>
            <pc:docMk/>
            <pc:sldMk cId="2366073402" sldId="405"/>
            <ac:spMk id="2227" creationId="{25E8CB22-C80A-1F6F-5F27-EFB8B59A2D0C}"/>
          </ac:spMkLst>
        </pc:spChg>
        <pc:spChg chg="mod">
          <ac:chgData name="Ramy Mohamed" userId="0cc068d6-35f3-41e3-a10d-b98e4c17dcff" providerId="ADAL" clId="{AF453001-A281-4A15-A310-D110B7F86FE8}" dt="2023-02-09T06:28:17.858" v="259"/>
          <ac:spMkLst>
            <pc:docMk/>
            <pc:sldMk cId="2366073402" sldId="405"/>
            <ac:spMk id="2228" creationId="{7D21CA25-65C8-FA81-9547-66DF82C5A2BD}"/>
          </ac:spMkLst>
        </pc:spChg>
        <pc:spChg chg="mod">
          <ac:chgData name="Ramy Mohamed" userId="0cc068d6-35f3-41e3-a10d-b98e4c17dcff" providerId="ADAL" clId="{AF453001-A281-4A15-A310-D110B7F86FE8}" dt="2023-02-09T06:28:17.858" v="259"/>
          <ac:spMkLst>
            <pc:docMk/>
            <pc:sldMk cId="2366073402" sldId="405"/>
            <ac:spMk id="2229" creationId="{BEFB2263-6ED1-858C-4841-6A760CEAB734}"/>
          </ac:spMkLst>
        </pc:spChg>
        <pc:spChg chg="mod">
          <ac:chgData name="Ramy Mohamed" userId="0cc068d6-35f3-41e3-a10d-b98e4c17dcff" providerId="ADAL" clId="{AF453001-A281-4A15-A310-D110B7F86FE8}" dt="2023-02-09T06:28:17.858" v="259"/>
          <ac:spMkLst>
            <pc:docMk/>
            <pc:sldMk cId="2366073402" sldId="405"/>
            <ac:spMk id="2230" creationId="{AF8DEF30-2F8F-DE4C-D580-B5A40E28B447}"/>
          </ac:spMkLst>
        </pc:spChg>
        <pc:spChg chg="mod">
          <ac:chgData name="Ramy Mohamed" userId="0cc068d6-35f3-41e3-a10d-b98e4c17dcff" providerId="ADAL" clId="{AF453001-A281-4A15-A310-D110B7F86FE8}" dt="2023-02-09T06:28:17.858" v="259"/>
          <ac:spMkLst>
            <pc:docMk/>
            <pc:sldMk cId="2366073402" sldId="405"/>
            <ac:spMk id="2231" creationId="{2D00DD50-604E-CBFC-04E6-6FFA063A6C99}"/>
          </ac:spMkLst>
        </pc:spChg>
        <pc:spChg chg="mod">
          <ac:chgData name="Ramy Mohamed" userId="0cc068d6-35f3-41e3-a10d-b98e4c17dcff" providerId="ADAL" clId="{AF453001-A281-4A15-A310-D110B7F86FE8}" dt="2023-02-09T06:28:17.858" v="259"/>
          <ac:spMkLst>
            <pc:docMk/>
            <pc:sldMk cId="2366073402" sldId="405"/>
            <ac:spMk id="2232" creationId="{F971BD76-5C20-2695-3044-6B497706C43A}"/>
          </ac:spMkLst>
        </pc:spChg>
        <pc:spChg chg="mod">
          <ac:chgData name="Ramy Mohamed" userId="0cc068d6-35f3-41e3-a10d-b98e4c17dcff" providerId="ADAL" clId="{AF453001-A281-4A15-A310-D110B7F86FE8}" dt="2023-02-09T06:28:17.858" v="259"/>
          <ac:spMkLst>
            <pc:docMk/>
            <pc:sldMk cId="2366073402" sldId="405"/>
            <ac:spMk id="2233" creationId="{8D2F9466-7F3E-0BF0-2AE4-4AC28B83ABE5}"/>
          </ac:spMkLst>
        </pc:spChg>
        <pc:spChg chg="mod">
          <ac:chgData name="Ramy Mohamed" userId="0cc068d6-35f3-41e3-a10d-b98e4c17dcff" providerId="ADAL" clId="{AF453001-A281-4A15-A310-D110B7F86FE8}" dt="2023-02-09T06:28:17.858" v="259"/>
          <ac:spMkLst>
            <pc:docMk/>
            <pc:sldMk cId="2366073402" sldId="405"/>
            <ac:spMk id="2234" creationId="{E818B627-990C-4192-47C7-59E0484B7246}"/>
          </ac:spMkLst>
        </pc:spChg>
        <pc:spChg chg="mod">
          <ac:chgData name="Ramy Mohamed" userId="0cc068d6-35f3-41e3-a10d-b98e4c17dcff" providerId="ADAL" clId="{AF453001-A281-4A15-A310-D110B7F86FE8}" dt="2023-02-09T06:28:17.858" v="259"/>
          <ac:spMkLst>
            <pc:docMk/>
            <pc:sldMk cId="2366073402" sldId="405"/>
            <ac:spMk id="2235" creationId="{FC5FAF99-2F3C-AA74-15F8-BD90136CBD3C}"/>
          </ac:spMkLst>
        </pc:spChg>
        <pc:spChg chg="mod">
          <ac:chgData name="Ramy Mohamed" userId="0cc068d6-35f3-41e3-a10d-b98e4c17dcff" providerId="ADAL" clId="{AF453001-A281-4A15-A310-D110B7F86FE8}" dt="2023-02-09T06:28:17.858" v="259"/>
          <ac:spMkLst>
            <pc:docMk/>
            <pc:sldMk cId="2366073402" sldId="405"/>
            <ac:spMk id="2236" creationId="{0978ECF6-1FCD-3AB7-E135-449476CA71EF}"/>
          </ac:spMkLst>
        </pc:spChg>
        <pc:spChg chg="mod">
          <ac:chgData name="Ramy Mohamed" userId="0cc068d6-35f3-41e3-a10d-b98e4c17dcff" providerId="ADAL" clId="{AF453001-A281-4A15-A310-D110B7F86FE8}" dt="2023-02-09T06:28:17.858" v="259"/>
          <ac:spMkLst>
            <pc:docMk/>
            <pc:sldMk cId="2366073402" sldId="405"/>
            <ac:spMk id="2237" creationId="{1A6D4960-8F80-5937-55B5-8C0D76B63A48}"/>
          </ac:spMkLst>
        </pc:spChg>
        <pc:spChg chg="mod">
          <ac:chgData name="Ramy Mohamed" userId="0cc068d6-35f3-41e3-a10d-b98e4c17dcff" providerId="ADAL" clId="{AF453001-A281-4A15-A310-D110B7F86FE8}" dt="2023-02-09T06:28:17.858" v="259"/>
          <ac:spMkLst>
            <pc:docMk/>
            <pc:sldMk cId="2366073402" sldId="405"/>
            <ac:spMk id="2238" creationId="{3154AC9E-251B-CB2B-F127-3498EDDA00AA}"/>
          </ac:spMkLst>
        </pc:spChg>
        <pc:spChg chg="mod">
          <ac:chgData name="Ramy Mohamed" userId="0cc068d6-35f3-41e3-a10d-b98e4c17dcff" providerId="ADAL" clId="{AF453001-A281-4A15-A310-D110B7F86FE8}" dt="2023-02-09T06:28:17.858" v="259"/>
          <ac:spMkLst>
            <pc:docMk/>
            <pc:sldMk cId="2366073402" sldId="405"/>
            <ac:spMk id="2239" creationId="{E8994DBC-8542-A204-F7D3-B95A26C21392}"/>
          </ac:spMkLst>
        </pc:spChg>
        <pc:spChg chg="mod">
          <ac:chgData name="Ramy Mohamed" userId="0cc068d6-35f3-41e3-a10d-b98e4c17dcff" providerId="ADAL" clId="{AF453001-A281-4A15-A310-D110B7F86FE8}" dt="2023-02-09T06:28:17.858" v="259"/>
          <ac:spMkLst>
            <pc:docMk/>
            <pc:sldMk cId="2366073402" sldId="405"/>
            <ac:spMk id="2240" creationId="{6CD6B239-67E5-B476-3A65-59200124E85C}"/>
          </ac:spMkLst>
        </pc:spChg>
        <pc:spChg chg="mod">
          <ac:chgData name="Ramy Mohamed" userId="0cc068d6-35f3-41e3-a10d-b98e4c17dcff" providerId="ADAL" clId="{AF453001-A281-4A15-A310-D110B7F86FE8}" dt="2023-02-09T06:28:17.858" v="259"/>
          <ac:spMkLst>
            <pc:docMk/>
            <pc:sldMk cId="2366073402" sldId="405"/>
            <ac:spMk id="2241" creationId="{183277F5-16C5-58D1-D1A5-4A8B21C84779}"/>
          </ac:spMkLst>
        </pc:spChg>
        <pc:spChg chg="mod">
          <ac:chgData name="Ramy Mohamed" userId="0cc068d6-35f3-41e3-a10d-b98e4c17dcff" providerId="ADAL" clId="{AF453001-A281-4A15-A310-D110B7F86FE8}" dt="2023-02-09T06:28:17.858" v="259"/>
          <ac:spMkLst>
            <pc:docMk/>
            <pc:sldMk cId="2366073402" sldId="405"/>
            <ac:spMk id="2242" creationId="{E65D5F93-AF59-306E-2E3A-075E14986A52}"/>
          </ac:spMkLst>
        </pc:spChg>
        <pc:spChg chg="mod">
          <ac:chgData name="Ramy Mohamed" userId="0cc068d6-35f3-41e3-a10d-b98e4c17dcff" providerId="ADAL" clId="{AF453001-A281-4A15-A310-D110B7F86FE8}" dt="2023-02-09T06:28:17.858" v="259"/>
          <ac:spMkLst>
            <pc:docMk/>
            <pc:sldMk cId="2366073402" sldId="405"/>
            <ac:spMk id="2243" creationId="{36460458-9ADD-0623-FD2D-378DBE6B892E}"/>
          </ac:spMkLst>
        </pc:spChg>
        <pc:spChg chg="mod">
          <ac:chgData name="Ramy Mohamed" userId="0cc068d6-35f3-41e3-a10d-b98e4c17dcff" providerId="ADAL" clId="{AF453001-A281-4A15-A310-D110B7F86FE8}" dt="2023-02-09T06:28:17.858" v="259"/>
          <ac:spMkLst>
            <pc:docMk/>
            <pc:sldMk cId="2366073402" sldId="405"/>
            <ac:spMk id="2244" creationId="{C3367D8E-D505-3B30-449A-BE5EA26235E9}"/>
          </ac:spMkLst>
        </pc:spChg>
        <pc:spChg chg="mod">
          <ac:chgData name="Ramy Mohamed" userId="0cc068d6-35f3-41e3-a10d-b98e4c17dcff" providerId="ADAL" clId="{AF453001-A281-4A15-A310-D110B7F86FE8}" dt="2023-02-09T06:28:17.858" v="259"/>
          <ac:spMkLst>
            <pc:docMk/>
            <pc:sldMk cId="2366073402" sldId="405"/>
            <ac:spMk id="2245" creationId="{5971F342-813D-AA3D-78F4-1857E9D852F0}"/>
          </ac:spMkLst>
        </pc:spChg>
        <pc:spChg chg="mod">
          <ac:chgData name="Ramy Mohamed" userId="0cc068d6-35f3-41e3-a10d-b98e4c17dcff" providerId="ADAL" clId="{AF453001-A281-4A15-A310-D110B7F86FE8}" dt="2023-02-09T06:28:17.858" v="259"/>
          <ac:spMkLst>
            <pc:docMk/>
            <pc:sldMk cId="2366073402" sldId="405"/>
            <ac:spMk id="2246" creationId="{076EEC6E-DB84-27D9-CFC3-44AFAEACEC62}"/>
          </ac:spMkLst>
        </pc:spChg>
        <pc:spChg chg="mod">
          <ac:chgData name="Ramy Mohamed" userId="0cc068d6-35f3-41e3-a10d-b98e4c17dcff" providerId="ADAL" clId="{AF453001-A281-4A15-A310-D110B7F86FE8}" dt="2023-02-09T06:28:17.858" v="259"/>
          <ac:spMkLst>
            <pc:docMk/>
            <pc:sldMk cId="2366073402" sldId="405"/>
            <ac:spMk id="2247" creationId="{17E2A526-26CA-78A7-337F-C89ACFA2D4F7}"/>
          </ac:spMkLst>
        </pc:spChg>
        <pc:spChg chg="mod">
          <ac:chgData name="Ramy Mohamed" userId="0cc068d6-35f3-41e3-a10d-b98e4c17dcff" providerId="ADAL" clId="{AF453001-A281-4A15-A310-D110B7F86FE8}" dt="2023-02-09T06:28:17.858" v="259"/>
          <ac:spMkLst>
            <pc:docMk/>
            <pc:sldMk cId="2366073402" sldId="405"/>
            <ac:spMk id="2248" creationId="{6374246A-FC66-950B-DF91-7CC7216E7311}"/>
          </ac:spMkLst>
        </pc:spChg>
        <pc:spChg chg="mod">
          <ac:chgData name="Ramy Mohamed" userId="0cc068d6-35f3-41e3-a10d-b98e4c17dcff" providerId="ADAL" clId="{AF453001-A281-4A15-A310-D110B7F86FE8}" dt="2023-02-09T06:28:17.858" v="259"/>
          <ac:spMkLst>
            <pc:docMk/>
            <pc:sldMk cId="2366073402" sldId="405"/>
            <ac:spMk id="2249" creationId="{8B389262-B878-9B3C-93EB-E302A4104907}"/>
          </ac:spMkLst>
        </pc:spChg>
        <pc:spChg chg="mod">
          <ac:chgData name="Ramy Mohamed" userId="0cc068d6-35f3-41e3-a10d-b98e4c17dcff" providerId="ADAL" clId="{AF453001-A281-4A15-A310-D110B7F86FE8}" dt="2023-02-09T06:28:17.858" v="259"/>
          <ac:spMkLst>
            <pc:docMk/>
            <pc:sldMk cId="2366073402" sldId="405"/>
            <ac:spMk id="2250" creationId="{F5D5F4B2-EA42-0FD1-A64F-7974FF946EFE}"/>
          </ac:spMkLst>
        </pc:spChg>
        <pc:spChg chg="mod">
          <ac:chgData name="Ramy Mohamed" userId="0cc068d6-35f3-41e3-a10d-b98e4c17dcff" providerId="ADAL" clId="{AF453001-A281-4A15-A310-D110B7F86FE8}" dt="2023-02-09T06:28:17.858" v="259"/>
          <ac:spMkLst>
            <pc:docMk/>
            <pc:sldMk cId="2366073402" sldId="405"/>
            <ac:spMk id="2251" creationId="{968AB688-8C5B-9C6C-E478-7BDDE37CBCE5}"/>
          </ac:spMkLst>
        </pc:spChg>
        <pc:spChg chg="mod">
          <ac:chgData name="Ramy Mohamed" userId="0cc068d6-35f3-41e3-a10d-b98e4c17dcff" providerId="ADAL" clId="{AF453001-A281-4A15-A310-D110B7F86FE8}" dt="2023-02-09T06:28:17.858" v="259"/>
          <ac:spMkLst>
            <pc:docMk/>
            <pc:sldMk cId="2366073402" sldId="405"/>
            <ac:spMk id="2252" creationId="{C33A886C-5D0E-2CF5-E444-E4013C48E9DD}"/>
          </ac:spMkLst>
        </pc:spChg>
        <pc:spChg chg="mod">
          <ac:chgData name="Ramy Mohamed" userId="0cc068d6-35f3-41e3-a10d-b98e4c17dcff" providerId="ADAL" clId="{AF453001-A281-4A15-A310-D110B7F86FE8}" dt="2023-02-09T06:28:17.858" v="259"/>
          <ac:spMkLst>
            <pc:docMk/>
            <pc:sldMk cId="2366073402" sldId="405"/>
            <ac:spMk id="2253" creationId="{5C5FFA5A-FB49-3835-AE07-3407A4550627}"/>
          </ac:spMkLst>
        </pc:spChg>
        <pc:spChg chg="mod">
          <ac:chgData name="Ramy Mohamed" userId="0cc068d6-35f3-41e3-a10d-b98e4c17dcff" providerId="ADAL" clId="{AF453001-A281-4A15-A310-D110B7F86FE8}" dt="2023-02-09T06:28:17.858" v="259"/>
          <ac:spMkLst>
            <pc:docMk/>
            <pc:sldMk cId="2366073402" sldId="405"/>
            <ac:spMk id="2254" creationId="{1E6E5642-0F01-4716-5AD7-0721DDF645CD}"/>
          </ac:spMkLst>
        </pc:spChg>
        <pc:spChg chg="mod">
          <ac:chgData name="Ramy Mohamed" userId="0cc068d6-35f3-41e3-a10d-b98e4c17dcff" providerId="ADAL" clId="{AF453001-A281-4A15-A310-D110B7F86FE8}" dt="2023-02-09T06:28:17.858" v="259"/>
          <ac:spMkLst>
            <pc:docMk/>
            <pc:sldMk cId="2366073402" sldId="405"/>
            <ac:spMk id="2255" creationId="{7542F838-E32F-1311-0D16-68EFD7F600B4}"/>
          </ac:spMkLst>
        </pc:spChg>
        <pc:spChg chg="mod">
          <ac:chgData name="Ramy Mohamed" userId="0cc068d6-35f3-41e3-a10d-b98e4c17dcff" providerId="ADAL" clId="{AF453001-A281-4A15-A310-D110B7F86FE8}" dt="2023-02-09T06:28:17.858" v="259"/>
          <ac:spMkLst>
            <pc:docMk/>
            <pc:sldMk cId="2366073402" sldId="405"/>
            <ac:spMk id="2256" creationId="{EE74030B-43F6-2FFE-AD2A-D20BB8281E36}"/>
          </ac:spMkLst>
        </pc:spChg>
        <pc:spChg chg="mod">
          <ac:chgData name="Ramy Mohamed" userId="0cc068d6-35f3-41e3-a10d-b98e4c17dcff" providerId="ADAL" clId="{AF453001-A281-4A15-A310-D110B7F86FE8}" dt="2023-02-09T06:28:17.858" v="259"/>
          <ac:spMkLst>
            <pc:docMk/>
            <pc:sldMk cId="2366073402" sldId="405"/>
            <ac:spMk id="2257" creationId="{D0ECDD7F-8822-AB5A-5043-C6D2B2AD6A67}"/>
          </ac:spMkLst>
        </pc:spChg>
        <pc:spChg chg="mod">
          <ac:chgData name="Ramy Mohamed" userId="0cc068d6-35f3-41e3-a10d-b98e4c17dcff" providerId="ADAL" clId="{AF453001-A281-4A15-A310-D110B7F86FE8}" dt="2023-02-09T06:28:17.858" v="259"/>
          <ac:spMkLst>
            <pc:docMk/>
            <pc:sldMk cId="2366073402" sldId="405"/>
            <ac:spMk id="2258" creationId="{F1AF8E94-8D85-C968-63BE-E2F1A6C7422D}"/>
          </ac:spMkLst>
        </pc:spChg>
        <pc:spChg chg="mod">
          <ac:chgData name="Ramy Mohamed" userId="0cc068d6-35f3-41e3-a10d-b98e4c17dcff" providerId="ADAL" clId="{AF453001-A281-4A15-A310-D110B7F86FE8}" dt="2023-02-09T06:28:17.858" v="259"/>
          <ac:spMkLst>
            <pc:docMk/>
            <pc:sldMk cId="2366073402" sldId="405"/>
            <ac:spMk id="2259" creationId="{E67C6925-D33E-BF3C-04D3-EF7DC468A4DD}"/>
          </ac:spMkLst>
        </pc:spChg>
        <pc:spChg chg="mod">
          <ac:chgData name="Ramy Mohamed" userId="0cc068d6-35f3-41e3-a10d-b98e4c17dcff" providerId="ADAL" clId="{AF453001-A281-4A15-A310-D110B7F86FE8}" dt="2023-02-09T06:28:17.858" v="259"/>
          <ac:spMkLst>
            <pc:docMk/>
            <pc:sldMk cId="2366073402" sldId="405"/>
            <ac:spMk id="2260" creationId="{E3F45A38-FE0E-679D-A7A6-995B5F99B15C}"/>
          </ac:spMkLst>
        </pc:spChg>
        <pc:spChg chg="mod">
          <ac:chgData name="Ramy Mohamed" userId="0cc068d6-35f3-41e3-a10d-b98e4c17dcff" providerId="ADAL" clId="{AF453001-A281-4A15-A310-D110B7F86FE8}" dt="2023-02-09T06:28:17.858" v="259"/>
          <ac:spMkLst>
            <pc:docMk/>
            <pc:sldMk cId="2366073402" sldId="405"/>
            <ac:spMk id="2261" creationId="{8626A186-45BD-C150-C71E-4EA6A55DB65F}"/>
          </ac:spMkLst>
        </pc:spChg>
        <pc:spChg chg="mod">
          <ac:chgData name="Ramy Mohamed" userId="0cc068d6-35f3-41e3-a10d-b98e4c17dcff" providerId="ADAL" clId="{AF453001-A281-4A15-A310-D110B7F86FE8}" dt="2023-02-09T06:28:17.858" v="259"/>
          <ac:spMkLst>
            <pc:docMk/>
            <pc:sldMk cId="2366073402" sldId="405"/>
            <ac:spMk id="2262" creationId="{354FEB98-55AA-2A3D-1983-815C83DB6A4A}"/>
          </ac:spMkLst>
        </pc:spChg>
        <pc:spChg chg="mod">
          <ac:chgData name="Ramy Mohamed" userId="0cc068d6-35f3-41e3-a10d-b98e4c17dcff" providerId="ADAL" clId="{AF453001-A281-4A15-A310-D110B7F86FE8}" dt="2023-02-09T06:28:17.858" v="259"/>
          <ac:spMkLst>
            <pc:docMk/>
            <pc:sldMk cId="2366073402" sldId="405"/>
            <ac:spMk id="2263" creationId="{42E5A454-7030-4004-D49D-45843CC83132}"/>
          </ac:spMkLst>
        </pc:spChg>
        <pc:spChg chg="mod">
          <ac:chgData name="Ramy Mohamed" userId="0cc068d6-35f3-41e3-a10d-b98e4c17dcff" providerId="ADAL" clId="{AF453001-A281-4A15-A310-D110B7F86FE8}" dt="2023-02-09T06:28:17.858" v="259"/>
          <ac:spMkLst>
            <pc:docMk/>
            <pc:sldMk cId="2366073402" sldId="405"/>
            <ac:spMk id="2264" creationId="{0ABE5982-2DBA-6B7A-E23C-C02F3189A63E}"/>
          </ac:spMkLst>
        </pc:spChg>
        <pc:spChg chg="mod">
          <ac:chgData name="Ramy Mohamed" userId="0cc068d6-35f3-41e3-a10d-b98e4c17dcff" providerId="ADAL" clId="{AF453001-A281-4A15-A310-D110B7F86FE8}" dt="2023-02-09T06:28:17.858" v="259"/>
          <ac:spMkLst>
            <pc:docMk/>
            <pc:sldMk cId="2366073402" sldId="405"/>
            <ac:spMk id="2265" creationId="{14BC0A9A-1207-7BFC-6608-AE1225BBBA26}"/>
          </ac:spMkLst>
        </pc:spChg>
        <pc:spChg chg="mod">
          <ac:chgData name="Ramy Mohamed" userId="0cc068d6-35f3-41e3-a10d-b98e4c17dcff" providerId="ADAL" clId="{AF453001-A281-4A15-A310-D110B7F86FE8}" dt="2023-02-09T06:28:17.858" v="259"/>
          <ac:spMkLst>
            <pc:docMk/>
            <pc:sldMk cId="2366073402" sldId="405"/>
            <ac:spMk id="2266" creationId="{70128287-9F22-ED9A-A134-0CB087D8C194}"/>
          </ac:spMkLst>
        </pc:spChg>
        <pc:spChg chg="mod">
          <ac:chgData name="Ramy Mohamed" userId="0cc068d6-35f3-41e3-a10d-b98e4c17dcff" providerId="ADAL" clId="{AF453001-A281-4A15-A310-D110B7F86FE8}" dt="2023-02-09T06:28:17.858" v="259"/>
          <ac:spMkLst>
            <pc:docMk/>
            <pc:sldMk cId="2366073402" sldId="405"/>
            <ac:spMk id="2267" creationId="{2F20114B-597D-0269-2D8C-A87396FABE43}"/>
          </ac:spMkLst>
        </pc:spChg>
        <pc:spChg chg="mod">
          <ac:chgData name="Ramy Mohamed" userId="0cc068d6-35f3-41e3-a10d-b98e4c17dcff" providerId="ADAL" clId="{AF453001-A281-4A15-A310-D110B7F86FE8}" dt="2023-02-09T06:28:17.858" v="259"/>
          <ac:spMkLst>
            <pc:docMk/>
            <pc:sldMk cId="2366073402" sldId="405"/>
            <ac:spMk id="2268" creationId="{F46ECC7F-EEED-4074-7AB7-C11E94FA840E}"/>
          </ac:spMkLst>
        </pc:spChg>
        <pc:spChg chg="mod">
          <ac:chgData name="Ramy Mohamed" userId="0cc068d6-35f3-41e3-a10d-b98e4c17dcff" providerId="ADAL" clId="{AF453001-A281-4A15-A310-D110B7F86FE8}" dt="2023-02-09T06:28:17.858" v="259"/>
          <ac:spMkLst>
            <pc:docMk/>
            <pc:sldMk cId="2366073402" sldId="405"/>
            <ac:spMk id="2269" creationId="{5BC69EFF-F294-23B7-AE6D-3B620CCF9310}"/>
          </ac:spMkLst>
        </pc:spChg>
        <pc:spChg chg="mod">
          <ac:chgData name="Ramy Mohamed" userId="0cc068d6-35f3-41e3-a10d-b98e4c17dcff" providerId="ADAL" clId="{AF453001-A281-4A15-A310-D110B7F86FE8}" dt="2023-02-09T06:28:17.858" v="259"/>
          <ac:spMkLst>
            <pc:docMk/>
            <pc:sldMk cId="2366073402" sldId="405"/>
            <ac:spMk id="2270" creationId="{1B9A10F0-077D-C4A8-49C1-71631CB923BF}"/>
          </ac:spMkLst>
        </pc:spChg>
        <pc:spChg chg="mod">
          <ac:chgData name="Ramy Mohamed" userId="0cc068d6-35f3-41e3-a10d-b98e4c17dcff" providerId="ADAL" clId="{AF453001-A281-4A15-A310-D110B7F86FE8}" dt="2023-02-09T06:28:17.858" v="259"/>
          <ac:spMkLst>
            <pc:docMk/>
            <pc:sldMk cId="2366073402" sldId="405"/>
            <ac:spMk id="2271" creationId="{E8AC69D1-B43B-7DF5-C1C2-A39448BCC9B8}"/>
          </ac:spMkLst>
        </pc:spChg>
        <pc:spChg chg="mod">
          <ac:chgData name="Ramy Mohamed" userId="0cc068d6-35f3-41e3-a10d-b98e4c17dcff" providerId="ADAL" clId="{AF453001-A281-4A15-A310-D110B7F86FE8}" dt="2023-02-09T06:28:17.858" v="259"/>
          <ac:spMkLst>
            <pc:docMk/>
            <pc:sldMk cId="2366073402" sldId="405"/>
            <ac:spMk id="2272" creationId="{790BF2A5-FF71-16E4-2CB9-5FF3F51BBCC4}"/>
          </ac:spMkLst>
        </pc:spChg>
        <pc:spChg chg="mod">
          <ac:chgData name="Ramy Mohamed" userId="0cc068d6-35f3-41e3-a10d-b98e4c17dcff" providerId="ADAL" clId="{AF453001-A281-4A15-A310-D110B7F86FE8}" dt="2023-02-09T06:28:17.858" v="259"/>
          <ac:spMkLst>
            <pc:docMk/>
            <pc:sldMk cId="2366073402" sldId="405"/>
            <ac:spMk id="2273" creationId="{ECB6B5A4-B9B8-D1B0-5C6A-53A642C08E31}"/>
          </ac:spMkLst>
        </pc:spChg>
        <pc:spChg chg="mod">
          <ac:chgData name="Ramy Mohamed" userId="0cc068d6-35f3-41e3-a10d-b98e4c17dcff" providerId="ADAL" clId="{AF453001-A281-4A15-A310-D110B7F86FE8}" dt="2023-02-09T06:28:17.858" v="259"/>
          <ac:spMkLst>
            <pc:docMk/>
            <pc:sldMk cId="2366073402" sldId="405"/>
            <ac:spMk id="2274" creationId="{8AD6246E-257F-D09E-6F6B-F11033462436}"/>
          </ac:spMkLst>
        </pc:spChg>
        <pc:spChg chg="mod">
          <ac:chgData name="Ramy Mohamed" userId="0cc068d6-35f3-41e3-a10d-b98e4c17dcff" providerId="ADAL" clId="{AF453001-A281-4A15-A310-D110B7F86FE8}" dt="2023-02-09T06:28:17.858" v="259"/>
          <ac:spMkLst>
            <pc:docMk/>
            <pc:sldMk cId="2366073402" sldId="405"/>
            <ac:spMk id="2275" creationId="{59DA4A27-7F4A-AA0A-58B9-6B68C37A3D8C}"/>
          </ac:spMkLst>
        </pc:spChg>
        <pc:spChg chg="mod">
          <ac:chgData name="Ramy Mohamed" userId="0cc068d6-35f3-41e3-a10d-b98e4c17dcff" providerId="ADAL" clId="{AF453001-A281-4A15-A310-D110B7F86FE8}" dt="2023-02-09T06:28:17.858" v="259"/>
          <ac:spMkLst>
            <pc:docMk/>
            <pc:sldMk cId="2366073402" sldId="405"/>
            <ac:spMk id="2276" creationId="{7770A178-C43F-437B-A064-E53116CF1A72}"/>
          </ac:spMkLst>
        </pc:spChg>
        <pc:spChg chg="mod">
          <ac:chgData name="Ramy Mohamed" userId="0cc068d6-35f3-41e3-a10d-b98e4c17dcff" providerId="ADAL" clId="{AF453001-A281-4A15-A310-D110B7F86FE8}" dt="2023-02-09T06:28:17.858" v="259"/>
          <ac:spMkLst>
            <pc:docMk/>
            <pc:sldMk cId="2366073402" sldId="405"/>
            <ac:spMk id="2277" creationId="{B59E057E-DD02-5F3E-A8FA-F4F8509B1E10}"/>
          </ac:spMkLst>
        </pc:spChg>
        <pc:spChg chg="mod">
          <ac:chgData name="Ramy Mohamed" userId="0cc068d6-35f3-41e3-a10d-b98e4c17dcff" providerId="ADAL" clId="{AF453001-A281-4A15-A310-D110B7F86FE8}" dt="2023-02-09T06:28:17.858" v="259"/>
          <ac:spMkLst>
            <pc:docMk/>
            <pc:sldMk cId="2366073402" sldId="405"/>
            <ac:spMk id="2278" creationId="{461EE825-1168-16FB-9A95-292020B6D774}"/>
          </ac:spMkLst>
        </pc:spChg>
        <pc:spChg chg="mod">
          <ac:chgData name="Ramy Mohamed" userId="0cc068d6-35f3-41e3-a10d-b98e4c17dcff" providerId="ADAL" clId="{AF453001-A281-4A15-A310-D110B7F86FE8}" dt="2023-02-09T06:28:17.858" v="259"/>
          <ac:spMkLst>
            <pc:docMk/>
            <pc:sldMk cId="2366073402" sldId="405"/>
            <ac:spMk id="2279" creationId="{C81459CF-B9C2-9172-6ADD-A2D31FD9F4EE}"/>
          </ac:spMkLst>
        </pc:spChg>
        <pc:spChg chg="mod">
          <ac:chgData name="Ramy Mohamed" userId="0cc068d6-35f3-41e3-a10d-b98e4c17dcff" providerId="ADAL" clId="{AF453001-A281-4A15-A310-D110B7F86FE8}" dt="2023-02-09T06:28:17.858" v="259"/>
          <ac:spMkLst>
            <pc:docMk/>
            <pc:sldMk cId="2366073402" sldId="405"/>
            <ac:spMk id="2280" creationId="{49E79922-B1BB-0FFE-AFC5-C2D304E07E72}"/>
          </ac:spMkLst>
        </pc:spChg>
        <pc:spChg chg="mod">
          <ac:chgData name="Ramy Mohamed" userId="0cc068d6-35f3-41e3-a10d-b98e4c17dcff" providerId="ADAL" clId="{AF453001-A281-4A15-A310-D110B7F86FE8}" dt="2023-02-09T06:28:17.858" v="259"/>
          <ac:spMkLst>
            <pc:docMk/>
            <pc:sldMk cId="2366073402" sldId="405"/>
            <ac:spMk id="2281" creationId="{1F66D9AA-8F94-A12A-D2C0-54DD2EBDAE23}"/>
          </ac:spMkLst>
        </pc:spChg>
        <pc:spChg chg="mod">
          <ac:chgData name="Ramy Mohamed" userId="0cc068d6-35f3-41e3-a10d-b98e4c17dcff" providerId="ADAL" clId="{AF453001-A281-4A15-A310-D110B7F86FE8}" dt="2023-02-09T06:28:17.858" v="259"/>
          <ac:spMkLst>
            <pc:docMk/>
            <pc:sldMk cId="2366073402" sldId="405"/>
            <ac:spMk id="2282" creationId="{FCD476AA-989A-549A-54E7-ECBA90AF4D21}"/>
          </ac:spMkLst>
        </pc:spChg>
        <pc:spChg chg="mod">
          <ac:chgData name="Ramy Mohamed" userId="0cc068d6-35f3-41e3-a10d-b98e4c17dcff" providerId="ADAL" clId="{AF453001-A281-4A15-A310-D110B7F86FE8}" dt="2023-02-09T06:28:17.858" v="259"/>
          <ac:spMkLst>
            <pc:docMk/>
            <pc:sldMk cId="2366073402" sldId="405"/>
            <ac:spMk id="2283" creationId="{C30E4692-A479-E2B1-C169-0B51EAC0575A}"/>
          </ac:spMkLst>
        </pc:spChg>
        <pc:spChg chg="mod">
          <ac:chgData name="Ramy Mohamed" userId="0cc068d6-35f3-41e3-a10d-b98e4c17dcff" providerId="ADAL" clId="{AF453001-A281-4A15-A310-D110B7F86FE8}" dt="2023-02-09T06:28:17.858" v="259"/>
          <ac:spMkLst>
            <pc:docMk/>
            <pc:sldMk cId="2366073402" sldId="405"/>
            <ac:spMk id="2284" creationId="{FD950874-B766-04D0-1586-D2BE60FB708B}"/>
          </ac:spMkLst>
        </pc:spChg>
        <pc:spChg chg="mod">
          <ac:chgData name="Ramy Mohamed" userId="0cc068d6-35f3-41e3-a10d-b98e4c17dcff" providerId="ADAL" clId="{AF453001-A281-4A15-A310-D110B7F86FE8}" dt="2023-02-09T06:28:17.858" v="259"/>
          <ac:spMkLst>
            <pc:docMk/>
            <pc:sldMk cId="2366073402" sldId="405"/>
            <ac:spMk id="2285" creationId="{1BBFD8CB-90A4-9095-8557-C9B012CCD0E9}"/>
          </ac:spMkLst>
        </pc:spChg>
        <pc:spChg chg="mod">
          <ac:chgData name="Ramy Mohamed" userId="0cc068d6-35f3-41e3-a10d-b98e4c17dcff" providerId="ADAL" clId="{AF453001-A281-4A15-A310-D110B7F86FE8}" dt="2023-02-09T06:28:17.858" v="259"/>
          <ac:spMkLst>
            <pc:docMk/>
            <pc:sldMk cId="2366073402" sldId="405"/>
            <ac:spMk id="2286" creationId="{C13ABFD7-7790-E81B-04FC-90F56659A943}"/>
          </ac:spMkLst>
        </pc:spChg>
        <pc:spChg chg="mod">
          <ac:chgData name="Ramy Mohamed" userId="0cc068d6-35f3-41e3-a10d-b98e4c17dcff" providerId="ADAL" clId="{AF453001-A281-4A15-A310-D110B7F86FE8}" dt="2023-02-09T06:28:17.858" v="259"/>
          <ac:spMkLst>
            <pc:docMk/>
            <pc:sldMk cId="2366073402" sldId="405"/>
            <ac:spMk id="2287" creationId="{35563519-3D2C-A937-3EF5-417E62ADFB5C}"/>
          </ac:spMkLst>
        </pc:spChg>
        <pc:spChg chg="mod">
          <ac:chgData name="Ramy Mohamed" userId="0cc068d6-35f3-41e3-a10d-b98e4c17dcff" providerId="ADAL" clId="{AF453001-A281-4A15-A310-D110B7F86FE8}" dt="2023-02-09T06:28:17.858" v="259"/>
          <ac:spMkLst>
            <pc:docMk/>
            <pc:sldMk cId="2366073402" sldId="405"/>
            <ac:spMk id="2288" creationId="{9FF9E284-2453-3E1C-CAF3-D19C1540F602}"/>
          </ac:spMkLst>
        </pc:spChg>
        <pc:spChg chg="mod">
          <ac:chgData name="Ramy Mohamed" userId="0cc068d6-35f3-41e3-a10d-b98e4c17dcff" providerId="ADAL" clId="{AF453001-A281-4A15-A310-D110B7F86FE8}" dt="2023-02-09T06:28:17.858" v="259"/>
          <ac:spMkLst>
            <pc:docMk/>
            <pc:sldMk cId="2366073402" sldId="405"/>
            <ac:spMk id="2289" creationId="{C5D284F5-7033-1528-708B-870471829989}"/>
          </ac:spMkLst>
        </pc:spChg>
        <pc:spChg chg="mod">
          <ac:chgData name="Ramy Mohamed" userId="0cc068d6-35f3-41e3-a10d-b98e4c17dcff" providerId="ADAL" clId="{AF453001-A281-4A15-A310-D110B7F86FE8}" dt="2023-02-09T06:28:17.858" v="259"/>
          <ac:spMkLst>
            <pc:docMk/>
            <pc:sldMk cId="2366073402" sldId="405"/>
            <ac:spMk id="2290" creationId="{CD5767F6-F755-8AF3-486F-819B05B2D7F7}"/>
          </ac:spMkLst>
        </pc:spChg>
        <pc:grpChg chg="del">
          <ac:chgData name="Ramy Mohamed" userId="0cc068d6-35f3-41e3-a10d-b98e4c17dcff" providerId="ADAL" clId="{AF453001-A281-4A15-A310-D110B7F86FE8}" dt="2023-02-09T06:27:19.255" v="245" actId="478"/>
          <ac:grpSpMkLst>
            <pc:docMk/>
            <pc:sldMk cId="2366073402" sldId="405"/>
            <ac:grpSpMk id="2" creationId="{E80B2A8C-014E-2BAF-4300-24E9872FA43B}"/>
          </ac:grpSpMkLst>
        </pc:grpChg>
        <pc:grpChg chg="add del mod">
          <ac:chgData name="Ramy Mohamed" userId="0cc068d6-35f3-41e3-a10d-b98e4c17dcff" providerId="ADAL" clId="{AF453001-A281-4A15-A310-D110B7F86FE8}" dt="2023-02-09T06:27:57.992" v="255"/>
          <ac:grpSpMkLst>
            <pc:docMk/>
            <pc:sldMk cId="2366073402" sldId="405"/>
            <ac:grpSpMk id="4" creationId="{70EBDA53-2DDC-35CF-1D7A-95B31A36C900}"/>
          </ac:grpSpMkLst>
        </pc:grpChg>
        <pc:grpChg chg="mod">
          <ac:chgData name="Ramy Mohamed" userId="0cc068d6-35f3-41e3-a10d-b98e4c17dcff" providerId="ADAL" clId="{AF453001-A281-4A15-A310-D110B7F86FE8}" dt="2023-02-09T06:27:20.964" v="246"/>
          <ac:grpSpMkLst>
            <pc:docMk/>
            <pc:sldMk cId="2366073402" sldId="405"/>
            <ac:grpSpMk id="7" creationId="{13AF4AE8-8E05-DF12-19A0-7C2FDCCE9CB3}"/>
          </ac:grpSpMkLst>
        </pc:grpChg>
        <pc:grpChg chg="mod">
          <ac:chgData name="Ramy Mohamed" userId="0cc068d6-35f3-41e3-a10d-b98e4c17dcff" providerId="ADAL" clId="{AF453001-A281-4A15-A310-D110B7F86FE8}" dt="2023-02-09T06:27:20.964" v="246"/>
          <ac:grpSpMkLst>
            <pc:docMk/>
            <pc:sldMk cId="2366073402" sldId="405"/>
            <ac:grpSpMk id="8" creationId="{EB14AE9F-BA75-B0E9-83B0-8A56FED37247}"/>
          </ac:grpSpMkLst>
        </pc:grpChg>
        <pc:grpChg chg="mod">
          <ac:chgData name="Ramy Mohamed" userId="0cc068d6-35f3-41e3-a10d-b98e4c17dcff" providerId="ADAL" clId="{AF453001-A281-4A15-A310-D110B7F86FE8}" dt="2023-02-09T06:27:20.964" v="246"/>
          <ac:grpSpMkLst>
            <pc:docMk/>
            <pc:sldMk cId="2366073402" sldId="405"/>
            <ac:grpSpMk id="9" creationId="{9211E411-8C38-EF7C-2194-1CADE25C1881}"/>
          </ac:grpSpMkLst>
        </pc:grpChg>
        <pc:grpChg chg="mod">
          <ac:chgData name="Ramy Mohamed" userId="0cc068d6-35f3-41e3-a10d-b98e4c17dcff" providerId="ADAL" clId="{AF453001-A281-4A15-A310-D110B7F86FE8}" dt="2023-02-09T06:27:20.964" v="246"/>
          <ac:grpSpMkLst>
            <pc:docMk/>
            <pc:sldMk cId="2366073402" sldId="405"/>
            <ac:grpSpMk id="10" creationId="{E2CA3444-F3EF-6A57-63ED-C7669C77348D}"/>
          </ac:grpSpMkLst>
        </pc:grpChg>
        <pc:grpChg chg="mod">
          <ac:chgData name="Ramy Mohamed" userId="0cc068d6-35f3-41e3-a10d-b98e4c17dcff" providerId="ADAL" clId="{AF453001-A281-4A15-A310-D110B7F86FE8}" dt="2023-02-09T06:27:20.964" v="246"/>
          <ac:grpSpMkLst>
            <pc:docMk/>
            <pc:sldMk cId="2366073402" sldId="405"/>
            <ac:grpSpMk id="11" creationId="{3F7C7A92-F346-45B4-F5DD-FDBAA7F492FD}"/>
          </ac:grpSpMkLst>
        </pc:grpChg>
        <pc:grpChg chg="mod">
          <ac:chgData name="Ramy Mohamed" userId="0cc068d6-35f3-41e3-a10d-b98e4c17dcff" providerId="ADAL" clId="{AF453001-A281-4A15-A310-D110B7F86FE8}" dt="2023-02-09T06:27:20.964" v="246"/>
          <ac:grpSpMkLst>
            <pc:docMk/>
            <pc:sldMk cId="2366073402" sldId="405"/>
            <ac:grpSpMk id="12" creationId="{FB74A92C-C42E-8FCB-C1E0-3A9140E71F30}"/>
          </ac:grpSpMkLst>
        </pc:grpChg>
        <pc:grpChg chg="mod">
          <ac:chgData name="Ramy Mohamed" userId="0cc068d6-35f3-41e3-a10d-b98e4c17dcff" providerId="ADAL" clId="{AF453001-A281-4A15-A310-D110B7F86FE8}" dt="2023-02-09T06:27:20.964" v="246"/>
          <ac:grpSpMkLst>
            <pc:docMk/>
            <pc:sldMk cId="2366073402" sldId="405"/>
            <ac:grpSpMk id="432" creationId="{862B6E0B-7828-40A6-C5CC-F5A91EEA0CA6}"/>
          </ac:grpSpMkLst>
        </pc:grpChg>
        <pc:grpChg chg="mod">
          <ac:chgData name="Ramy Mohamed" userId="0cc068d6-35f3-41e3-a10d-b98e4c17dcff" providerId="ADAL" clId="{AF453001-A281-4A15-A310-D110B7F86FE8}" dt="2023-02-09T06:27:20.964" v="246"/>
          <ac:grpSpMkLst>
            <pc:docMk/>
            <pc:sldMk cId="2366073402" sldId="405"/>
            <ac:grpSpMk id="433" creationId="{38F196B5-BBAC-D025-1018-979888DC7747}"/>
          </ac:grpSpMkLst>
        </pc:grpChg>
        <pc:grpChg chg="mod">
          <ac:chgData name="Ramy Mohamed" userId="0cc068d6-35f3-41e3-a10d-b98e4c17dcff" providerId="ADAL" clId="{AF453001-A281-4A15-A310-D110B7F86FE8}" dt="2023-02-09T06:27:20.964" v="246"/>
          <ac:grpSpMkLst>
            <pc:docMk/>
            <pc:sldMk cId="2366073402" sldId="405"/>
            <ac:grpSpMk id="434" creationId="{4C869DAF-8DB5-F664-12ED-89DB63D127AE}"/>
          </ac:grpSpMkLst>
        </pc:grpChg>
        <pc:grpChg chg="add del mod">
          <ac:chgData name="Ramy Mohamed" userId="0cc068d6-35f3-41e3-a10d-b98e4c17dcff" providerId="ADAL" clId="{AF453001-A281-4A15-A310-D110B7F86FE8}" dt="2023-02-09T06:27:57.992" v="255"/>
          <ac:grpSpMkLst>
            <pc:docMk/>
            <pc:sldMk cId="2366073402" sldId="405"/>
            <ac:grpSpMk id="489" creationId="{7A8AF20F-7848-6A4A-E0F7-FD6472D76F6F}"/>
          </ac:grpSpMkLst>
        </pc:grpChg>
        <pc:grpChg chg="mod">
          <ac:chgData name="Ramy Mohamed" userId="0cc068d6-35f3-41e3-a10d-b98e4c17dcff" providerId="ADAL" clId="{AF453001-A281-4A15-A310-D110B7F86FE8}" dt="2023-02-09T06:27:20.964" v="246"/>
          <ac:grpSpMkLst>
            <pc:docMk/>
            <pc:sldMk cId="2366073402" sldId="405"/>
            <ac:grpSpMk id="490" creationId="{FCEA220E-8144-D79F-9870-257EC9B27065}"/>
          </ac:grpSpMkLst>
        </pc:grpChg>
        <pc:grpChg chg="mod">
          <ac:chgData name="Ramy Mohamed" userId="0cc068d6-35f3-41e3-a10d-b98e4c17dcff" providerId="ADAL" clId="{AF453001-A281-4A15-A310-D110B7F86FE8}" dt="2023-02-09T06:27:20.964" v="246"/>
          <ac:grpSpMkLst>
            <pc:docMk/>
            <pc:sldMk cId="2366073402" sldId="405"/>
            <ac:grpSpMk id="491" creationId="{0E2CF7E5-3CDD-0C6B-00E7-1E80F7D2B681}"/>
          </ac:grpSpMkLst>
        </pc:grpChg>
        <pc:grpChg chg="mod">
          <ac:chgData name="Ramy Mohamed" userId="0cc068d6-35f3-41e3-a10d-b98e4c17dcff" providerId="ADAL" clId="{AF453001-A281-4A15-A310-D110B7F86FE8}" dt="2023-02-09T06:27:20.964" v="246"/>
          <ac:grpSpMkLst>
            <pc:docMk/>
            <pc:sldMk cId="2366073402" sldId="405"/>
            <ac:grpSpMk id="492" creationId="{CD65042C-F248-296B-BD89-AEC26C5C8D6A}"/>
          </ac:grpSpMkLst>
        </pc:grpChg>
        <pc:grpChg chg="mod">
          <ac:chgData name="Ramy Mohamed" userId="0cc068d6-35f3-41e3-a10d-b98e4c17dcff" providerId="ADAL" clId="{AF453001-A281-4A15-A310-D110B7F86FE8}" dt="2023-02-09T06:27:20.964" v="246"/>
          <ac:grpSpMkLst>
            <pc:docMk/>
            <pc:sldMk cId="2366073402" sldId="405"/>
            <ac:grpSpMk id="493" creationId="{32E6D994-C04B-8FD5-5DFE-84E7CD997AF0}"/>
          </ac:grpSpMkLst>
        </pc:grpChg>
        <pc:grpChg chg="mod">
          <ac:chgData name="Ramy Mohamed" userId="0cc068d6-35f3-41e3-a10d-b98e4c17dcff" providerId="ADAL" clId="{AF453001-A281-4A15-A310-D110B7F86FE8}" dt="2023-02-09T06:27:20.964" v="246"/>
          <ac:grpSpMkLst>
            <pc:docMk/>
            <pc:sldMk cId="2366073402" sldId="405"/>
            <ac:grpSpMk id="494" creationId="{D87EAA96-F919-CC91-7544-A67EFFA21979}"/>
          </ac:grpSpMkLst>
        </pc:grpChg>
        <pc:grpChg chg="mod">
          <ac:chgData name="Ramy Mohamed" userId="0cc068d6-35f3-41e3-a10d-b98e4c17dcff" providerId="ADAL" clId="{AF453001-A281-4A15-A310-D110B7F86FE8}" dt="2023-02-09T06:27:20.964" v="246"/>
          <ac:grpSpMkLst>
            <pc:docMk/>
            <pc:sldMk cId="2366073402" sldId="405"/>
            <ac:grpSpMk id="495" creationId="{CEAC79B8-DC87-320B-92E3-3D8A76026488}"/>
          </ac:grpSpMkLst>
        </pc:grpChg>
        <pc:grpChg chg="mod">
          <ac:chgData name="Ramy Mohamed" userId="0cc068d6-35f3-41e3-a10d-b98e4c17dcff" providerId="ADAL" clId="{AF453001-A281-4A15-A310-D110B7F86FE8}" dt="2023-02-09T06:27:20.964" v="246"/>
          <ac:grpSpMkLst>
            <pc:docMk/>
            <pc:sldMk cId="2366073402" sldId="405"/>
            <ac:grpSpMk id="496" creationId="{B3B08344-C618-B91A-CD80-637F601DAA2B}"/>
          </ac:grpSpMkLst>
        </pc:grpChg>
        <pc:grpChg chg="mod">
          <ac:chgData name="Ramy Mohamed" userId="0cc068d6-35f3-41e3-a10d-b98e4c17dcff" providerId="ADAL" clId="{AF453001-A281-4A15-A310-D110B7F86FE8}" dt="2023-02-09T06:27:20.964" v="246"/>
          <ac:grpSpMkLst>
            <pc:docMk/>
            <pc:sldMk cId="2366073402" sldId="405"/>
            <ac:grpSpMk id="497" creationId="{1F966046-9531-5204-8157-909F39637DBB}"/>
          </ac:grpSpMkLst>
        </pc:grpChg>
        <pc:grpChg chg="mod">
          <ac:chgData name="Ramy Mohamed" userId="0cc068d6-35f3-41e3-a10d-b98e4c17dcff" providerId="ADAL" clId="{AF453001-A281-4A15-A310-D110B7F86FE8}" dt="2023-02-09T06:27:20.964" v="246"/>
          <ac:grpSpMkLst>
            <pc:docMk/>
            <pc:sldMk cId="2366073402" sldId="405"/>
            <ac:grpSpMk id="498" creationId="{FF08976E-932B-B112-9F6E-85213096EC64}"/>
          </ac:grpSpMkLst>
        </pc:grpChg>
        <pc:grpChg chg="add del mod">
          <ac:chgData name="Ramy Mohamed" userId="0cc068d6-35f3-41e3-a10d-b98e4c17dcff" providerId="ADAL" clId="{AF453001-A281-4A15-A310-D110B7F86FE8}" dt="2023-02-09T06:27:57.992" v="255"/>
          <ac:grpSpMkLst>
            <pc:docMk/>
            <pc:sldMk cId="2366073402" sldId="405"/>
            <ac:grpSpMk id="553" creationId="{9F364A46-955C-0890-EFDE-5AB1525D9AE1}"/>
          </ac:grpSpMkLst>
        </pc:grpChg>
        <pc:grpChg chg="mod">
          <ac:chgData name="Ramy Mohamed" userId="0cc068d6-35f3-41e3-a10d-b98e4c17dcff" providerId="ADAL" clId="{AF453001-A281-4A15-A310-D110B7F86FE8}" dt="2023-02-09T06:27:20.964" v="246"/>
          <ac:grpSpMkLst>
            <pc:docMk/>
            <pc:sldMk cId="2366073402" sldId="405"/>
            <ac:grpSpMk id="554" creationId="{797F37D0-F72D-5511-B8B0-63FB2CE053AC}"/>
          </ac:grpSpMkLst>
        </pc:grpChg>
        <pc:grpChg chg="mod">
          <ac:chgData name="Ramy Mohamed" userId="0cc068d6-35f3-41e3-a10d-b98e4c17dcff" providerId="ADAL" clId="{AF453001-A281-4A15-A310-D110B7F86FE8}" dt="2023-02-09T06:27:20.964" v="246"/>
          <ac:grpSpMkLst>
            <pc:docMk/>
            <pc:sldMk cId="2366073402" sldId="405"/>
            <ac:grpSpMk id="555" creationId="{B3395C2E-CAC8-3BE2-FD3E-31C9D041655E}"/>
          </ac:grpSpMkLst>
        </pc:grpChg>
        <pc:grpChg chg="mod">
          <ac:chgData name="Ramy Mohamed" userId="0cc068d6-35f3-41e3-a10d-b98e4c17dcff" providerId="ADAL" clId="{AF453001-A281-4A15-A310-D110B7F86FE8}" dt="2023-02-09T06:27:20.964" v="246"/>
          <ac:grpSpMkLst>
            <pc:docMk/>
            <pc:sldMk cId="2366073402" sldId="405"/>
            <ac:grpSpMk id="556" creationId="{16E8739E-AA54-6564-84A5-0C47146E2B86}"/>
          </ac:grpSpMkLst>
        </pc:grpChg>
        <pc:grpChg chg="mod">
          <ac:chgData name="Ramy Mohamed" userId="0cc068d6-35f3-41e3-a10d-b98e4c17dcff" providerId="ADAL" clId="{AF453001-A281-4A15-A310-D110B7F86FE8}" dt="2023-02-09T06:27:20.964" v="246"/>
          <ac:grpSpMkLst>
            <pc:docMk/>
            <pc:sldMk cId="2366073402" sldId="405"/>
            <ac:grpSpMk id="557" creationId="{175C2B1D-44BC-AD4D-3D55-A6DB17CCF38F}"/>
          </ac:grpSpMkLst>
        </pc:grpChg>
        <pc:grpChg chg="mod">
          <ac:chgData name="Ramy Mohamed" userId="0cc068d6-35f3-41e3-a10d-b98e4c17dcff" providerId="ADAL" clId="{AF453001-A281-4A15-A310-D110B7F86FE8}" dt="2023-02-09T06:27:20.964" v="246"/>
          <ac:grpSpMkLst>
            <pc:docMk/>
            <pc:sldMk cId="2366073402" sldId="405"/>
            <ac:grpSpMk id="558" creationId="{13034454-8E52-A587-641C-334041E95A4E}"/>
          </ac:grpSpMkLst>
        </pc:grpChg>
        <pc:grpChg chg="mod">
          <ac:chgData name="Ramy Mohamed" userId="0cc068d6-35f3-41e3-a10d-b98e4c17dcff" providerId="ADAL" clId="{AF453001-A281-4A15-A310-D110B7F86FE8}" dt="2023-02-09T06:27:20.964" v="246"/>
          <ac:grpSpMkLst>
            <pc:docMk/>
            <pc:sldMk cId="2366073402" sldId="405"/>
            <ac:grpSpMk id="559" creationId="{8DF6A583-935D-C9AE-B9FC-E8D08FEE482E}"/>
          </ac:grpSpMkLst>
        </pc:grpChg>
        <pc:grpChg chg="mod">
          <ac:chgData name="Ramy Mohamed" userId="0cc068d6-35f3-41e3-a10d-b98e4c17dcff" providerId="ADAL" clId="{AF453001-A281-4A15-A310-D110B7F86FE8}" dt="2023-02-09T06:27:20.964" v="246"/>
          <ac:grpSpMkLst>
            <pc:docMk/>
            <pc:sldMk cId="2366073402" sldId="405"/>
            <ac:grpSpMk id="560" creationId="{67D9DA99-6904-1FEC-77CB-57AEB51DA512}"/>
          </ac:grpSpMkLst>
        </pc:grpChg>
        <pc:grpChg chg="mod">
          <ac:chgData name="Ramy Mohamed" userId="0cc068d6-35f3-41e3-a10d-b98e4c17dcff" providerId="ADAL" clId="{AF453001-A281-4A15-A310-D110B7F86FE8}" dt="2023-02-09T06:27:20.964" v="246"/>
          <ac:grpSpMkLst>
            <pc:docMk/>
            <pc:sldMk cId="2366073402" sldId="405"/>
            <ac:grpSpMk id="561" creationId="{F31B390D-E36E-66E6-B30D-CB6694F14160}"/>
          </ac:grpSpMkLst>
        </pc:grpChg>
        <pc:grpChg chg="mod">
          <ac:chgData name="Ramy Mohamed" userId="0cc068d6-35f3-41e3-a10d-b98e4c17dcff" providerId="ADAL" clId="{AF453001-A281-4A15-A310-D110B7F86FE8}" dt="2023-02-09T06:27:20.964" v="246"/>
          <ac:grpSpMkLst>
            <pc:docMk/>
            <pc:sldMk cId="2366073402" sldId="405"/>
            <ac:grpSpMk id="562" creationId="{A7F9B50C-D789-D632-DD0C-9471E7A7E912}"/>
          </ac:grpSpMkLst>
        </pc:grpChg>
        <pc:grpChg chg="add del mod">
          <ac:chgData name="Ramy Mohamed" userId="0cc068d6-35f3-41e3-a10d-b98e4c17dcff" providerId="ADAL" clId="{AF453001-A281-4A15-A310-D110B7F86FE8}" dt="2023-02-09T06:27:57.992" v="255"/>
          <ac:grpSpMkLst>
            <pc:docMk/>
            <pc:sldMk cId="2366073402" sldId="405"/>
            <ac:grpSpMk id="617" creationId="{9BEE577A-9EC3-F6A0-3CC7-68ED8D1BB8AA}"/>
          </ac:grpSpMkLst>
        </pc:grpChg>
        <pc:grpChg chg="mod">
          <ac:chgData name="Ramy Mohamed" userId="0cc068d6-35f3-41e3-a10d-b98e4c17dcff" providerId="ADAL" clId="{AF453001-A281-4A15-A310-D110B7F86FE8}" dt="2023-02-09T06:27:20.964" v="246"/>
          <ac:grpSpMkLst>
            <pc:docMk/>
            <pc:sldMk cId="2366073402" sldId="405"/>
            <ac:grpSpMk id="618" creationId="{8370E87B-D664-A8B5-CD29-322EB5E1C1D4}"/>
          </ac:grpSpMkLst>
        </pc:grpChg>
        <pc:grpChg chg="mod">
          <ac:chgData name="Ramy Mohamed" userId="0cc068d6-35f3-41e3-a10d-b98e4c17dcff" providerId="ADAL" clId="{AF453001-A281-4A15-A310-D110B7F86FE8}" dt="2023-02-09T06:27:20.964" v="246"/>
          <ac:grpSpMkLst>
            <pc:docMk/>
            <pc:sldMk cId="2366073402" sldId="405"/>
            <ac:grpSpMk id="619" creationId="{D107634A-F422-3B90-AAEF-2D78330666C6}"/>
          </ac:grpSpMkLst>
        </pc:grpChg>
        <pc:grpChg chg="mod">
          <ac:chgData name="Ramy Mohamed" userId="0cc068d6-35f3-41e3-a10d-b98e4c17dcff" providerId="ADAL" clId="{AF453001-A281-4A15-A310-D110B7F86FE8}" dt="2023-02-09T06:27:20.964" v="246"/>
          <ac:grpSpMkLst>
            <pc:docMk/>
            <pc:sldMk cId="2366073402" sldId="405"/>
            <ac:grpSpMk id="620" creationId="{25DFC4AD-F035-9851-45A1-F73F67522B15}"/>
          </ac:grpSpMkLst>
        </pc:grpChg>
        <pc:grpChg chg="mod">
          <ac:chgData name="Ramy Mohamed" userId="0cc068d6-35f3-41e3-a10d-b98e4c17dcff" providerId="ADAL" clId="{AF453001-A281-4A15-A310-D110B7F86FE8}" dt="2023-02-09T06:27:20.964" v="246"/>
          <ac:grpSpMkLst>
            <pc:docMk/>
            <pc:sldMk cId="2366073402" sldId="405"/>
            <ac:grpSpMk id="621" creationId="{D3049486-9756-62A6-85BF-87B4E4356C3D}"/>
          </ac:grpSpMkLst>
        </pc:grpChg>
        <pc:grpChg chg="mod">
          <ac:chgData name="Ramy Mohamed" userId="0cc068d6-35f3-41e3-a10d-b98e4c17dcff" providerId="ADAL" clId="{AF453001-A281-4A15-A310-D110B7F86FE8}" dt="2023-02-09T06:27:20.964" v="246"/>
          <ac:grpSpMkLst>
            <pc:docMk/>
            <pc:sldMk cId="2366073402" sldId="405"/>
            <ac:grpSpMk id="622" creationId="{5D8C0C3E-026F-91C6-E188-36366A3672C2}"/>
          </ac:grpSpMkLst>
        </pc:grpChg>
        <pc:grpChg chg="mod">
          <ac:chgData name="Ramy Mohamed" userId="0cc068d6-35f3-41e3-a10d-b98e4c17dcff" providerId="ADAL" clId="{AF453001-A281-4A15-A310-D110B7F86FE8}" dt="2023-02-09T06:27:20.964" v="246"/>
          <ac:grpSpMkLst>
            <pc:docMk/>
            <pc:sldMk cId="2366073402" sldId="405"/>
            <ac:grpSpMk id="623" creationId="{5BAAF994-97D3-221E-6E40-FB1CBECE3136}"/>
          </ac:grpSpMkLst>
        </pc:grpChg>
        <pc:grpChg chg="mod">
          <ac:chgData name="Ramy Mohamed" userId="0cc068d6-35f3-41e3-a10d-b98e4c17dcff" providerId="ADAL" clId="{AF453001-A281-4A15-A310-D110B7F86FE8}" dt="2023-02-09T06:27:20.964" v="246"/>
          <ac:grpSpMkLst>
            <pc:docMk/>
            <pc:sldMk cId="2366073402" sldId="405"/>
            <ac:grpSpMk id="624" creationId="{0BC85590-DC8F-EF02-A685-EFA5CD357FA4}"/>
          </ac:grpSpMkLst>
        </pc:grpChg>
        <pc:grpChg chg="mod">
          <ac:chgData name="Ramy Mohamed" userId="0cc068d6-35f3-41e3-a10d-b98e4c17dcff" providerId="ADAL" clId="{AF453001-A281-4A15-A310-D110B7F86FE8}" dt="2023-02-09T06:27:20.964" v="246"/>
          <ac:grpSpMkLst>
            <pc:docMk/>
            <pc:sldMk cId="2366073402" sldId="405"/>
            <ac:grpSpMk id="625" creationId="{7F138DC5-F09E-C78C-E7C6-D11A4F856C77}"/>
          </ac:grpSpMkLst>
        </pc:grpChg>
        <pc:grpChg chg="mod">
          <ac:chgData name="Ramy Mohamed" userId="0cc068d6-35f3-41e3-a10d-b98e4c17dcff" providerId="ADAL" clId="{AF453001-A281-4A15-A310-D110B7F86FE8}" dt="2023-02-09T06:27:20.964" v="246"/>
          <ac:grpSpMkLst>
            <pc:docMk/>
            <pc:sldMk cId="2366073402" sldId="405"/>
            <ac:grpSpMk id="626" creationId="{825BECCE-9FF4-6BFB-0F6E-DC314573865E}"/>
          </ac:grpSpMkLst>
        </pc:grpChg>
        <pc:grpChg chg="add del mod">
          <ac:chgData name="Ramy Mohamed" userId="0cc068d6-35f3-41e3-a10d-b98e4c17dcff" providerId="ADAL" clId="{AF453001-A281-4A15-A310-D110B7F86FE8}" dt="2023-02-09T06:27:57.992" v="255"/>
          <ac:grpSpMkLst>
            <pc:docMk/>
            <pc:sldMk cId="2366073402" sldId="405"/>
            <ac:grpSpMk id="681" creationId="{AA53BB89-4CB3-504C-3F0B-C13D983BD608}"/>
          </ac:grpSpMkLst>
        </pc:grpChg>
        <pc:grpChg chg="mod">
          <ac:chgData name="Ramy Mohamed" userId="0cc068d6-35f3-41e3-a10d-b98e4c17dcff" providerId="ADAL" clId="{AF453001-A281-4A15-A310-D110B7F86FE8}" dt="2023-02-09T06:27:20.964" v="246"/>
          <ac:grpSpMkLst>
            <pc:docMk/>
            <pc:sldMk cId="2366073402" sldId="405"/>
            <ac:grpSpMk id="682" creationId="{97D55951-8F46-C2F7-F4B3-F8AF7DD502D9}"/>
          </ac:grpSpMkLst>
        </pc:grpChg>
        <pc:grpChg chg="mod">
          <ac:chgData name="Ramy Mohamed" userId="0cc068d6-35f3-41e3-a10d-b98e4c17dcff" providerId="ADAL" clId="{AF453001-A281-4A15-A310-D110B7F86FE8}" dt="2023-02-09T06:27:20.964" v="246"/>
          <ac:grpSpMkLst>
            <pc:docMk/>
            <pc:sldMk cId="2366073402" sldId="405"/>
            <ac:grpSpMk id="683" creationId="{CB4A1B62-8AB0-E657-9F4F-40165B852303}"/>
          </ac:grpSpMkLst>
        </pc:grpChg>
        <pc:grpChg chg="mod">
          <ac:chgData name="Ramy Mohamed" userId="0cc068d6-35f3-41e3-a10d-b98e4c17dcff" providerId="ADAL" clId="{AF453001-A281-4A15-A310-D110B7F86FE8}" dt="2023-02-09T06:27:20.964" v="246"/>
          <ac:grpSpMkLst>
            <pc:docMk/>
            <pc:sldMk cId="2366073402" sldId="405"/>
            <ac:grpSpMk id="684" creationId="{04ABC6E4-EAAC-A09F-ECCA-BDCBEAADC6A2}"/>
          </ac:grpSpMkLst>
        </pc:grpChg>
        <pc:grpChg chg="mod">
          <ac:chgData name="Ramy Mohamed" userId="0cc068d6-35f3-41e3-a10d-b98e4c17dcff" providerId="ADAL" clId="{AF453001-A281-4A15-A310-D110B7F86FE8}" dt="2023-02-09T06:27:20.964" v="246"/>
          <ac:grpSpMkLst>
            <pc:docMk/>
            <pc:sldMk cId="2366073402" sldId="405"/>
            <ac:grpSpMk id="685" creationId="{75273951-F730-78B1-47BF-75229FD99ACF}"/>
          </ac:grpSpMkLst>
        </pc:grpChg>
        <pc:grpChg chg="mod">
          <ac:chgData name="Ramy Mohamed" userId="0cc068d6-35f3-41e3-a10d-b98e4c17dcff" providerId="ADAL" clId="{AF453001-A281-4A15-A310-D110B7F86FE8}" dt="2023-02-09T06:27:20.964" v="246"/>
          <ac:grpSpMkLst>
            <pc:docMk/>
            <pc:sldMk cId="2366073402" sldId="405"/>
            <ac:grpSpMk id="686" creationId="{7930525D-0BF2-3C5A-9712-ADD5827F083F}"/>
          </ac:grpSpMkLst>
        </pc:grpChg>
        <pc:grpChg chg="mod">
          <ac:chgData name="Ramy Mohamed" userId="0cc068d6-35f3-41e3-a10d-b98e4c17dcff" providerId="ADAL" clId="{AF453001-A281-4A15-A310-D110B7F86FE8}" dt="2023-02-09T06:27:20.964" v="246"/>
          <ac:grpSpMkLst>
            <pc:docMk/>
            <pc:sldMk cId="2366073402" sldId="405"/>
            <ac:grpSpMk id="687" creationId="{28975EE6-9C26-D9B2-43D0-0E453BC6C3A8}"/>
          </ac:grpSpMkLst>
        </pc:grpChg>
        <pc:grpChg chg="mod">
          <ac:chgData name="Ramy Mohamed" userId="0cc068d6-35f3-41e3-a10d-b98e4c17dcff" providerId="ADAL" clId="{AF453001-A281-4A15-A310-D110B7F86FE8}" dt="2023-02-09T06:27:20.964" v="246"/>
          <ac:grpSpMkLst>
            <pc:docMk/>
            <pc:sldMk cId="2366073402" sldId="405"/>
            <ac:grpSpMk id="688" creationId="{88EE3628-0E5D-709F-F837-A4BCF75ED305}"/>
          </ac:grpSpMkLst>
        </pc:grpChg>
        <pc:grpChg chg="mod">
          <ac:chgData name="Ramy Mohamed" userId="0cc068d6-35f3-41e3-a10d-b98e4c17dcff" providerId="ADAL" clId="{AF453001-A281-4A15-A310-D110B7F86FE8}" dt="2023-02-09T06:27:20.964" v="246"/>
          <ac:grpSpMkLst>
            <pc:docMk/>
            <pc:sldMk cId="2366073402" sldId="405"/>
            <ac:grpSpMk id="689" creationId="{88D2B320-282F-2F37-DCF4-401D90D22F5A}"/>
          </ac:grpSpMkLst>
        </pc:grpChg>
        <pc:grpChg chg="mod">
          <ac:chgData name="Ramy Mohamed" userId="0cc068d6-35f3-41e3-a10d-b98e4c17dcff" providerId="ADAL" clId="{AF453001-A281-4A15-A310-D110B7F86FE8}" dt="2023-02-09T06:27:20.964" v="246"/>
          <ac:grpSpMkLst>
            <pc:docMk/>
            <pc:sldMk cId="2366073402" sldId="405"/>
            <ac:grpSpMk id="690" creationId="{FCE70363-87DB-09AA-1200-E59241BD6578}"/>
          </ac:grpSpMkLst>
        </pc:grpChg>
        <pc:grpChg chg="add del mod">
          <ac:chgData name="Ramy Mohamed" userId="0cc068d6-35f3-41e3-a10d-b98e4c17dcff" providerId="ADAL" clId="{AF453001-A281-4A15-A310-D110B7F86FE8}" dt="2023-02-09T06:27:57.992" v="255"/>
          <ac:grpSpMkLst>
            <pc:docMk/>
            <pc:sldMk cId="2366073402" sldId="405"/>
            <ac:grpSpMk id="745" creationId="{ECE31208-AFD3-0645-D798-3376CEC964C4}"/>
          </ac:grpSpMkLst>
        </pc:grpChg>
        <pc:grpChg chg="mod">
          <ac:chgData name="Ramy Mohamed" userId="0cc068d6-35f3-41e3-a10d-b98e4c17dcff" providerId="ADAL" clId="{AF453001-A281-4A15-A310-D110B7F86FE8}" dt="2023-02-09T06:27:20.964" v="246"/>
          <ac:grpSpMkLst>
            <pc:docMk/>
            <pc:sldMk cId="2366073402" sldId="405"/>
            <ac:grpSpMk id="746" creationId="{63CE93A8-A1D1-89EB-9CBF-9C4F9CC71018}"/>
          </ac:grpSpMkLst>
        </pc:grpChg>
        <pc:grpChg chg="mod">
          <ac:chgData name="Ramy Mohamed" userId="0cc068d6-35f3-41e3-a10d-b98e4c17dcff" providerId="ADAL" clId="{AF453001-A281-4A15-A310-D110B7F86FE8}" dt="2023-02-09T06:27:20.964" v="246"/>
          <ac:grpSpMkLst>
            <pc:docMk/>
            <pc:sldMk cId="2366073402" sldId="405"/>
            <ac:grpSpMk id="747" creationId="{065F850E-2987-A82F-72DD-7A896DCD0082}"/>
          </ac:grpSpMkLst>
        </pc:grpChg>
        <pc:grpChg chg="mod">
          <ac:chgData name="Ramy Mohamed" userId="0cc068d6-35f3-41e3-a10d-b98e4c17dcff" providerId="ADAL" clId="{AF453001-A281-4A15-A310-D110B7F86FE8}" dt="2023-02-09T06:27:20.964" v="246"/>
          <ac:grpSpMkLst>
            <pc:docMk/>
            <pc:sldMk cId="2366073402" sldId="405"/>
            <ac:grpSpMk id="748" creationId="{5BB5B7FC-F6AB-9D0E-6D22-CE804A02EC84}"/>
          </ac:grpSpMkLst>
        </pc:grpChg>
        <pc:grpChg chg="mod">
          <ac:chgData name="Ramy Mohamed" userId="0cc068d6-35f3-41e3-a10d-b98e4c17dcff" providerId="ADAL" clId="{AF453001-A281-4A15-A310-D110B7F86FE8}" dt="2023-02-09T06:27:20.964" v="246"/>
          <ac:grpSpMkLst>
            <pc:docMk/>
            <pc:sldMk cId="2366073402" sldId="405"/>
            <ac:grpSpMk id="749" creationId="{BE403597-A62D-987B-42DF-6614A7D3803D}"/>
          </ac:grpSpMkLst>
        </pc:grpChg>
        <pc:grpChg chg="mod">
          <ac:chgData name="Ramy Mohamed" userId="0cc068d6-35f3-41e3-a10d-b98e4c17dcff" providerId="ADAL" clId="{AF453001-A281-4A15-A310-D110B7F86FE8}" dt="2023-02-09T06:27:20.964" v="246"/>
          <ac:grpSpMkLst>
            <pc:docMk/>
            <pc:sldMk cId="2366073402" sldId="405"/>
            <ac:grpSpMk id="750" creationId="{25283DC9-4798-A919-C0EE-B3E83602218D}"/>
          </ac:grpSpMkLst>
        </pc:grpChg>
        <pc:grpChg chg="mod">
          <ac:chgData name="Ramy Mohamed" userId="0cc068d6-35f3-41e3-a10d-b98e4c17dcff" providerId="ADAL" clId="{AF453001-A281-4A15-A310-D110B7F86FE8}" dt="2023-02-09T06:27:20.964" v="246"/>
          <ac:grpSpMkLst>
            <pc:docMk/>
            <pc:sldMk cId="2366073402" sldId="405"/>
            <ac:grpSpMk id="751" creationId="{13A9753A-457F-9CD7-6E05-5DC21B19FCE4}"/>
          </ac:grpSpMkLst>
        </pc:grpChg>
        <pc:grpChg chg="mod">
          <ac:chgData name="Ramy Mohamed" userId="0cc068d6-35f3-41e3-a10d-b98e4c17dcff" providerId="ADAL" clId="{AF453001-A281-4A15-A310-D110B7F86FE8}" dt="2023-02-09T06:27:20.964" v="246"/>
          <ac:grpSpMkLst>
            <pc:docMk/>
            <pc:sldMk cId="2366073402" sldId="405"/>
            <ac:grpSpMk id="752" creationId="{14DAE85B-AF6E-E51A-0C98-6CC853154474}"/>
          </ac:grpSpMkLst>
        </pc:grpChg>
        <pc:grpChg chg="mod">
          <ac:chgData name="Ramy Mohamed" userId="0cc068d6-35f3-41e3-a10d-b98e4c17dcff" providerId="ADAL" clId="{AF453001-A281-4A15-A310-D110B7F86FE8}" dt="2023-02-09T06:27:20.964" v="246"/>
          <ac:grpSpMkLst>
            <pc:docMk/>
            <pc:sldMk cId="2366073402" sldId="405"/>
            <ac:grpSpMk id="753" creationId="{CFC9A86F-E8AA-C326-1314-712F46D43C87}"/>
          </ac:grpSpMkLst>
        </pc:grpChg>
        <pc:grpChg chg="mod">
          <ac:chgData name="Ramy Mohamed" userId="0cc068d6-35f3-41e3-a10d-b98e4c17dcff" providerId="ADAL" clId="{AF453001-A281-4A15-A310-D110B7F86FE8}" dt="2023-02-09T06:27:20.964" v="246"/>
          <ac:grpSpMkLst>
            <pc:docMk/>
            <pc:sldMk cId="2366073402" sldId="405"/>
            <ac:grpSpMk id="754" creationId="{D3C8A533-7E07-5985-0F4E-C84AB77518F4}"/>
          </ac:grpSpMkLst>
        </pc:grpChg>
        <pc:grpChg chg="add del mod">
          <ac:chgData name="Ramy Mohamed" userId="0cc068d6-35f3-41e3-a10d-b98e4c17dcff" providerId="ADAL" clId="{AF453001-A281-4A15-A310-D110B7F86FE8}" dt="2023-02-09T06:27:57.992" v="255"/>
          <ac:grpSpMkLst>
            <pc:docMk/>
            <pc:sldMk cId="2366073402" sldId="405"/>
            <ac:grpSpMk id="809" creationId="{3D428C91-8B68-3445-E6C7-ED786BAABDF8}"/>
          </ac:grpSpMkLst>
        </pc:grpChg>
        <pc:grpChg chg="mod">
          <ac:chgData name="Ramy Mohamed" userId="0cc068d6-35f3-41e3-a10d-b98e4c17dcff" providerId="ADAL" clId="{AF453001-A281-4A15-A310-D110B7F86FE8}" dt="2023-02-09T06:27:20.964" v="246"/>
          <ac:grpSpMkLst>
            <pc:docMk/>
            <pc:sldMk cId="2366073402" sldId="405"/>
            <ac:grpSpMk id="810" creationId="{A6E4F6DB-91F2-E268-631C-D48410182F3F}"/>
          </ac:grpSpMkLst>
        </pc:grpChg>
        <pc:grpChg chg="mod">
          <ac:chgData name="Ramy Mohamed" userId="0cc068d6-35f3-41e3-a10d-b98e4c17dcff" providerId="ADAL" clId="{AF453001-A281-4A15-A310-D110B7F86FE8}" dt="2023-02-09T06:27:20.964" v="246"/>
          <ac:grpSpMkLst>
            <pc:docMk/>
            <pc:sldMk cId="2366073402" sldId="405"/>
            <ac:grpSpMk id="811" creationId="{84D29217-9B5B-69CA-7A58-D1D6A39F5F7A}"/>
          </ac:grpSpMkLst>
        </pc:grpChg>
        <pc:grpChg chg="mod">
          <ac:chgData name="Ramy Mohamed" userId="0cc068d6-35f3-41e3-a10d-b98e4c17dcff" providerId="ADAL" clId="{AF453001-A281-4A15-A310-D110B7F86FE8}" dt="2023-02-09T06:27:20.964" v="246"/>
          <ac:grpSpMkLst>
            <pc:docMk/>
            <pc:sldMk cId="2366073402" sldId="405"/>
            <ac:grpSpMk id="812" creationId="{E438D967-39D1-966C-BF32-68B9113481F7}"/>
          </ac:grpSpMkLst>
        </pc:grpChg>
        <pc:grpChg chg="mod">
          <ac:chgData name="Ramy Mohamed" userId="0cc068d6-35f3-41e3-a10d-b98e4c17dcff" providerId="ADAL" clId="{AF453001-A281-4A15-A310-D110B7F86FE8}" dt="2023-02-09T06:27:20.964" v="246"/>
          <ac:grpSpMkLst>
            <pc:docMk/>
            <pc:sldMk cId="2366073402" sldId="405"/>
            <ac:grpSpMk id="813" creationId="{47FFBEB3-F008-2E36-784D-ADA271473C27}"/>
          </ac:grpSpMkLst>
        </pc:grpChg>
        <pc:grpChg chg="mod">
          <ac:chgData name="Ramy Mohamed" userId="0cc068d6-35f3-41e3-a10d-b98e4c17dcff" providerId="ADAL" clId="{AF453001-A281-4A15-A310-D110B7F86FE8}" dt="2023-02-09T06:27:20.964" v="246"/>
          <ac:grpSpMkLst>
            <pc:docMk/>
            <pc:sldMk cId="2366073402" sldId="405"/>
            <ac:grpSpMk id="814" creationId="{486CF8DB-C599-3302-6314-3ABA259E1920}"/>
          </ac:grpSpMkLst>
        </pc:grpChg>
        <pc:grpChg chg="mod">
          <ac:chgData name="Ramy Mohamed" userId="0cc068d6-35f3-41e3-a10d-b98e4c17dcff" providerId="ADAL" clId="{AF453001-A281-4A15-A310-D110B7F86FE8}" dt="2023-02-09T06:27:20.964" v="246"/>
          <ac:grpSpMkLst>
            <pc:docMk/>
            <pc:sldMk cId="2366073402" sldId="405"/>
            <ac:grpSpMk id="815" creationId="{F819582E-F63C-ED5F-18C8-C81A3DE8EB4C}"/>
          </ac:grpSpMkLst>
        </pc:grpChg>
        <pc:grpChg chg="mod">
          <ac:chgData name="Ramy Mohamed" userId="0cc068d6-35f3-41e3-a10d-b98e4c17dcff" providerId="ADAL" clId="{AF453001-A281-4A15-A310-D110B7F86FE8}" dt="2023-02-09T06:27:20.964" v="246"/>
          <ac:grpSpMkLst>
            <pc:docMk/>
            <pc:sldMk cId="2366073402" sldId="405"/>
            <ac:grpSpMk id="816" creationId="{8F8E5436-E674-3352-D5F6-EFEFFBA4CAED}"/>
          </ac:grpSpMkLst>
        </pc:grpChg>
        <pc:grpChg chg="mod">
          <ac:chgData name="Ramy Mohamed" userId="0cc068d6-35f3-41e3-a10d-b98e4c17dcff" providerId="ADAL" clId="{AF453001-A281-4A15-A310-D110B7F86FE8}" dt="2023-02-09T06:27:20.964" v="246"/>
          <ac:grpSpMkLst>
            <pc:docMk/>
            <pc:sldMk cId="2366073402" sldId="405"/>
            <ac:grpSpMk id="817" creationId="{2689D659-BCA7-20F2-3F59-3B3CA8235F02}"/>
          </ac:grpSpMkLst>
        </pc:grpChg>
        <pc:grpChg chg="mod">
          <ac:chgData name="Ramy Mohamed" userId="0cc068d6-35f3-41e3-a10d-b98e4c17dcff" providerId="ADAL" clId="{AF453001-A281-4A15-A310-D110B7F86FE8}" dt="2023-02-09T06:27:20.964" v="246"/>
          <ac:grpSpMkLst>
            <pc:docMk/>
            <pc:sldMk cId="2366073402" sldId="405"/>
            <ac:grpSpMk id="818" creationId="{C583D46E-B75C-D119-36E1-C6E1171FD8AE}"/>
          </ac:grpSpMkLst>
        </pc:grpChg>
        <pc:grpChg chg="add del mod">
          <ac:chgData name="Ramy Mohamed" userId="0cc068d6-35f3-41e3-a10d-b98e4c17dcff" providerId="ADAL" clId="{AF453001-A281-4A15-A310-D110B7F86FE8}" dt="2023-02-09T06:27:57.992" v="255"/>
          <ac:grpSpMkLst>
            <pc:docMk/>
            <pc:sldMk cId="2366073402" sldId="405"/>
            <ac:grpSpMk id="873" creationId="{87D5725F-77ED-10E3-D8B3-276DEE67D7DF}"/>
          </ac:grpSpMkLst>
        </pc:grpChg>
        <pc:grpChg chg="mod">
          <ac:chgData name="Ramy Mohamed" userId="0cc068d6-35f3-41e3-a10d-b98e4c17dcff" providerId="ADAL" clId="{AF453001-A281-4A15-A310-D110B7F86FE8}" dt="2023-02-09T06:27:20.964" v="246"/>
          <ac:grpSpMkLst>
            <pc:docMk/>
            <pc:sldMk cId="2366073402" sldId="405"/>
            <ac:grpSpMk id="874" creationId="{E4B81D2D-784C-B2E9-94C3-63DE976849AB}"/>
          </ac:grpSpMkLst>
        </pc:grpChg>
        <pc:grpChg chg="mod">
          <ac:chgData name="Ramy Mohamed" userId="0cc068d6-35f3-41e3-a10d-b98e4c17dcff" providerId="ADAL" clId="{AF453001-A281-4A15-A310-D110B7F86FE8}" dt="2023-02-09T06:27:20.964" v="246"/>
          <ac:grpSpMkLst>
            <pc:docMk/>
            <pc:sldMk cId="2366073402" sldId="405"/>
            <ac:grpSpMk id="875" creationId="{A7F0FA2B-B789-03D6-A775-4177A30DED4E}"/>
          </ac:grpSpMkLst>
        </pc:grpChg>
        <pc:grpChg chg="mod">
          <ac:chgData name="Ramy Mohamed" userId="0cc068d6-35f3-41e3-a10d-b98e4c17dcff" providerId="ADAL" clId="{AF453001-A281-4A15-A310-D110B7F86FE8}" dt="2023-02-09T06:27:20.964" v="246"/>
          <ac:grpSpMkLst>
            <pc:docMk/>
            <pc:sldMk cId="2366073402" sldId="405"/>
            <ac:grpSpMk id="876" creationId="{68F987EA-A9B1-FCF7-1CF4-16F8E9C9C0E4}"/>
          </ac:grpSpMkLst>
        </pc:grpChg>
        <pc:grpChg chg="mod">
          <ac:chgData name="Ramy Mohamed" userId="0cc068d6-35f3-41e3-a10d-b98e4c17dcff" providerId="ADAL" clId="{AF453001-A281-4A15-A310-D110B7F86FE8}" dt="2023-02-09T06:27:20.964" v="246"/>
          <ac:grpSpMkLst>
            <pc:docMk/>
            <pc:sldMk cId="2366073402" sldId="405"/>
            <ac:grpSpMk id="877" creationId="{ED20D0D4-FC3F-89A1-80E1-5703B107AA99}"/>
          </ac:grpSpMkLst>
        </pc:grpChg>
        <pc:grpChg chg="mod">
          <ac:chgData name="Ramy Mohamed" userId="0cc068d6-35f3-41e3-a10d-b98e4c17dcff" providerId="ADAL" clId="{AF453001-A281-4A15-A310-D110B7F86FE8}" dt="2023-02-09T06:27:20.964" v="246"/>
          <ac:grpSpMkLst>
            <pc:docMk/>
            <pc:sldMk cId="2366073402" sldId="405"/>
            <ac:grpSpMk id="878" creationId="{5A18C14F-4CC5-1008-A10F-AF223811D240}"/>
          </ac:grpSpMkLst>
        </pc:grpChg>
        <pc:grpChg chg="mod">
          <ac:chgData name="Ramy Mohamed" userId="0cc068d6-35f3-41e3-a10d-b98e4c17dcff" providerId="ADAL" clId="{AF453001-A281-4A15-A310-D110B7F86FE8}" dt="2023-02-09T06:27:20.964" v="246"/>
          <ac:grpSpMkLst>
            <pc:docMk/>
            <pc:sldMk cId="2366073402" sldId="405"/>
            <ac:grpSpMk id="879" creationId="{69C3DCBE-70D8-8BA9-F496-85E25A9D7179}"/>
          </ac:grpSpMkLst>
        </pc:grpChg>
        <pc:grpChg chg="mod">
          <ac:chgData name="Ramy Mohamed" userId="0cc068d6-35f3-41e3-a10d-b98e4c17dcff" providerId="ADAL" clId="{AF453001-A281-4A15-A310-D110B7F86FE8}" dt="2023-02-09T06:27:20.964" v="246"/>
          <ac:grpSpMkLst>
            <pc:docMk/>
            <pc:sldMk cId="2366073402" sldId="405"/>
            <ac:grpSpMk id="880" creationId="{09D7C10E-05E5-5B37-BFAB-6EA9840255DA}"/>
          </ac:grpSpMkLst>
        </pc:grpChg>
        <pc:grpChg chg="mod">
          <ac:chgData name="Ramy Mohamed" userId="0cc068d6-35f3-41e3-a10d-b98e4c17dcff" providerId="ADAL" clId="{AF453001-A281-4A15-A310-D110B7F86FE8}" dt="2023-02-09T06:27:20.964" v="246"/>
          <ac:grpSpMkLst>
            <pc:docMk/>
            <pc:sldMk cId="2366073402" sldId="405"/>
            <ac:grpSpMk id="881" creationId="{E7948CE6-CEDD-4F02-1F4C-484C29FEFABE}"/>
          </ac:grpSpMkLst>
        </pc:grpChg>
        <pc:grpChg chg="mod">
          <ac:chgData name="Ramy Mohamed" userId="0cc068d6-35f3-41e3-a10d-b98e4c17dcff" providerId="ADAL" clId="{AF453001-A281-4A15-A310-D110B7F86FE8}" dt="2023-02-09T06:27:20.964" v="246"/>
          <ac:grpSpMkLst>
            <pc:docMk/>
            <pc:sldMk cId="2366073402" sldId="405"/>
            <ac:grpSpMk id="882" creationId="{0B951F4A-3651-2BA8-91A3-881DA6906A1D}"/>
          </ac:grpSpMkLst>
        </pc:grpChg>
        <pc:grpChg chg="add del mod">
          <ac:chgData name="Ramy Mohamed" userId="0cc068d6-35f3-41e3-a10d-b98e4c17dcff" providerId="ADAL" clId="{AF453001-A281-4A15-A310-D110B7F86FE8}" dt="2023-02-09T06:27:57.992" v="255"/>
          <ac:grpSpMkLst>
            <pc:docMk/>
            <pc:sldMk cId="2366073402" sldId="405"/>
            <ac:grpSpMk id="937" creationId="{33C954E3-A278-13A8-F163-81B5C7A7FA4D}"/>
          </ac:grpSpMkLst>
        </pc:grpChg>
        <pc:grpChg chg="mod">
          <ac:chgData name="Ramy Mohamed" userId="0cc068d6-35f3-41e3-a10d-b98e4c17dcff" providerId="ADAL" clId="{AF453001-A281-4A15-A310-D110B7F86FE8}" dt="2023-02-09T06:27:20.964" v="246"/>
          <ac:grpSpMkLst>
            <pc:docMk/>
            <pc:sldMk cId="2366073402" sldId="405"/>
            <ac:grpSpMk id="938" creationId="{F44EBA0F-C050-E7D5-5C46-AD73275EE15D}"/>
          </ac:grpSpMkLst>
        </pc:grpChg>
        <pc:grpChg chg="mod">
          <ac:chgData name="Ramy Mohamed" userId="0cc068d6-35f3-41e3-a10d-b98e4c17dcff" providerId="ADAL" clId="{AF453001-A281-4A15-A310-D110B7F86FE8}" dt="2023-02-09T06:27:20.964" v="246"/>
          <ac:grpSpMkLst>
            <pc:docMk/>
            <pc:sldMk cId="2366073402" sldId="405"/>
            <ac:grpSpMk id="939" creationId="{AA59038F-64C2-855E-B449-438F36938EA2}"/>
          </ac:grpSpMkLst>
        </pc:grpChg>
        <pc:grpChg chg="mod">
          <ac:chgData name="Ramy Mohamed" userId="0cc068d6-35f3-41e3-a10d-b98e4c17dcff" providerId="ADAL" clId="{AF453001-A281-4A15-A310-D110B7F86FE8}" dt="2023-02-09T06:27:20.964" v="246"/>
          <ac:grpSpMkLst>
            <pc:docMk/>
            <pc:sldMk cId="2366073402" sldId="405"/>
            <ac:grpSpMk id="940" creationId="{B6C3D4FF-45B8-1622-61B6-811B0687F4BE}"/>
          </ac:grpSpMkLst>
        </pc:grpChg>
        <pc:grpChg chg="mod">
          <ac:chgData name="Ramy Mohamed" userId="0cc068d6-35f3-41e3-a10d-b98e4c17dcff" providerId="ADAL" clId="{AF453001-A281-4A15-A310-D110B7F86FE8}" dt="2023-02-09T06:27:20.964" v="246"/>
          <ac:grpSpMkLst>
            <pc:docMk/>
            <pc:sldMk cId="2366073402" sldId="405"/>
            <ac:grpSpMk id="941" creationId="{6C6E91B7-DC3E-A764-A4F0-59D9E861572E}"/>
          </ac:grpSpMkLst>
        </pc:grpChg>
        <pc:grpChg chg="mod">
          <ac:chgData name="Ramy Mohamed" userId="0cc068d6-35f3-41e3-a10d-b98e4c17dcff" providerId="ADAL" clId="{AF453001-A281-4A15-A310-D110B7F86FE8}" dt="2023-02-09T06:27:20.964" v="246"/>
          <ac:grpSpMkLst>
            <pc:docMk/>
            <pc:sldMk cId="2366073402" sldId="405"/>
            <ac:grpSpMk id="942" creationId="{2C523ECB-4BF2-553C-458D-E40A2914BEB5}"/>
          </ac:grpSpMkLst>
        </pc:grpChg>
        <pc:grpChg chg="mod">
          <ac:chgData name="Ramy Mohamed" userId="0cc068d6-35f3-41e3-a10d-b98e4c17dcff" providerId="ADAL" clId="{AF453001-A281-4A15-A310-D110B7F86FE8}" dt="2023-02-09T06:27:20.964" v="246"/>
          <ac:grpSpMkLst>
            <pc:docMk/>
            <pc:sldMk cId="2366073402" sldId="405"/>
            <ac:grpSpMk id="943" creationId="{4A8DBD3B-911A-6A44-8559-0EB975D64C62}"/>
          </ac:grpSpMkLst>
        </pc:grpChg>
        <pc:grpChg chg="mod">
          <ac:chgData name="Ramy Mohamed" userId="0cc068d6-35f3-41e3-a10d-b98e4c17dcff" providerId="ADAL" clId="{AF453001-A281-4A15-A310-D110B7F86FE8}" dt="2023-02-09T06:27:20.964" v="246"/>
          <ac:grpSpMkLst>
            <pc:docMk/>
            <pc:sldMk cId="2366073402" sldId="405"/>
            <ac:grpSpMk id="944" creationId="{92C0FD0F-1288-F18A-282B-81771DA0CE55}"/>
          </ac:grpSpMkLst>
        </pc:grpChg>
        <pc:grpChg chg="mod">
          <ac:chgData name="Ramy Mohamed" userId="0cc068d6-35f3-41e3-a10d-b98e4c17dcff" providerId="ADAL" clId="{AF453001-A281-4A15-A310-D110B7F86FE8}" dt="2023-02-09T06:27:20.964" v="246"/>
          <ac:grpSpMkLst>
            <pc:docMk/>
            <pc:sldMk cId="2366073402" sldId="405"/>
            <ac:grpSpMk id="945" creationId="{2A1BD6F3-B5A9-72EC-5126-9DE2152B8485}"/>
          </ac:grpSpMkLst>
        </pc:grpChg>
        <pc:grpChg chg="mod">
          <ac:chgData name="Ramy Mohamed" userId="0cc068d6-35f3-41e3-a10d-b98e4c17dcff" providerId="ADAL" clId="{AF453001-A281-4A15-A310-D110B7F86FE8}" dt="2023-02-09T06:27:20.964" v="246"/>
          <ac:grpSpMkLst>
            <pc:docMk/>
            <pc:sldMk cId="2366073402" sldId="405"/>
            <ac:grpSpMk id="946" creationId="{395C7331-5C0D-84BE-7549-81F6E838FA18}"/>
          </ac:grpSpMkLst>
        </pc:grpChg>
        <pc:grpChg chg="add del mod">
          <ac:chgData name="Ramy Mohamed" userId="0cc068d6-35f3-41e3-a10d-b98e4c17dcff" providerId="ADAL" clId="{AF453001-A281-4A15-A310-D110B7F86FE8}" dt="2023-02-09T06:27:57.992" v="255"/>
          <ac:grpSpMkLst>
            <pc:docMk/>
            <pc:sldMk cId="2366073402" sldId="405"/>
            <ac:grpSpMk id="1001" creationId="{F2EF4648-D0C2-768F-3648-52920DEF428D}"/>
          </ac:grpSpMkLst>
        </pc:grpChg>
        <pc:grpChg chg="mod">
          <ac:chgData name="Ramy Mohamed" userId="0cc068d6-35f3-41e3-a10d-b98e4c17dcff" providerId="ADAL" clId="{AF453001-A281-4A15-A310-D110B7F86FE8}" dt="2023-02-09T06:27:20.964" v="246"/>
          <ac:grpSpMkLst>
            <pc:docMk/>
            <pc:sldMk cId="2366073402" sldId="405"/>
            <ac:grpSpMk id="1002" creationId="{A935F272-44B1-F3D2-C16C-F0EF79C1A10F}"/>
          </ac:grpSpMkLst>
        </pc:grpChg>
        <pc:grpChg chg="mod">
          <ac:chgData name="Ramy Mohamed" userId="0cc068d6-35f3-41e3-a10d-b98e4c17dcff" providerId="ADAL" clId="{AF453001-A281-4A15-A310-D110B7F86FE8}" dt="2023-02-09T06:27:20.964" v="246"/>
          <ac:grpSpMkLst>
            <pc:docMk/>
            <pc:sldMk cId="2366073402" sldId="405"/>
            <ac:grpSpMk id="1003" creationId="{072591A2-0C91-0D69-AF3E-A139E177FC80}"/>
          </ac:grpSpMkLst>
        </pc:grpChg>
        <pc:grpChg chg="mod">
          <ac:chgData name="Ramy Mohamed" userId="0cc068d6-35f3-41e3-a10d-b98e4c17dcff" providerId="ADAL" clId="{AF453001-A281-4A15-A310-D110B7F86FE8}" dt="2023-02-09T06:27:20.964" v="246"/>
          <ac:grpSpMkLst>
            <pc:docMk/>
            <pc:sldMk cId="2366073402" sldId="405"/>
            <ac:grpSpMk id="1004" creationId="{5DA8E346-A53D-DE45-ED44-DDD27B2656E9}"/>
          </ac:grpSpMkLst>
        </pc:grpChg>
        <pc:grpChg chg="mod">
          <ac:chgData name="Ramy Mohamed" userId="0cc068d6-35f3-41e3-a10d-b98e4c17dcff" providerId="ADAL" clId="{AF453001-A281-4A15-A310-D110B7F86FE8}" dt="2023-02-09T06:27:20.964" v="246"/>
          <ac:grpSpMkLst>
            <pc:docMk/>
            <pc:sldMk cId="2366073402" sldId="405"/>
            <ac:grpSpMk id="1005" creationId="{811B329B-4279-0B9C-F030-89217AE875C4}"/>
          </ac:grpSpMkLst>
        </pc:grpChg>
        <pc:grpChg chg="mod">
          <ac:chgData name="Ramy Mohamed" userId="0cc068d6-35f3-41e3-a10d-b98e4c17dcff" providerId="ADAL" clId="{AF453001-A281-4A15-A310-D110B7F86FE8}" dt="2023-02-09T06:27:20.964" v="246"/>
          <ac:grpSpMkLst>
            <pc:docMk/>
            <pc:sldMk cId="2366073402" sldId="405"/>
            <ac:grpSpMk id="1006" creationId="{0BA5535B-5DF8-FF7D-36CB-7FB987239BA0}"/>
          </ac:grpSpMkLst>
        </pc:grpChg>
        <pc:grpChg chg="mod">
          <ac:chgData name="Ramy Mohamed" userId="0cc068d6-35f3-41e3-a10d-b98e4c17dcff" providerId="ADAL" clId="{AF453001-A281-4A15-A310-D110B7F86FE8}" dt="2023-02-09T06:27:20.964" v="246"/>
          <ac:grpSpMkLst>
            <pc:docMk/>
            <pc:sldMk cId="2366073402" sldId="405"/>
            <ac:grpSpMk id="1007" creationId="{2C7AC0F6-BAE8-19F3-724E-D99C555F45B2}"/>
          </ac:grpSpMkLst>
        </pc:grpChg>
        <pc:grpChg chg="mod">
          <ac:chgData name="Ramy Mohamed" userId="0cc068d6-35f3-41e3-a10d-b98e4c17dcff" providerId="ADAL" clId="{AF453001-A281-4A15-A310-D110B7F86FE8}" dt="2023-02-09T06:27:20.964" v="246"/>
          <ac:grpSpMkLst>
            <pc:docMk/>
            <pc:sldMk cId="2366073402" sldId="405"/>
            <ac:grpSpMk id="1008" creationId="{D8C61FF3-F1E2-09FF-446A-D4AB42A69752}"/>
          </ac:grpSpMkLst>
        </pc:grpChg>
        <pc:grpChg chg="mod">
          <ac:chgData name="Ramy Mohamed" userId="0cc068d6-35f3-41e3-a10d-b98e4c17dcff" providerId="ADAL" clId="{AF453001-A281-4A15-A310-D110B7F86FE8}" dt="2023-02-09T06:27:20.964" v="246"/>
          <ac:grpSpMkLst>
            <pc:docMk/>
            <pc:sldMk cId="2366073402" sldId="405"/>
            <ac:grpSpMk id="1009" creationId="{597CBF3A-6688-1024-5E58-31C76F5920E5}"/>
          </ac:grpSpMkLst>
        </pc:grpChg>
        <pc:grpChg chg="mod">
          <ac:chgData name="Ramy Mohamed" userId="0cc068d6-35f3-41e3-a10d-b98e4c17dcff" providerId="ADAL" clId="{AF453001-A281-4A15-A310-D110B7F86FE8}" dt="2023-02-09T06:27:20.964" v="246"/>
          <ac:grpSpMkLst>
            <pc:docMk/>
            <pc:sldMk cId="2366073402" sldId="405"/>
            <ac:grpSpMk id="1010" creationId="{3863424B-9772-9E66-B4E8-215FBAD26FC8}"/>
          </ac:grpSpMkLst>
        </pc:grpChg>
        <pc:grpChg chg="add del mod">
          <ac:chgData name="Ramy Mohamed" userId="0cc068d6-35f3-41e3-a10d-b98e4c17dcff" providerId="ADAL" clId="{AF453001-A281-4A15-A310-D110B7F86FE8}" dt="2023-02-09T06:27:57.992" v="255"/>
          <ac:grpSpMkLst>
            <pc:docMk/>
            <pc:sldMk cId="2366073402" sldId="405"/>
            <ac:grpSpMk id="1065" creationId="{E2582C67-A8F8-FD24-F06F-1BA6228F865E}"/>
          </ac:grpSpMkLst>
        </pc:grpChg>
        <pc:grpChg chg="mod">
          <ac:chgData name="Ramy Mohamed" userId="0cc068d6-35f3-41e3-a10d-b98e4c17dcff" providerId="ADAL" clId="{AF453001-A281-4A15-A310-D110B7F86FE8}" dt="2023-02-09T06:27:20.964" v="246"/>
          <ac:grpSpMkLst>
            <pc:docMk/>
            <pc:sldMk cId="2366073402" sldId="405"/>
            <ac:grpSpMk id="1066" creationId="{5D109940-B5F8-5488-A9E0-16ADF14DE996}"/>
          </ac:grpSpMkLst>
        </pc:grpChg>
        <pc:grpChg chg="mod">
          <ac:chgData name="Ramy Mohamed" userId="0cc068d6-35f3-41e3-a10d-b98e4c17dcff" providerId="ADAL" clId="{AF453001-A281-4A15-A310-D110B7F86FE8}" dt="2023-02-09T06:27:20.964" v="246"/>
          <ac:grpSpMkLst>
            <pc:docMk/>
            <pc:sldMk cId="2366073402" sldId="405"/>
            <ac:grpSpMk id="1067" creationId="{4F0F2DB5-8E13-813F-C078-7DC7E3295FBE}"/>
          </ac:grpSpMkLst>
        </pc:grpChg>
        <pc:grpChg chg="mod">
          <ac:chgData name="Ramy Mohamed" userId="0cc068d6-35f3-41e3-a10d-b98e4c17dcff" providerId="ADAL" clId="{AF453001-A281-4A15-A310-D110B7F86FE8}" dt="2023-02-09T06:27:20.964" v="246"/>
          <ac:grpSpMkLst>
            <pc:docMk/>
            <pc:sldMk cId="2366073402" sldId="405"/>
            <ac:grpSpMk id="1068" creationId="{DB893E4E-F525-AEFB-738F-63DEE5784EF2}"/>
          </ac:grpSpMkLst>
        </pc:grpChg>
        <pc:grpChg chg="mod">
          <ac:chgData name="Ramy Mohamed" userId="0cc068d6-35f3-41e3-a10d-b98e4c17dcff" providerId="ADAL" clId="{AF453001-A281-4A15-A310-D110B7F86FE8}" dt="2023-02-09T06:27:20.964" v="246"/>
          <ac:grpSpMkLst>
            <pc:docMk/>
            <pc:sldMk cId="2366073402" sldId="405"/>
            <ac:grpSpMk id="1069" creationId="{0E5B8268-2D9D-F038-4FF7-6F5D09369F3E}"/>
          </ac:grpSpMkLst>
        </pc:grpChg>
        <pc:grpChg chg="mod">
          <ac:chgData name="Ramy Mohamed" userId="0cc068d6-35f3-41e3-a10d-b98e4c17dcff" providerId="ADAL" clId="{AF453001-A281-4A15-A310-D110B7F86FE8}" dt="2023-02-09T06:27:20.964" v="246"/>
          <ac:grpSpMkLst>
            <pc:docMk/>
            <pc:sldMk cId="2366073402" sldId="405"/>
            <ac:grpSpMk id="1070" creationId="{448438BB-E4F4-EA64-A690-18B9EEC7D0A6}"/>
          </ac:grpSpMkLst>
        </pc:grpChg>
        <pc:grpChg chg="mod">
          <ac:chgData name="Ramy Mohamed" userId="0cc068d6-35f3-41e3-a10d-b98e4c17dcff" providerId="ADAL" clId="{AF453001-A281-4A15-A310-D110B7F86FE8}" dt="2023-02-09T06:27:20.964" v="246"/>
          <ac:grpSpMkLst>
            <pc:docMk/>
            <pc:sldMk cId="2366073402" sldId="405"/>
            <ac:grpSpMk id="1071" creationId="{40C56616-EDFF-497E-88FA-F767DB56797C}"/>
          </ac:grpSpMkLst>
        </pc:grpChg>
        <pc:grpChg chg="mod">
          <ac:chgData name="Ramy Mohamed" userId="0cc068d6-35f3-41e3-a10d-b98e4c17dcff" providerId="ADAL" clId="{AF453001-A281-4A15-A310-D110B7F86FE8}" dt="2023-02-09T06:27:20.964" v="246"/>
          <ac:grpSpMkLst>
            <pc:docMk/>
            <pc:sldMk cId="2366073402" sldId="405"/>
            <ac:grpSpMk id="1072" creationId="{8AF6356D-4135-BC95-4535-B1BA29DBDAF5}"/>
          </ac:grpSpMkLst>
        </pc:grpChg>
        <pc:grpChg chg="mod">
          <ac:chgData name="Ramy Mohamed" userId="0cc068d6-35f3-41e3-a10d-b98e4c17dcff" providerId="ADAL" clId="{AF453001-A281-4A15-A310-D110B7F86FE8}" dt="2023-02-09T06:27:20.964" v="246"/>
          <ac:grpSpMkLst>
            <pc:docMk/>
            <pc:sldMk cId="2366073402" sldId="405"/>
            <ac:grpSpMk id="1073" creationId="{95219911-C990-DEE8-1EE8-A60C60F98138}"/>
          </ac:grpSpMkLst>
        </pc:grpChg>
        <pc:grpChg chg="mod">
          <ac:chgData name="Ramy Mohamed" userId="0cc068d6-35f3-41e3-a10d-b98e4c17dcff" providerId="ADAL" clId="{AF453001-A281-4A15-A310-D110B7F86FE8}" dt="2023-02-09T06:27:20.964" v="246"/>
          <ac:grpSpMkLst>
            <pc:docMk/>
            <pc:sldMk cId="2366073402" sldId="405"/>
            <ac:grpSpMk id="1074" creationId="{04A150EC-43E5-809F-22F9-7889E6D301B8}"/>
          </ac:grpSpMkLst>
        </pc:grpChg>
        <pc:grpChg chg="add del mod">
          <ac:chgData name="Ramy Mohamed" userId="0cc068d6-35f3-41e3-a10d-b98e4c17dcff" providerId="ADAL" clId="{AF453001-A281-4A15-A310-D110B7F86FE8}" dt="2023-02-09T06:27:57.992" v="255"/>
          <ac:grpSpMkLst>
            <pc:docMk/>
            <pc:sldMk cId="2366073402" sldId="405"/>
            <ac:grpSpMk id="1129" creationId="{6DDD60E9-120A-9F97-4F3B-6C660BFFDB7F}"/>
          </ac:grpSpMkLst>
        </pc:grpChg>
        <pc:grpChg chg="mod">
          <ac:chgData name="Ramy Mohamed" userId="0cc068d6-35f3-41e3-a10d-b98e4c17dcff" providerId="ADAL" clId="{AF453001-A281-4A15-A310-D110B7F86FE8}" dt="2023-02-09T06:27:20.964" v="246"/>
          <ac:grpSpMkLst>
            <pc:docMk/>
            <pc:sldMk cId="2366073402" sldId="405"/>
            <ac:grpSpMk id="1130" creationId="{FF51AA2E-A41B-284F-FCE8-73FA78C1D62C}"/>
          </ac:grpSpMkLst>
        </pc:grpChg>
        <pc:grpChg chg="mod">
          <ac:chgData name="Ramy Mohamed" userId="0cc068d6-35f3-41e3-a10d-b98e4c17dcff" providerId="ADAL" clId="{AF453001-A281-4A15-A310-D110B7F86FE8}" dt="2023-02-09T06:27:20.964" v="246"/>
          <ac:grpSpMkLst>
            <pc:docMk/>
            <pc:sldMk cId="2366073402" sldId="405"/>
            <ac:grpSpMk id="1131" creationId="{C7B15F6A-E2B3-75CE-023F-0D7FCB1218E2}"/>
          </ac:grpSpMkLst>
        </pc:grpChg>
        <pc:grpChg chg="mod">
          <ac:chgData name="Ramy Mohamed" userId="0cc068d6-35f3-41e3-a10d-b98e4c17dcff" providerId="ADAL" clId="{AF453001-A281-4A15-A310-D110B7F86FE8}" dt="2023-02-09T06:27:20.964" v="246"/>
          <ac:grpSpMkLst>
            <pc:docMk/>
            <pc:sldMk cId="2366073402" sldId="405"/>
            <ac:grpSpMk id="1132" creationId="{73D91845-CC44-F5C8-5BBA-73045F20870A}"/>
          </ac:grpSpMkLst>
        </pc:grpChg>
        <pc:grpChg chg="mod">
          <ac:chgData name="Ramy Mohamed" userId="0cc068d6-35f3-41e3-a10d-b98e4c17dcff" providerId="ADAL" clId="{AF453001-A281-4A15-A310-D110B7F86FE8}" dt="2023-02-09T06:27:20.964" v="246"/>
          <ac:grpSpMkLst>
            <pc:docMk/>
            <pc:sldMk cId="2366073402" sldId="405"/>
            <ac:grpSpMk id="1133" creationId="{0EEB63DB-4B24-A196-C936-063FB4B6EDCC}"/>
          </ac:grpSpMkLst>
        </pc:grpChg>
        <pc:grpChg chg="mod">
          <ac:chgData name="Ramy Mohamed" userId="0cc068d6-35f3-41e3-a10d-b98e4c17dcff" providerId="ADAL" clId="{AF453001-A281-4A15-A310-D110B7F86FE8}" dt="2023-02-09T06:27:20.964" v="246"/>
          <ac:grpSpMkLst>
            <pc:docMk/>
            <pc:sldMk cId="2366073402" sldId="405"/>
            <ac:grpSpMk id="1134" creationId="{410A5219-31F0-B022-6C3F-F2B0373F2CD1}"/>
          </ac:grpSpMkLst>
        </pc:grpChg>
        <pc:grpChg chg="mod">
          <ac:chgData name="Ramy Mohamed" userId="0cc068d6-35f3-41e3-a10d-b98e4c17dcff" providerId="ADAL" clId="{AF453001-A281-4A15-A310-D110B7F86FE8}" dt="2023-02-09T06:27:20.964" v="246"/>
          <ac:grpSpMkLst>
            <pc:docMk/>
            <pc:sldMk cId="2366073402" sldId="405"/>
            <ac:grpSpMk id="1135" creationId="{C1BCA851-8F42-9F7E-FAC3-CF17304DAE8F}"/>
          </ac:grpSpMkLst>
        </pc:grpChg>
        <pc:grpChg chg="mod">
          <ac:chgData name="Ramy Mohamed" userId="0cc068d6-35f3-41e3-a10d-b98e4c17dcff" providerId="ADAL" clId="{AF453001-A281-4A15-A310-D110B7F86FE8}" dt="2023-02-09T06:27:20.964" v="246"/>
          <ac:grpSpMkLst>
            <pc:docMk/>
            <pc:sldMk cId="2366073402" sldId="405"/>
            <ac:grpSpMk id="1136" creationId="{E4560521-4DFE-9434-FD8D-6E68E83EBD95}"/>
          </ac:grpSpMkLst>
        </pc:grpChg>
        <pc:grpChg chg="mod">
          <ac:chgData name="Ramy Mohamed" userId="0cc068d6-35f3-41e3-a10d-b98e4c17dcff" providerId="ADAL" clId="{AF453001-A281-4A15-A310-D110B7F86FE8}" dt="2023-02-09T06:27:20.964" v="246"/>
          <ac:grpSpMkLst>
            <pc:docMk/>
            <pc:sldMk cId="2366073402" sldId="405"/>
            <ac:grpSpMk id="1137" creationId="{A6F6AA89-D14B-8EDE-2CBC-CE3BCD9E107E}"/>
          </ac:grpSpMkLst>
        </pc:grpChg>
        <pc:grpChg chg="mod">
          <ac:chgData name="Ramy Mohamed" userId="0cc068d6-35f3-41e3-a10d-b98e4c17dcff" providerId="ADAL" clId="{AF453001-A281-4A15-A310-D110B7F86FE8}" dt="2023-02-09T06:27:20.964" v="246"/>
          <ac:grpSpMkLst>
            <pc:docMk/>
            <pc:sldMk cId="2366073402" sldId="405"/>
            <ac:grpSpMk id="1138" creationId="{6A488AB6-25B6-534E-2D71-96689CFEAA17}"/>
          </ac:grpSpMkLst>
        </pc:grpChg>
        <pc:grpChg chg="add del mod">
          <ac:chgData name="Ramy Mohamed" userId="0cc068d6-35f3-41e3-a10d-b98e4c17dcff" providerId="ADAL" clId="{AF453001-A281-4A15-A310-D110B7F86FE8}" dt="2023-02-09T06:27:57.992" v="255"/>
          <ac:grpSpMkLst>
            <pc:docMk/>
            <pc:sldMk cId="2366073402" sldId="405"/>
            <ac:grpSpMk id="1193" creationId="{0981388D-D6B3-A1F0-2151-EC4E73DE07CA}"/>
          </ac:grpSpMkLst>
        </pc:grpChg>
        <pc:grpChg chg="mod">
          <ac:chgData name="Ramy Mohamed" userId="0cc068d6-35f3-41e3-a10d-b98e4c17dcff" providerId="ADAL" clId="{AF453001-A281-4A15-A310-D110B7F86FE8}" dt="2023-02-09T06:27:20.964" v="246"/>
          <ac:grpSpMkLst>
            <pc:docMk/>
            <pc:sldMk cId="2366073402" sldId="405"/>
            <ac:grpSpMk id="1194" creationId="{9EC85753-2E87-1A8A-57B6-349C703ED4AE}"/>
          </ac:grpSpMkLst>
        </pc:grpChg>
        <pc:grpChg chg="mod">
          <ac:chgData name="Ramy Mohamed" userId="0cc068d6-35f3-41e3-a10d-b98e4c17dcff" providerId="ADAL" clId="{AF453001-A281-4A15-A310-D110B7F86FE8}" dt="2023-02-09T06:27:20.964" v="246"/>
          <ac:grpSpMkLst>
            <pc:docMk/>
            <pc:sldMk cId="2366073402" sldId="405"/>
            <ac:grpSpMk id="1195" creationId="{A9A90022-CB05-A107-DFCB-E43DB433D801}"/>
          </ac:grpSpMkLst>
        </pc:grpChg>
        <pc:grpChg chg="mod">
          <ac:chgData name="Ramy Mohamed" userId="0cc068d6-35f3-41e3-a10d-b98e4c17dcff" providerId="ADAL" clId="{AF453001-A281-4A15-A310-D110B7F86FE8}" dt="2023-02-09T06:27:20.964" v="246"/>
          <ac:grpSpMkLst>
            <pc:docMk/>
            <pc:sldMk cId="2366073402" sldId="405"/>
            <ac:grpSpMk id="1196" creationId="{5C5AA8AE-8361-AD32-DDB5-CE2DE7FB2596}"/>
          </ac:grpSpMkLst>
        </pc:grpChg>
        <pc:grpChg chg="mod">
          <ac:chgData name="Ramy Mohamed" userId="0cc068d6-35f3-41e3-a10d-b98e4c17dcff" providerId="ADAL" clId="{AF453001-A281-4A15-A310-D110B7F86FE8}" dt="2023-02-09T06:27:20.964" v="246"/>
          <ac:grpSpMkLst>
            <pc:docMk/>
            <pc:sldMk cId="2366073402" sldId="405"/>
            <ac:grpSpMk id="1197" creationId="{48FE6A2F-6A89-3852-E50A-F36AA4310AA3}"/>
          </ac:grpSpMkLst>
        </pc:grpChg>
        <pc:grpChg chg="mod">
          <ac:chgData name="Ramy Mohamed" userId="0cc068d6-35f3-41e3-a10d-b98e4c17dcff" providerId="ADAL" clId="{AF453001-A281-4A15-A310-D110B7F86FE8}" dt="2023-02-09T06:27:20.964" v="246"/>
          <ac:grpSpMkLst>
            <pc:docMk/>
            <pc:sldMk cId="2366073402" sldId="405"/>
            <ac:grpSpMk id="1198" creationId="{4887A3DB-5B82-9220-961D-E799DEF8130E}"/>
          </ac:grpSpMkLst>
        </pc:grpChg>
        <pc:grpChg chg="mod">
          <ac:chgData name="Ramy Mohamed" userId="0cc068d6-35f3-41e3-a10d-b98e4c17dcff" providerId="ADAL" clId="{AF453001-A281-4A15-A310-D110B7F86FE8}" dt="2023-02-09T06:27:20.964" v="246"/>
          <ac:grpSpMkLst>
            <pc:docMk/>
            <pc:sldMk cId="2366073402" sldId="405"/>
            <ac:grpSpMk id="1199" creationId="{57D77CB3-E183-DC6B-03E9-1E1FCB9B6892}"/>
          </ac:grpSpMkLst>
        </pc:grpChg>
        <pc:grpChg chg="mod">
          <ac:chgData name="Ramy Mohamed" userId="0cc068d6-35f3-41e3-a10d-b98e4c17dcff" providerId="ADAL" clId="{AF453001-A281-4A15-A310-D110B7F86FE8}" dt="2023-02-09T06:27:20.964" v="246"/>
          <ac:grpSpMkLst>
            <pc:docMk/>
            <pc:sldMk cId="2366073402" sldId="405"/>
            <ac:grpSpMk id="1200" creationId="{192B697D-F29E-0D17-B536-378A7635A8D1}"/>
          </ac:grpSpMkLst>
        </pc:grpChg>
        <pc:grpChg chg="mod">
          <ac:chgData name="Ramy Mohamed" userId="0cc068d6-35f3-41e3-a10d-b98e4c17dcff" providerId="ADAL" clId="{AF453001-A281-4A15-A310-D110B7F86FE8}" dt="2023-02-09T06:27:20.964" v="246"/>
          <ac:grpSpMkLst>
            <pc:docMk/>
            <pc:sldMk cId="2366073402" sldId="405"/>
            <ac:grpSpMk id="1201" creationId="{B11143B6-51E9-E9BD-20E1-1840D363F4D4}"/>
          </ac:grpSpMkLst>
        </pc:grpChg>
        <pc:grpChg chg="mod">
          <ac:chgData name="Ramy Mohamed" userId="0cc068d6-35f3-41e3-a10d-b98e4c17dcff" providerId="ADAL" clId="{AF453001-A281-4A15-A310-D110B7F86FE8}" dt="2023-02-09T06:27:20.964" v="246"/>
          <ac:grpSpMkLst>
            <pc:docMk/>
            <pc:sldMk cId="2366073402" sldId="405"/>
            <ac:grpSpMk id="1202" creationId="{CA4FF077-3D77-5FFD-89D8-3D29B436D1F6}"/>
          </ac:grpSpMkLst>
        </pc:grpChg>
        <pc:grpChg chg="add del mod">
          <ac:chgData name="Ramy Mohamed" userId="0cc068d6-35f3-41e3-a10d-b98e4c17dcff" providerId="ADAL" clId="{AF453001-A281-4A15-A310-D110B7F86FE8}" dt="2023-02-09T06:27:57.992" v="255"/>
          <ac:grpSpMkLst>
            <pc:docMk/>
            <pc:sldMk cId="2366073402" sldId="405"/>
            <ac:grpSpMk id="1257" creationId="{8377BB67-A246-9EC5-7ADE-C2495D4BC1B3}"/>
          </ac:grpSpMkLst>
        </pc:grpChg>
        <pc:grpChg chg="mod">
          <ac:chgData name="Ramy Mohamed" userId="0cc068d6-35f3-41e3-a10d-b98e4c17dcff" providerId="ADAL" clId="{AF453001-A281-4A15-A310-D110B7F86FE8}" dt="2023-02-09T06:27:20.964" v="246"/>
          <ac:grpSpMkLst>
            <pc:docMk/>
            <pc:sldMk cId="2366073402" sldId="405"/>
            <ac:grpSpMk id="1258" creationId="{B3EF6590-0F10-2D73-B5A7-C96FB180B602}"/>
          </ac:grpSpMkLst>
        </pc:grpChg>
        <pc:grpChg chg="mod">
          <ac:chgData name="Ramy Mohamed" userId="0cc068d6-35f3-41e3-a10d-b98e4c17dcff" providerId="ADAL" clId="{AF453001-A281-4A15-A310-D110B7F86FE8}" dt="2023-02-09T06:27:20.964" v="246"/>
          <ac:grpSpMkLst>
            <pc:docMk/>
            <pc:sldMk cId="2366073402" sldId="405"/>
            <ac:grpSpMk id="1259" creationId="{28ADB376-F7CE-8ECF-316A-C0B01E3519F8}"/>
          </ac:grpSpMkLst>
        </pc:grpChg>
        <pc:grpChg chg="mod">
          <ac:chgData name="Ramy Mohamed" userId="0cc068d6-35f3-41e3-a10d-b98e4c17dcff" providerId="ADAL" clId="{AF453001-A281-4A15-A310-D110B7F86FE8}" dt="2023-02-09T06:27:20.964" v="246"/>
          <ac:grpSpMkLst>
            <pc:docMk/>
            <pc:sldMk cId="2366073402" sldId="405"/>
            <ac:grpSpMk id="1260" creationId="{8EE7B6FA-4A54-8F36-90F2-D9B6C91C4BD5}"/>
          </ac:grpSpMkLst>
        </pc:grpChg>
        <pc:grpChg chg="mod">
          <ac:chgData name="Ramy Mohamed" userId="0cc068d6-35f3-41e3-a10d-b98e4c17dcff" providerId="ADAL" clId="{AF453001-A281-4A15-A310-D110B7F86FE8}" dt="2023-02-09T06:27:20.964" v="246"/>
          <ac:grpSpMkLst>
            <pc:docMk/>
            <pc:sldMk cId="2366073402" sldId="405"/>
            <ac:grpSpMk id="1261" creationId="{69AB3673-E58F-98E4-36AE-A433B1045423}"/>
          </ac:grpSpMkLst>
        </pc:grpChg>
        <pc:grpChg chg="mod">
          <ac:chgData name="Ramy Mohamed" userId="0cc068d6-35f3-41e3-a10d-b98e4c17dcff" providerId="ADAL" clId="{AF453001-A281-4A15-A310-D110B7F86FE8}" dt="2023-02-09T06:27:20.964" v="246"/>
          <ac:grpSpMkLst>
            <pc:docMk/>
            <pc:sldMk cId="2366073402" sldId="405"/>
            <ac:grpSpMk id="1262" creationId="{4D4A17C9-4DB7-D4B4-33A8-AC92F15C92AD}"/>
          </ac:grpSpMkLst>
        </pc:grpChg>
        <pc:grpChg chg="mod">
          <ac:chgData name="Ramy Mohamed" userId="0cc068d6-35f3-41e3-a10d-b98e4c17dcff" providerId="ADAL" clId="{AF453001-A281-4A15-A310-D110B7F86FE8}" dt="2023-02-09T06:27:20.964" v="246"/>
          <ac:grpSpMkLst>
            <pc:docMk/>
            <pc:sldMk cId="2366073402" sldId="405"/>
            <ac:grpSpMk id="1263" creationId="{70990FE6-AABC-9DAC-9968-EF33AD14527F}"/>
          </ac:grpSpMkLst>
        </pc:grpChg>
        <pc:grpChg chg="mod">
          <ac:chgData name="Ramy Mohamed" userId="0cc068d6-35f3-41e3-a10d-b98e4c17dcff" providerId="ADAL" clId="{AF453001-A281-4A15-A310-D110B7F86FE8}" dt="2023-02-09T06:27:20.964" v="246"/>
          <ac:grpSpMkLst>
            <pc:docMk/>
            <pc:sldMk cId="2366073402" sldId="405"/>
            <ac:grpSpMk id="1264" creationId="{B7380C99-897C-542F-1D11-6C363FD9281C}"/>
          </ac:grpSpMkLst>
        </pc:grpChg>
        <pc:grpChg chg="mod">
          <ac:chgData name="Ramy Mohamed" userId="0cc068d6-35f3-41e3-a10d-b98e4c17dcff" providerId="ADAL" clId="{AF453001-A281-4A15-A310-D110B7F86FE8}" dt="2023-02-09T06:27:20.964" v="246"/>
          <ac:grpSpMkLst>
            <pc:docMk/>
            <pc:sldMk cId="2366073402" sldId="405"/>
            <ac:grpSpMk id="1265" creationId="{E4610AD4-477A-402E-8D7D-F83E064C446C}"/>
          </ac:grpSpMkLst>
        </pc:grpChg>
        <pc:grpChg chg="mod">
          <ac:chgData name="Ramy Mohamed" userId="0cc068d6-35f3-41e3-a10d-b98e4c17dcff" providerId="ADAL" clId="{AF453001-A281-4A15-A310-D110B7F86FE8}" dt="2023-02-09T06:27:20.964" v="246"/>
          <ac:grpSpMkLst>
            <pc:docMk/>
            <pc:sldMk cId="2366073402" sldId="405"/>
            <ac:grpSpMk id="1266" creationId="{18B12894-DF2B-F593-1467-8E66401255F8}"/>
          </ac:grpSpMkLst>
        </pc:grpChg>
        <pc:grpChg chg="add del mod">
          <ac:chgData name="Ramy Mohamed" userId="0cc068d6-35f3-41e3-a10d-b98e4c17dcff" providerId="ADAL" clId="{AF453001-A281-4A15-A310-D110B7F86FE8}" dt="2023-02-09T06:27:57.992" v="255"/>
          <ac:grpSpMkLst>
            <pc:docMk/>
            <pc:sldMk cId="2366073402" sldId="405"/>
            <ac:grpSpMk id="1321" creationId="{AD5EC1AF-9886-1C76-0013-15A4C98002B8}"/>
          </ac:grpSpMkLst>
        </pc:grpChg>
        <pc:grpChg chg="mod">
          <ac:chgData name="Ramy Mohamed" userId="0cc068d6-35f3-41e3-a10d-b98e4c17dcff" providerId="ADAL" clId="{AF453001-A281-4A15-A310-D110B7F86FE8}" dt="2023-02-09T06:27:20.964" v="246"/>
          <ac:grpSpMkLst>
            <pc:docMk/>
            <pc:sldMk cId="2366073402" sldId="405"/>
            <ac:grpSpMk id="1322" creationId="{84959F4C-53DE-F90E-CE75-3F615B666ED5}"/>
          </ac:grpSpMkLst>
        </pc:grpChg>
        <pc:grpChg chg="mod">
          <ac:chgData name="Ramy Mohamed" userId="0cc068d6-35f3-41e3-a10d-b98e4c17dcff" providerId="ADAL" clId="{AF453001-A281-4A15-A310-D110B7F86FE8}" dt="2023-02-09T06:27:20.964" v="246"/>
          <ac:grpSpMkLst>
            <pc:docMk/>
            <pc:sldMk cId="2366073402" sldId="405"/>
            <ac:grpSpMk id="1323" creationId="{CF7E8BBC-7FA2-1E43-0E41-F9148DA6C5A6}"/>
          </ac:grpSpMkLst>
        </pc:grpChg>
        <pc:grpChg chg="mod">
          <ac:chgData name="Ramy Mohamed" userId="0cc068d6-35f3-41e3-a10d-b98e4c17dcff" providerId="ADAL" clId="{AF453001-A281-4A15-A310-D110B7F86FE8}" dt="2023-02-09T06:27:20.964" v="246"/>
          <ac:grpSpMkLst>
            <pc:docMk/>
            <pc:sldMk cId="2366073402" sldId="405"/>
            <ac:grpSpMk id="1324" creationId="{882487FE-FE9E-2CD6-45FB-6169B317532A}"/>
          </ac:grpSpMkLst>
        </pc:grpChg>
        <pc:grpChg chg="mod">
          <ac:chgData name="Ramy Mohamed" userId="0cc068d6-35f3-41e3-a10d-b98e4c17dcff" providerId="ADAL" clId="{AF453001-A281-4A15-A310-D110B7F86FE8}" dt="2023-02-09T06:27:20.964" v="246"/>
          <ac:grpSpMkLst>
            <pc:docMk/>
            <pc:sldMk cId="2366073402" sldId="405"/>
            <ac:grpSpMk id="1325" creationId="{C0C6911A-F903-FF3F-BE38-AC9073A9DFC7}"/>
          </ac:grpSpMkLst>
        </pc:grpChg>
        <pc:grpChg chg="mod">
          <ac:chgData name="Ramy Mohamed" userId="0cc068d6-35f3-41e3-a10d-b98e4c17dcff" providerId="ADAL" clId="{AF453001-A281-4A15-A310-D110B7F86FE8}" dt="2023-02-09T06:27:20.964" v="246"/>
          <ac:grpSpMkLst>
            <pc:docMk/>
            <pc:sldMk cId="2366073402" sldId="405"/>
            <ac:grpSpMk id="1326" creationId="{275396FC-7678-9E41-1EEA-5D7959F09349}"/>
          </ac:grpSpMkLst>
        </pc:grpChg>
        <pc:grpChg chg="mod">
          <ac:chgData name="Ramy Mohamed" userId="0cc068d6-35f3-41e3-a10d-b98e4c17dcff" providerId="ADAL" clId="{AF453001-A281-4A15-A310-D110B7F86FE8}" dt="2023-02-09T06:27:20.964" v="246"/>
          <ac:grpSpMkLst>
            <pc:docMk/>
            <pc:sldMk cId="2366073402" sldId="405"/>
            <ac:grpSpMk id="1327" creationId="{226B54CA-9D7C-BE42-479A-E1FBC9679AC3}"/>
          </ac:grpSpMkLst>
        </pc:grpChg>
        <pc:grpChg chg="mod">
          <ac:chgData name="Ramy Mohamed" userId="0cc068d6-35f3-41e3-a10d-b98e4c17dcff" providerId="ADAL" clId="{AF453001-A281-4A15-A310-D110B7F86FE8}" dt="2023-02-09T06:27:20.964" v="246"/>
          <ac:grpSpMkLst>
            <pc:docMk/>
            <pc:sldMk cId="2366073402" sldId="405"/>
            <ac:grpSpMk id="1328" creationId="{8CF2B350-B7D5-89F6-1DA2-F1F5D5A05655}"/>
          </ac:grpSpMkLst>
        </pc:grpChg>
        <pc:grpChg chg="mod">
          <ac:chgData name="Ramy Mohamed" userId="0cc068d6-35f3-41e3-a10d-b98e4c17dcff" providerId="ADAL" clId="{AF453001-A281-4A15-A310-D110B7F86FE8}" dt="2023-02-09T06:27:20.964" v="246"/>
          <ac:grpSpMkLst>
            <pc:docMk/>
            <pc:sldMk cId="2366073402" sldId="405"/>
            <ac:grpSpMk id="1329" creationId="{94593CFB-D73C-98B5-327C-8CDE459B5110}"/>
          </ac:grpSpMkLst>
        </pc:grpChg>
        <pc:grpChg chg="mod">
          <ac:chgData name="Ramy Mohamed" userId="0cc068d6-35f3-41e3-a10d-b98e4c17dcff" providerId="ADAL" clId="{AF453001-A281-4A15-A310-D110B7F86FE8}" dt="2023-02-09T06:27:20.964" v="246"/>
          <ac:grpSpMkLst>
            <pc:docMk/>
            <pc:sldMk cId="2366073402" sldId="405"/>
            <ac:grpSpMk id="1330" creationId="{E4A1E40E-88EA-0142-D66C-EEE5A8266639}"/>
          </ac:grpSpMkLst>
        </pc:grpChg>
        <pc:grpChg chg="add del mod">
          <ac:chgData name="Ramy Mohamed" userId="0cc068d6-35f3-41e3-a10d-b98e4c17dcff" providerId="ADAL" clId="{AF453001-A281-4A15-A310-D110B7F86FE8}" dt="2023-02-09T06:27:57.992" v="255"/>
          <ac:grpSpMkLst>
            <pc:docMk/>
            <pc:sldMk cId="2366073402" sldId="405"/>
            <ac:grpSpMk id="1385" creationId="{F13DD84E-F389-B3AA-8CB5-5B35D1CDDDDB}"/>
          </ac:grpSpMkLst>
        </pc:grpChg>
        <pc:grpChg chg="mod">
          <ac:chgData name="Ramy Mohamed" userId="0cc068d6-35f3-41e3-a10d-b98e4c17dcff" providerId="ADAL" clId="{AF453001-A281-4A15-A310-D110B7F86FE8}" dt="2023-02-09T06:27:20.964" v="246"/>
          <ac:grpSpMkLst>
            <pc:docMk/>
            <pc:sldMk cId="2366073402" sldId="405"/>
            <ac:grpSpMk id="1386" creationId="{C0DED8FF-2C98-73C6-7754-AD0224A00C58}"/>
          </ac:grpSpMkLst>
        </pc:grpChg>
        <pc:grpChg chg="mod">
          <ac:chgData name="Ramy Mohamed" userId="0cc068d6-35f3-41e3-a10d-b98e4c17dcff" providerId="ADAL" clId="{AF453001-A281-4A15-A310-D110B7F86FE8}" dt="2023-02-09T06:27:20.964" v="246"/>
          <ac:grpSpMkLst>
            <pc:docMk/>
            <pc:sldMk cId="2366073402" sldId="405"/>
            <ac:grpSpMk id="1387" creationId="{B6D6B256-501D-2CDA-B679-9A803872B1FA}"/>
          </ac:grpSpMkLst>
        </pc:grpChg>
        <pc:grpChg chg="mod">
          <ac:chgData name="Ramy Mohamed" userId="0cc068d6-35f3-41e3-a10d-b98e4c17dcff" providerId="ADAL" clId="{AF453001-A281-4A15-A310-D110B7F86FE8}" dt="2023-02-09T06:27:20.964" v="246"/>
          <ac:grpSpMkLst>
            <pc:docMk/>
            <pc:sldMk cId="2366073402" sldId="405"/>
            <ac:grpSpMk id="1388" creationId="{256165B1-AACF-F910-8165-7C3BAACFD181}"/>
          </ac:grpSpMkLst>
        </pc:grpChg>
        <pc:grpChg chg="mod">
          <ac:chgData name="Ramy Mohamed" userId="0cc068d6-35f3-41e3-a10d-b98e4c17dcff" providerId="ADAL" clId="{AF453001-A281-4A15-A310-D110B7F86FE8}" dt="2023-02-09T06:27:20.964" v="246"/>
          <ac:grpSpMkLst>
            <pc:docMk/>
            <pc:sldMk cId="2366073402" sldId="405"/>
            <ac:grpSpMk id="1389" creationId="{E2403BC0-B4C9-F45A-714B-3050C3C510CE}"/>
          </ac:grpSpMkLst>
        </pc:grpChg>
        <pc:grpChg chg="mod">
          <ac:chgData name="Ramy Mohamed" userId="0cc068d6-35f3-41e3-a10d-b98e4c17dcff" providerId="ADAL" clId="{AF453001-A281-4A15-A310-D110B7F86FE8}" dt="2023-02-09T06:27:20.964" v="246"/>
          <ac:grpSpMkLst>
            <pc:docMk/>
            <pc:sldMk cId="2366073402" sldId="405"/>
            <ac:grpSpMk id="1390" creationId="{5E40A866-940F-2355-7398-BB1122C22F38}"/>
          </ac:grpSpMkLst>
        </pc:grpChg>
        <pc:grpChg chg="mod">
          <ac:chgData name="Ramy Mohamed" userId="0cc068d6-35f3-41e3-a10d-b98e4c17dcff" providerId="ADAL" clId="{AF453001-A281-4A15-A310-D110B7F86FE8}" dt="2023-02-09T06:27:20.964" v="246"/>
          <ac:grpSpMkLst>
            <pc:docMk/>
            <pc:sldMk cId="2366073402" sldId="405"/>
            <ac:grpSpMk id="1391" creationId="{2EF7A518-EC3F-AEEC-F57B-C528F8EE4414}"/>
          </ac:grpSpMkLst>
        </pc:grpChg>
        <pc:grpChg chg="mod">
          <ac:chgData name="Ramy Mohamed" userId="0cc068d6-35f3-41e3-a10d-b98e4c17dcff" providerId="ADAL" clId="{AF453001-A281-4A15-A310-D110B7F86FE8}" dt="2023-02-09T06:27:20.964" v="246"/>
          <ac:grpSpMkLst>
            <pc:docMk/>
            <pc:sldMk cId="2366073402" sldId="405"/>
            <ac:grpSpMk id="1392" creationId="{3AD88B6E-F38A-0970-8E41-259802FB535B}"/>
          </ac:grpSpMkLst>
        </pc:grpChg>
        <pc:grpChg chg="mod">
          <ac:chgData name="Ramy Mohamed" userId="0cc068d6-35f3-41e3-a10d-b98e4c17dcff" providerId="ADAL" clId="{AF453001-A281-4A15-A310-D110B7F86FE8}" dt="2023-02-09T06:27:20.964" v="246"/>
          <ac:grpSpMkLst>
            <pc:docMk/>
            <pc:sldMk cId="2366073402" sldId="405"/>
            <ac:grpSpMk id="1393" creationId="{210E92D8-D8D9-DC44-4B00-88B07439CEF3}"/>
          </ac:grpSpMkLst>
        </pc:grpChg>
        <pc:grpChg chg="mod">
          <ac:chgData name="Ramy Mohamed" userId="0cc068d6-35f3-41e3-a10d-b98e4c17dcff" providerId="ADAL" clId="{AF453001-A281-4A15-A310-D110B7F86FE8}" dt="2023-02-09T06:27:20.964" v="246"/>
          <ac:grpSpMkLst>
            <pc:docMk/>
            <pc:sldMk cId="2366073402" sldId="405"/>
            <ac:grpSpMk id="1394" creationId="{B1D1386D-AB85-40F6-7298-24687A4D9C9B}"/>
          </ac:grpSpMkLst>
        </pc:grpChg>
        <pc:grpChg chg="add mod">
          <ac:chgData name="Ramy Mohamed" userId="0cc068d6-35f3-41e3-a10d-b98e4c17dcff" providerId="ADAL" clId="{AF453001-A281-4A15-A310-D110B7F86FE8}" dt="2023-02-09T06:28:17.238" v="258" actId="1076"/>
          <ac:grpSpMkLst>
            <pc:docMk/>
            <pc:sldMk cId="2366073402" sldId="405"/>
            <ac:grpSpMk id="1449" creationId="{629B19A9-43C0-4BF9-72B6-2004C25AD0AB}"/>
          </ac:grpSpMkLst>
        </pc:grpChg>
        <pc:grpChg chg="mod">
          <ac:chgData name="Ramy Mohamed" userId="0cc068d6-35f3-41e3-a10d-b98e4c17dcff" providerId="ADAL" clId="{AF453001-A281-4A15-A310-D110B7F86FE8}" dt="2023-02-09T06:28:01.686" v="256"/>
          <ac:grpSpMkLst>
            <pc:docMk/>
            <pc:sldMk cId="2366073402" sldId="405"/>
            <ac:grpSpMk id="1450" creationId="{16A897AD-16EE-AE0E-EC13-D384CCD7FEA5}"/>
          </ac:grpSpMkLst>
        </pc:grpChg>
        <pc:grpChg chg="mod">
          <ac:chgData name="Ramy Mohamed" userId="0cc068d6-35f3-41e3-a10d-b98e4c17dcff" providerId="ADAL" clId="{AF453001-A281-4A15-A310-D110B7F86FE8}" dt="2023-02-09T06:28:01.686" v="256"/>
          <ac:grpSpMkLst>
            <pc:docMk/>
            <pc:sldMk cId="2366073402" sldId="405"/>
            <ac:grpSpMk id="1451" creationId="{D55910B1-D46B-0512-BF45-F1DE456C82BE}"/>
          </ac:grpSpMkLst>
        </pc:grpChg>
        <pc:grpChg chg="mod">
          <ac:chgData name="Ramy Mohamed" userId="0cc068d6-35f3-41e3-a10d-b98e4c17dcff" providerId="ADAL" clId="{AF453001-A281-4A15-A310-D110B7F86FE8}" dt="2023-02-09T06:28:01.686" v="256"/>
          <ac:grpSpMkLst>
            <pc:docMk/>
            <pc:sldMk cId="2366073402" sldId="405"/>
            <ac:grpSpMk id="1452" creationId="{51E848A3-3C16-560E-D257-50C150E87A83}"/>
          </ac:grpSpMkLst>
        </pc:grpChg>
        <pc:grpChg chg="mod">
          <ac:chgData name="Ramy Mohamed" userId="0cc068d6-35f3-41e3-a10d-b98e4c17dcff" providerId="ADAL" clId="{AF453001-A281-4A15-A310-D110B7F86FE8}" dt="2023-02-09T06:28:01.686" v="256"/>
          <ac:grpSpMkLst>
            <pc:docMk/>
            <pc:sldMk cId="2366073402" sldId="405"/>
            <ac:grpSpMk id="1453" creationId="{7ADCEBC7-93F3-78BE-E215-155FCE19D130}"/>
          </ac:grpSpMkLst>
        </pc:grpChg>
        <pc:grpChg chg="mod">
          <ac:chgData name="Ramy Mohamed" userId="0cc068d6-35f3-41e3-a10d-b98e4c17dcff" providerId="ADAL" clId="{AF453001-A281-4A15-A310-D110B7F86FE8}" dt="2023-02-09T06:28:01.686" v="256"/>
          <ac:grpSpMkLst>
            <pc:docMk/>
            <pc:sldMk cId="2366073402" sldId="405"/>
            <ac:grpSpMk id="1454" creationId="{E06A1BE7-196C-F147-BEBA-91EA074993BE}"/>
          </ac:grpSpMkLst>
        </pc:grpChg>
        <pc:grpChg chg="mod">
          <ac:chgData name="Ramy Mohamed" userId="0cc068d6-35f3-41e3-a10d-b98e4c17dcff" providerId="ADAL" clId="{AF453001-A281-4A15-A310-D110B7F86FE8}" dt="2023-02-09T06:28:01.686" v="256"/>
          <ac:grpSpMkLst>
            <pc:docMk/>
            <pc:sldMk cId="2366073402" sldId="405"/>
            <ac:grpSpMk id="1455" creationId="{88356FAC-1736-2735-8F7A-29C18CA4CAD7}"/>
          </ac:grpSpMkLst>
        </pc:grpChg>
        <pc:grpChg chg="mod">
          <ac:chgData name="Ramy Mohamed" userId="0cc068d6-35f3-41e3-a10d-b98e4c17dcff" providerId="ADAL" clId="{AF453001-A281-4A15-A310-D110B7F86FE8}" dt="2023-02-09T06:28:01.686" v="256"/>
          <ac:grpSpMkLst>
            <pc:docMk/>
            <pc:sldMk cId="2366073402" sldId="405"/>
            <ac:grpSpMk id="1456" creationId="{67284EBB-F1B7-4CD6-5A48-7A751C9EB690}"/>
          </ac:grpSpMkLst>
        </pc:grpChg>
        <pc:grpChg chg="mod">
          <ac:chgData name="Ramy Mohamed" userId="0cc068d6-35f3-41e3-a10d-b98e4c17dcff" providerId="ADAL" clId="{AF453001-A281-4A15-A310-D110B7F86FE8}" dt="2023-02-09T06:28:01.686" v="256"/>
          <ac:grpSpMkLst>
            <pc:docMk/>
            <pc:sldMk cId="2366073402" sldId="405"/>
            <ac:grpSpMk id="1457" creationId="{E53DFB91-6053-7DB1-37F0-5E6F7D31BACB}"/>
          </ac:grpSpMkLst>
        </pc:grpChg>
        <pc:grpChg chg="mod">
          <ac:chgData name="Ramy Mohamed" userId="0cc068d6-35f3-41e3-a10d-b98e4c17dcff" providerId="ADAL" clId="{AF453001-A281-4A15-A310-D110B7F86FE8}" dt="2023-02-09T06:28:01.686" v="256"/>
          <ac:grpSpMkLst>
            <pc:docMk/>
            <pc:sldMk cId="2366073402" sldId="405"/>
            <ac:grpSpMk id="1458" creationId="{8627C285-762C-36CD-C2EF-AC8FFBD66BC3}"/>
          </ac:grpSpMkLst>
        </pc:grpChg>
        <pc:grpChg chg="mod">
          <ac:chgData name="Ramy Mohamed" userId="0cc068d6-35f3-41e3-a10d-b98e4c17dcff" providerId="ADAL" clId="{AF453001-A281-4A15-A310-D110B7F86FE8}" dt="2023-02-09T06:28:01.686" v="256"/>
          <ac:grpSpMkLst>
            <pc:docMk/>
            <pc:sldMk cId="2366073402" sldId="405"/>
            <ac:grpSpMk id="1459" creationId="{4921CDA1-C8CA-3A2B-F97A-43815D778CCD}"/>
          </ac:grpSpMkLst>
        </pc:grpChg>
        <pc:grpChg chg="mod">
          <ac:chgData name="Ramy Mohamed" userId="0cc068d6-35f3-41e3-a10d-b98e4c17dcff" providerId="ADAL" clId="{AF453001-A281-4A15-A310-D110B7F86FE8}" dt="2023-02-09T06:28:01.686" v="256"/>
          <ac:grpSpMkLst>
            <pc:docMk/>
            <pc:sldMk cId="2366073402" sldId="405"/>
            <ac:grpSpMk id="1460" creationId="{9E6CAA5E-7880-0A8F-D78D-5E4F757EEADD}"/>
          </ac:grpSpMkLst>
        </pc:grpChg>
        <pc:grpChg chg="mod">
          <ac:chgData name="Ramy Mohamed" userId="0cc068d6-35f3-41e3-a10d-b98e4c17dcff" providerId="ADAL" clId="{AF453001-A281-4A15-A310-D110B7F86FE8}" dt="2023-02-09T06:28:01.686" v="256"/>
          <ac:grpSpMkLst>
            <pc:docMk/>
            <pc:sldMk cId="2366073402" sldId="405"/>
            <ac:grpSpMk id="1461" creationId="{345FC5E6-F20C-F783-790B-3054FCF9B31A}"/>
          </ac:grpSpMkLst>
        </pc:grpChg>
        <pc:grpChg chg="mod">
          <ac:chgData name="Ramy Mohamed" userId="0cc068d6-35f3-41e3-a10d-b98e4c17dcff" providerId="ADAL" clId="{AF453001-A281-4A15-A310-D110B7F86FE8}" dt="2023-02-09T06:28:01.686" v="256"/>
          <ac:grpSpMkLst>
            <pc:docMk/>
            <pc:sldMk cId="2366073402" sldId="405"/>
            <ac:grpSpMk id="1462" creationId="{61C0AB1C-75AB-3951-723C-9C6956B82E76}"/>
          </ac:grpSpMkLst>
        </pc:grpChg>
        <pc:grpChg chg="mod">
          <ac:chgData name="Ramy Mohamed" userId="0cc068d6-35f3-41e3-a10d-b98e4c17dcff" providerId="ADAL" clId="{AF453001-A281-4A15-A310-D110B7F86FE8}" dt="2023-02-09T06:28:01.686" v="256"/>
          <ac:grpSpMkLst>
            <pc:docMk/>
            <pc:sldMk cId="2366073402" sldId="405"/>
            <ac:grpSpMk id="1463" creationId="{B68F9E81-C7B8-B177-B3CF-A005169890CA}"/>
          </ac:grpSpMkLst>
        </pc:grpChg>
        <pc:grpChg chg="mod">
          <ac:chgData name="Ramy Mohamed" userId="0cc068d6-35f3-41e3-a10d-b98e4c17dcff" providerId="ADAL" clId="{AF453001-A281-4A15-A310-D110B7F86FE8}" dt="2023-02-09T06:28:01.686" v="256"/>
          <ac:grpSpMkLst>
            <pc:docMk/>
            <pc:sldMk cId="2366073402" sldId="405"/>
            <ac:grpSpMk id="1464" creationId="{F34C8933-2587-F3E8-483F-E8B489A6F9F5}"/>
          </ac:grpSpMkLst>
        </pc:grpChg>
        <pc:grpChg chg="mod">
          <ac:chgData name="Ramy Mohamed" userId="0cc068d6-35f3-41e3-a10d-b98e4c17dcff" providerId="ADAL" clId="{AF453001-A281-4A15-A310-D110B7F86FE8}" dt="2023-02-09T06:28:01.686" v="256"/>
          <ac:grpSpMkLst>
            <pc:docMk/>
            <pc:sldMk cId="2366073402" sldId="405"/>
            <ac:grpSpMk id="1465" creationId="{A83B93A4-2126-DF40-8B5A-33AB754B3315}"/>
          </ac:grpSpMkLst>
        </pc:grpChg>
        <pc:grpChg chg="mod">
          <ac:chgData name="Ramy Mohamed" userId="0cc068d6-35f3-41e3-a10d-b98e4c17dcff" providerId="ADAL" clId="{AF453001-A281-4A15-A310-D110B7F86FE8}" dt="2023-02-09T06:28:01.686" v="256"/>
          <ac:grpSpMkLst>
            <pc:docMk/>
            <pc:sldMk cId="2366073402" sldId="405"/>
            <ac:grpSpMk id="1466" creationId="{219B67F6-109C-C6E4-EB45-F92A25D1E2BC}"/>
          </ac:grpSpMkLst>
        </pc:grpChg>
        <pc:grpChg chg="mod">
          <ac:chgData name="Ramy Mohamed" userId="0cc068d6-35f3-41e3-a10d-b98e4c17dcff" providerId="ADAL" clId="{AF453001-A281-4A15-A310-D110B7F86FE8}" dt="2023-02-09T06:28:01.686" v="256"/>
          <ac:grpSpMkLst>
            <pc:docMk/>
            <pc:sldMk cId="2366073402" sldId="405"/>
            <ac:grpSpMk id="1467" creationId="{DFBD561D-9AAD-9493-EB9F-83D3E971FD07}"/>
          </ac:grpSpMkLst>
        </pc:grpChg>
        <pc:grpChg chg="mod">
          <ac:chgData name="Ramy Mohamed" userId="0cc068d6-35f3-41e3-a10d-b98e4c17dcff" providerId="ADAL" clId="{AF453001-A281-4A15-A310-D110B7F86FE8}" dt="2023-02-09T06:28:01.686" v="256"/>
          <ac:grpSpMkLst>
            <pc:docMk/>
            <pc:sldMk cId="2366073402" sldId="405"/>
            <ac:grpSpMk id="1468" creationId="{6109A734-9E46-B35D-4980-423FB7FA0D9E}"/>
          </ac:grpSpMkLst>
        </pc:grpChg>
        <pc:grpChg chg="mod">
          <ac:chgData name="Ramy Mohamed" userId="0cc068d6-35f3-41e3-a10d-b98e4c17dcff" providerId="ADAL" clId="{AF453001-A281-4A15-A310-D110B7F86FE8}" dt="2023-02-09T06:28:01.686" v="256"/>
          <ac:grpSpMkLst>
            <pc:docMk/>
            <pc:sldMk cId="2366073402" sldId="405"/>
            <ac:grpSpMk id="1469" creationId="{ACAB82B0-54E0-9C31-1374-C187E535FA17}"/>
          </ac:grpSpMkLst>
        </pc:grpChg>
        <pc:grpChg chg="mod">
          <ac:chgData name="Ramy Mohamed" userId="0cc068d6-35f3-41e3-a10d-b98e4c17dcff" providerId="ADAL" clId="{AF453001-A281-4A15-A310-D110B7F86FE8}" dt="2023-02-09T06:28:01.686" v="256"/>
          <ac:grpSpMkLst>
            <pc:docMk/>
            <pc:sldMk cId="2366073402" sldId="405"/>
            <ac:grpSpMk id="1470" creationId="{38EF2FB2-2640-9B8F-5083-AE17FA04A6A8}"/>
          </ac:grpSpMkLst>
        </pc:grpChg>
        <pc:grpChg chg="mod">
          <ac:chgData name="Ramy Mohamed" userId="0cc068d6-35f3-41e3-a10d-b98e4c17dcff" providerId="ADAL" clId="{AF453001-A281-4A15-A310-D110B7F86FE8}" dt="2023-02-09T06:28:01.686" v="256"/>
          <ac:grpSpMkLst>
            <pc:docMk/>
            <pc:sldMk cId="2366073402" sldId="405"/>
            <ac:grpSpMk id="1471" creationId="{94636915-0D8E-178E-DF8B-1710236BE8F1}"/>
          </ac:grpSpMkLst>
        </pc:grpChg>
        <pc:grpChg chg="mod">
          <ac:chgData name="Ramy Mohamed" userId="0cc068d6-35f3-41e3-a10d-b98e4c17dcff" providerId="ADAL" clId="{AF453001-A281-4A15-A310-D110B7F86FE8}" dt="2023-02-09T06:28:01.686" v="256"/>
          <ac:grpSpMkLst>
            <pc:docMk/>
            <pc:sldMk cId="2366073402" sldId="405"/>
            <ac:grpSpMk id="1472" creationId="{91BE0E05-E73C-6A5D-1ED2-46756FECD37D}"/>
          </ac:grpSpMkLst>
        </pc:grpChg>
        <pc:grpChg chg="mod">
          <ac:chgData name="Ramy Mohamed" userId="0cc068d6-35f3-41e3-a10d-b98e4c17dcff" providerId="ADAL" clId="{AF453001-A281-4A15-A310-D110B7F86FE8}" dt="2023-02-09T06:28:01.686" v="256"/>
          <ac:grpSpMkLst>
            <pc:docMk/>
            <pc:sldMk cId="2366073402" sldId="405"/>
            <ac:grpSpMk id="1473" creationId="{7C5981F5-2533-CF69-C757-075E82D88939}"/>
          </ac:grpSpMkLst>
        </pc:grpChg>
        <pc:grpChg chg="mod">
          <ac:chgData name="Ramy Mohamed" userId="0cc068d6-35f3-41e3-a10d-b98e4c17dcff" providerId="ADAL" clId="{AF453001-A281-4A15-A310-D110B7F86FE8}" dt="2023-02-09T06:28:01.686" v="256"/>
          <ac:grpSpMkLst>
            <pc:docMk/>
            <pc:sldMk cId="2366073402" sldId="405"/>
            <ac:grpSpMk id="1474" creationId="{486EFC75-22F7-8025-6BFC-08E5B3B3B5D9}"/>
          </ac:grpSpMkLst>
        </pc:grpChg>
        <pc:grpChg chg="mod">
          <ac:chgData name="Ramy Mohamed" userId="0cc068d6-35f3-41e3-a10d-b98e4c17dcff" providerId="ADAL" clId="{AF453001-A281-4A15-A310-D110B7F86FE8}" dt="2023-02-09T06:28:01.686" v="256"/>
          <ac:grpSpMkLst>
            <pc:docMk/>
            <pc:sldMk cId="2366073402" sldId="405"/>
            <ac:grpSpMk id="1475" creationId="{E6735349-9DCB-C9F6-75EF-470414E76AF3}"/>
          </ac:grpSpMkLst>
        </pc:grpChg>
        <pc:grpChg chg="mod">
          <ac:chgData name="Ramy Mohamed" userId="0cc068d6-35f3-41e3-a10d-b98e4c17dcff" providerId="ADAL" clId="{AF453001-A281-4A15-A310-D110B7F86FE8}" dt="2023-02-09T06:28:01.686" v="256"/>
          <ac:grpSpMkLst>
            <pc:docMk/>
            <pc:sldMk cId="2366073402" sldId="405"/>
            <ac:grpSpMk id="1476" creationId="{8C7C4534-3F49-919B-815D-48C88BD3602E}"/>
          </ac:grpSpMkLst>
        </pc:grpChg>
        <pc:grpChg chg="mod">
          <ac:chgData name="Ramy Mohamed" userId="0cc068d6-35f3-41e3-a10d-b98e4c17dcff" providerId="ADAL" clId="{AF453001-A281-4A15-A310-D110B7F86FE8}" dt="2023-02-09T06:28:01.686" v="256"/>
          <ac:grpSpMkLst>
            <pc:docMk/>
            <pc:sldMk cId="2366073402" sldId="405"/>
            <ac:grpSpMk id="1477" creationId="{D51B2711-0BBE-B389-C888-D0AD92A70673}"/>
          </ac:grpSpMkLst>
        </pc:grpChg>
        <pc:grpChg chg="mod">
          <ac:chgData name="Ramy Mohamed" userId="0cc068d6-35f3-41e3-a10d-b98e4c17dcff" providerId="ADAL" clId="{AF453001-A281-4A15-A310-D110B7F86FE8}" dt="2023-02-09T06:28:01.686" v="256"/>
          <ac:grpSpMkLst>
            <pc:docMk/>
            <pc:sldMk cId="2366073402" sldId="405"/>
            <ac:grpSpMk id="1478" creationId="{4AF85A70-4B7B-A005-A2AF-44B5D7C20C28}"/>
          </ac:grpSpMkLst>
        </pc:grpChg>
        <pc:grpChg chg="mod">
          <ac:chgData name="Ramy Mohamed" userId="0cc068d6-35f3-41e3-a10d-b98e4c17dcff" providerId="ADAL" clId="{AF453001-A281-4A15-A310-D110B7F86FE8}" dt="2023-02-09T06:28:01.686" v="256"/>
          <ac:grpSpMkLst>
            <pc:docMk/>
            <pc:sldMk cId="2366073402" sldId="405"/>
            <ac:grpSpMk id="1479" creationId="{81621D05-85F8-9821-21A1-B97437F98BE6}"/>
          </ac:grpSpMkLst>
        </pc:grpChg>
        <pc:grpChg chg="mod">
          <ac:chgData name="Ramy Mohamed" userId="0cc068d6-35f3-41e3-a10d-b98e4c17dcff" providerId="ADAL" clId="{AF453001-A281-4A15-A310-D110B7F86FE8}" dt="2023-02-09T06:28:01.686" v="256"/>
          <ac:grpSpMkLst>
            <pc:docMk/>
            <pc:sldMk cId="2366073402" sldId="405"/>
            <ac:grpSpMk id="1480" creationId="{788E965D-6264-9252-F3C9-F090D8E53DDD}"/>
          </ac:grpSpMkLst>
        </pc:grpChg>
        <pc:grpChg chg="mod">
          <ac:chgData name="Ramy Mohamed" userId="0cc068d6-35f3-41e3-a10d-b98e4c17dcff" providerId="ADAL" clId="{AF453001-A281-4A15-A310-D110B7F86FE8}" dt="2023-02-09T06:28:01.686" v="256"/>
          <ac:grpSpMkLst>
            <pc:docMk/>
            <pc:sldMk cId="2366073402" sldId="405"/>
            <ac:grpSpMk id="1481" creationId="{27E031CB-369E-F16B-8530-8E0D739CE249}"/>
          </ac:grpSpMkLst>
        </pc:grpChg>
        <pc:grpChg chg="mod">
          <ac:chgData name="Ramy Mohamed" userId="0cc068d6-35f3-41e3-a10d-b98e4c17dcff" providerId="ADAL" clId="{AF453001-A281-4A15-A310-D110B7F86FE8}" dt="2023-02-09T06:28:01.686" v="256"/>
          <ac:grpSpMkLst>
            <pc:docMk/>
            <pc:sldMk cId="2366073402" sldId="405"/>
            <ac:grpSpMk id="1482" creationId="{F6C453F4-15F5-A611-17C1-92DDDA78BEE8}"/>
          </ac:grpSpMkLst>
        </pc:grpChg>
        <pc:grpChg chg="mod">
          <ac:chgData name="Ramy Mohamed" userId="0cc068d6-35f3-41e3-a10d-b98e4c17dcff" providerId="ADAL" clId="{AF453001-A281-4A15-A310-D110B7F86FE8}" dt="2023-02-09T06:28:01.686" v="256"/>
          <ac:grpSpMkLst>
            <pc:docMk/>
            <pc:sldMk cId="2366073402" sldId="405"/>
            <ac:grpSpMk id="1483" creationId="{2DB232F5-F9C7-BC26-044D-980DAFAF3176}"/>
          </ac:grpSpMkLst>
        </pc:grpChg>
        <pc:grpChg chg="mod">
          <ac:chgData name="Ramy Mohamed" userId="0cc068d6-35f3-41e3-a10d-b98e4c17dcff" providerId="ADAL" clId="{AF453001-A281-4A15-A310-D110B7F86FE8}" dt="2023-02-09T06:28:01.686" v="256"/>
          <ac:grpSpMkLst>
            <pc:docMk/>
            <pc:sldMk cId="2366073402" sldId="405"/>
            <ac:grpSpMk id="1484" creationId="{F338C3AF-FD77-A0DE-3C71-1BB498E6DA64}"/>
          </ac:grpSpMkLst>
        </pc:grpChg>
        <pc:grpChg chg="mod">
          <ac:chgData name="Ramy Mohamed" userId="0cc068d6-35f3-41e3-a10d-b98e4c17dcff" providerId="ADAL" clId="{AF453001-A281-4A15-A310-D110B7F86FE8}" dt="2023-02-09T06:28:01.686" v="256"/>
          <ac:grpSpMkLst>
            <pc:docMk/>
            <pc:sldMk cId="2366073402" sldId="405"/>
            <ac:grpSpMk id="1485" creationId="{A46F3DA1-2904-2219-B48D-6EAFF7DC8AC8}"/>
          </ac:grpSpMkLst>
        </pc:grpChg>
        <pc:grpChg chg="mod">
          <ac:chgData name="Ramy Mohamed" userId="0cc068d6-35f3-41e3-a10d-b98e4c17dcff" providerId="ADAL" clId="{AF453001-A281-4A15-A310-D110B7F86FE8}" dt="2023-02-09T06:28:01.686" v="256"/>
          <ac:grpSpMkLst>
            <pc:docMk/>
            <pc:sldMk cId="2366073402" sldId="405"/>
            <ac:grpSpMk id="1486" creationId="{95B98D4D-3CE5-93E3-F73E-ED96BF4143B7}"/>
          </ac:grpSpMkLst>
        </pc:grpChg>
        <pc:grpChg chg="mod">
          <ac:chgData name="Ramy Mohamed" userId="0cc068d6-35f3-41e3-a10d-b98e4c17dcff" providerId="ADAL" clId="{AF453001-A281-4A15-A310-D110B7F86FE8}" dt="2023-02-09T06:28:01.686" v="256"/>
          <ac:grpSpMkLst>
            <pc:docMk/>
            <pc:sldMk cId="2366073402" sldId="405"/>
            <ac:grpSpMk id="1487" creationId="{4A796FFC-7A04-E255-AB09-CF11030EE953}"/>
          </ac:grpSpMkLst>
        </pc:grpChg>
        <pc:grpChg chg="mod">
          <ac:chgData name="Ramy Mohamed" userId="0cc068d6-35f3-41e3-a10d-b98e4c17dcff" providerId="ADAL" clId="{AF453001-A281-4A15-A310-D110B7F86FE8}" dt="2023-02-09T06:28:01.686" v="256"/>
          <ac:grpSpMkLst>
            <pc:docMk/>
            <pc:sldMk cId="2366073402" sldId="405"/>
            <ac:grpSpMk id="1488" creationId="{7B845176-C6FA-896E-8AA8-04DDED7C0A1D}"/>
          </ac:grpSpMkLst>
        </pc:grpChg>
        <pc:grpChg chg="mod">
          <ac:chgData name="Ramy Mohamed" userId="0cc068d6-35f3-41e3-a10d-b98e4c17dcff" providerId="ADAL" clId="{AF453001-A281-4A15-A310-D110B7F86FE8}" dt="2023-02-09T06:28:01.686" v="256"/>
          <ac:grpSpMkLst>
            <pc:docMk/>
            <pc:sldMk cId="2366073402" sldId="405"/>
            <ac:grpSpMk id="1489" creationId="{3A1971B8-9786-946C-51F9-E70DB67C0A45}"/>
          </ac:grpSpMkLst>
        </pc:grpChg>
        <pc:grpChg chg="mod">
          <ac:chgData name="Ramy Mohamed" userId="0cc068d6-35f3-41e3-a10d-b98e4c17dcff" providerId="ADAL" clId="{AF453001-A281-4A15-A310-D110B7F86FE8}" dt="2023-02-09T06:28:01.686" v="256"/>
          <ac:grpSpMkLst>
            <pc:docMk/>
            <pc:sldMk cId="2366073402" sldId="405"/>
            <ac:grpSpMk id="1490" creationId="{707131E4-7338-F977-E956-95DBA32E9D60}"/>
          </ac:grpSpMkLst>
        </pc:grpChg>
        <pc:grpChg chg="mod">
          <ac:chgData name="Ramy Mohamed" userId="0cc068d6-35f3-41e3-a10d-b98e4c17dcff" providerId="ADAL" clId="{AF453001-A281-4A15-A310-D110B7F86FE8}" dt="2023-02-09T06:28:01.686" v="256"/>
          <ac:grpSpMkLst>
            <pc:docMk/>
            <pc:sldMk cId="2366073402" sldId="405"/>
            <ac:grpSpMk id="1491" creationId="{7253C425-92CE-A0D5-11E5-22D97A54FD46}"/>
          </ac:grpSpMkLst>
        </pc:grpChg>
        <pc:grpChg chg="mod">
          <ac:chgData name="Ramy Mohamed" userId="0cc068d6-35f3-41e3-a10d-b98e4c17dcff" providerId="ADAL" clId="{AF453001-A281-4A15-A310-D110B7F86FE8}" dt="2023-02-09T06:28:01.686" v="256"/>
          <ac:grpSpMkLst>
            <pc:docMk/>
            <pc:sldMk cId="2366073402" sldId="405"/>
            <ac:grpSpMk id="1492" creationId="{39735311-23D3-56C6-40FC-645ED8614D84}"/>
          </ac:grpSpMkLst>
        </pc:grpChg>
        <pc:grpChg chg="mod">
          <ac:chgData name="Ramy Mohamed" userId="0cc068d6-35f3-41e3-a10d-b98e4c17dcff" providerId="ADAL" clId="{AF453001-A281-4A15-A310-D110B7F86FE8}" dt="2023-02-09T06:28:01.686" v="256"/>
          <ac:grpSpMkLst>
            <pc:docMk/>
            <pc:sldMk cId="2366073402" sldId="405"/>
            <ac:grpSpMk id="1493" creationId="{115D436C-C2BC-82DA-C0E1-F7DDC6B39FC2}"/>
          </ac:grpSpMkLst>
        </pc:grpChg>
        <pc:grpChg chg="mod">
          <ac:chgData name="Ramy Mohamed" userId="0cc068d6-35f3-41e3-a10d-b98e4c17dcff" providerId="ADAL" clId="{AF453001-A281-4A15-A310-D110B7F86FE8}" dt="2023-02-09T06:28:01.686" v="256"/>
          <ac:grpSpMkLst>
            <pc:docMk/>
            <pc:sldMk cId="2366073402" sldId="405"/>
            <ac:grpSpMk id="1494" creationId="{74BFEA06-9D46-3462-1551-BF23EE526BE3}"/>
          </ac:grpSpMkLst>
        </pc:grpChg>
        <pc:grpChg chg="mod">
          <ac:chgData name="Ramy Mohamed" userId="0cc068d6-35f3-41e3-a10d-b98e4c17dcff" providerId="ADAL" clId="{AF453001-A281-4A15-A310-D110B7F86FE8}" dt="2023-02-09T06:28:01.686" v="256"/>
          <ac:grpSpMkLst>
            <pc:docMk/>
            <pc:sldMk cId="2366073402" sldId="405"/>
            <ac:grpSpMk id="1495" creationId="{00CE68B1-40AD-C21D-9393-B24A006C08D3}"/>
          </ac:grpSpMkLst>
        </pc:grpChg>
        <pc:grpChg chg="mod">
          <ac:chgData name="Ramy Mohamed" userId="0cc068d6-35f3-41e3-a10d-b98e4c17dcff" providerId="ADAL" clId="{AF453001-A281-4A15-A310-D110B7F86FE8}" dt="2023-02-09T06:28:01.686" v="256"/>
          <ac:grpSpMkLst>
            <pc:docMk/>
            <pc:sldMk cId="2366073402" sldId="405"/>
            <ac:grpSpMk id="1496" creationId="{7EBFFBE4-1BA0-98CC-856F-54933ED48906}"/>
          </ac:grpSpMkLst>
        </pc:grpChg>
        <pc:grpChg chg="mod">
          <ac:chgData name="Ramy Mohamed" userId="0cc068d6-35f3-41e3-a10d-b98e4c17dcff" providerId="ADAL" clId="{AF453001-A281-4A15-A310-D110B7F86FE8}" dt="2023-02-09T06:28:01.686" v="256"/>
          <ac:grpSpMkLst>
            <pc:docMk/>
            <pc:sldMk cId="2366073402" sldId="405"/>
            <ac:grpSpMk id="1497" creationId="{3B055B52-FACD-6808-5C01-266A4289BC98}"/>
          </ac:grpSpMkLst>
        </pc:grpChg>
        <pc:grpChg chg="mod">
          <ac:chgData name="Ramy Mohamed" userId="0cc068d6-35f3-41e3-a10d-b98e4c17dcff" providerId="ADAL" clId="{AF453001-A281-4A15-A310-D110B7F86FE8}" dt="2023-02-09T06:28:01.686" v="256"/>
          <ac:grpSpMkLst>
            <pc:docMk/>
            <pc:sldMk cId="2366073402" sldId="405"/>
            <ac:grpSpMk id="1498" creationId="{A28B9F32-6137-25D0-E8B2-EEB5754913D0}"/>
          </ac:grpSpMkLst>
        </pc:grpChg>
        <pc:grpChg chg="mod">
          <ac:chgData name="Ramy Mohamed" userId="0cc068d6-35f3-41e3-a10d-b98e4c17dcff" providerId="ADAL" clId="{AF453001-A281-4A15-A310-D110B7F86FE8}" dt="2023-02-09T06:28:01.686" v="256"/>
          <ac:grpSpMkLst>
            <pc:docMk/>
            <pc:sldMk cId="2366073402" sldId="405"/>
            <ac:grpSpMk id="1499" creationId="{3E7BF77F-792B-90EE-92FC-14E02BBFCF4A}"/>
          </ac:grpSpMkLst>
        </pc:grpChg>
        <pc:grpChg chg="mod">
          <ac:chgData name="Ramy Mohamed" userId="0cc068d6-35f3-41e3-a10d-b98e4c17dcff" providerId="ADAL" clId="{AF453001-A281-4A15-A310-D110B7F86FE8}" dt="2023-02-09T06:28:01.686" v="256"/>
          <ac:grpSpMkLst>
            <pc:docMk/>
            <pc:sldMk cId="2366073402" sldId="405"/>
            <ac:grpSpMk id="1500" creationId="{8786823C-D933-3775-D40F-96D965E0BAE1}"/>
          </ac:grpSpMkLst>
        </pc:grpChg>
        <pc:grpChg chg="mod">
          <ac:chgData name="Ramy Mohamed" userId="0cc068d6-35f3-41e3-a10d-b98e4c17dcff" providerId="ADAL" clId="{AF453001-A281-4A15-A310-D110B7F86FE8}" dt="2023-02-09T06:28:01.686" v="256"/>
          <ac:grpSpMkLst>
            <pc:docMk/>
            <pc:sldMk cId="2366073402" sldId="405"/>
            <ac:grpSpMk id="1501" creationId="{CDD901BA-B78D-495F-3E4F-C632F690E3DE}"/>
          </ac:grpSpMkLst>
        </pc:grpChg>
        <pc:grpChg chg="mod">
          <ac:chgData name="Ramy Mohamed" userId="0cc068d6-35f3-41e3-a10d-b98e4c17dcff" providerId="ADAL" clId="{AF453001-A281-4A15-A310-D110B7F86FE8}" dt="2023-02-09T06:28:01.686" v="256"/>
          <ac:grpSpMkLst>
            <pc:docMk/>
            <pc:sldMk cId="2366073402" sldId="405"/>
            <ac:grpSpMk id="1502" creationId="{75D4870B-47DC-7D9C-9E18-8D4E305E1201}"/>
          </ac:grpSpMkLst>
        </pc:grpChg>
        <pc:grpChg chg="mod">
          <ac:chgData name="Ramy Mohamed" userId="0cc068d6-35f3-41e3-a10d-b98e4c17dcff" providerId="ADAL" clId="{AF453001-A281-4A15-A310-D110B7F86FE8}" dt="2023-02-09T06:28:01.686" v="256"/>
          <ac:grpSpMkLst>
            <pc:docMk/>
            <pc:sldMk cId="2366073402" sldId="405"/>
            <ac:grpSpMk id="1503" creationId="{C28EE36C-16C3-1506-F0EE-E31068CCFB0B}"/>
          </ac:grpSpMkLst>
        </pc:grpChg>
        <pc:grpChg chg="mod">
          <ac:chgData name="Ramy Mohamed" userId="0cc068d6-35f3-41e3-a10d-b98e4c17dcff" providerId="ADAL" clId="{AF453001-A281-4A15-A310-D110B7F86FE8}" dt="2023-02-09T06:28:01.686" v="256"/>
          <ac:grpSpMkLst>
            <pc:docMk/>
            <pc:sldMk cId="2366073402" sldId="405"/>
            <ac:grpSpMk id="1504" creationId="{5F8BF852-EA61-1DAB-CEB4-7253BB2DDC61}"/>
          </ac:grpSpMkLst>
        </pc:grpChg>
        <pc:grpChg chg="mod">
          <ac:chgData name="Ramy Mohamed" userId="0cc068d6-35f3-41e3-a10d-b98e4c17dcff" providerId="ADAL" clId="{AF453001-A281-4A15-A310-D110B7F86FE8}" dt="2023-02-09T06:28:01.686" v="256"/>
          <ac:grpSpMkLst>
            <pc:docMk/>
            <pc:sldMk cId="2366073402" sldId="405"/>
            <ac:grpSpMk id="1505" creationId="{CB9DA1BB-C4F5-C28B-0E28-CC1F852CC51C}"/>
          </ac:grpSpMkLst>
        </pc:grpChg>
        <pc:grpChg chg="mod">
          <ac:chgData name="Ramy Mohamed" userId="0cc068d6-35f3-41e3-a10d-b98e4c17dcff" providerId="ADAL" clId="{AF453001-A281-4A15-A310-D110B7F86FE8}" dt="2023-02-09T06:28:01.686" v="256"/>
          <ac:grpSpMkLst>
            <pc:docMk/>
            <pc:sldMk cId="2366073402" sldId="405"/>
            <ac:grpSpMk id="1506" creationId="{016DB1A6-39D9-6212-E313-293FB4D83A0B}"/>
          </ac:grpSpMkLst>
        </pc:grpChg>
        <pc:grpChg chg="mod">
          <ac:chgData name="Ramy Mohamed" userId="0cc068d6-35f3-41e3-a10d-b98e4c17dcff" providerId="ADAL" clId="{AF453001-A281-4A15-A310-D110B7F86FE8}" dt="2023-02-09T06:28:01.686" v="256"/>
          <ac:grpSpMkLst>
            <pc:docMk/>
            <pc:sldMk cId="2366073402" sldId="405"/>
            <ac:grpSpMk id="1507" creationId="{C2AF9449-5686-E21A-C110-0F36F547AE08}"/>
          </ac:grpSpMkLst>
        </pc:grpChg>
        <pc:grpChg chg="mod">
          <ac:chgData name="Ramy Mohamed" userId="0cc068d6-35f3-41e3-a10d-b98e4c17dcff" providerId="ADAL" clId="{AF453001-A281-4A15-A310-D110B7F86FE8}" dt="2023-02-09T06:28:01.686" v="256"/>
          <ac:grpSpMkLst>
            <pc:docMk/>
            <pc:sldMk cId="2366073402" sldId="405"/>
            <ac:grpSpMk id="1508" creationId="{5C962433-0BE6-A45F-9F74-A58D0D84912D}"/>
          </ac:grpSpMkLst>
        </pc:grpChg>
        <pc:grpChg chg="mod">
          <ac:chgData name="Ramy Mohamed" userId="0cc068d6-35f3-41e3-a10d-b98e4c17dcff" providerId="ADAL" clId="{AF453001-A281-4A15-A310-D110B7F86FE8}" dt="2023-02-09T06:28:01.686" v="256"/>
          <ac:grpSpMkLst>
            <pc:docMk/>
            <pc:sldMk cId="2366073402" sldId="405"/>
            <ac:grpSpMk id="1509" creationId="{98ED9929-FBC8-1239-4EEC-8FC858523838}"/>
          </ac:grpSpMkLst>
        </pc:grpChg>
        <pc:grpChg chg="add mod">
          <ac:chgData name="Ramy Mohamed" userId="0cc068d6-35f3-41e3-a10d-b98e4c17dcff" providerId="ADAL" clId="{AF453001-A281-4A15-A310-D110B7F86FE8}" dt="2023-02-09T06:28:28.640" v="260" actId="1076"/>
          <ac:grpSpMkLst>
            <pc:docMk/>
            <pc:sldMk cId="2366073402" sldId="405"/>
            <ac:grpSpMk id="1870" creationId="{D930D36F-B250-100B-7FE1-A9BB5FFABF0C}"/>
          </ac:grpSpMkLst>
        </pc:grpChg>
        <pc:grpChg chg="mod">
          <ac:chgData name="Ramy Mohamed" userId="0cc068d6-35f3-41e3-a10d-b98e4c17dcff" providerId="ADAL" clId="{AF453001-A281-4A15-A310-D110B7F86FE8}" dt="2023-02-09T06:28:17.858" v="259"/>
          <ac:grpSpMkLst>
            <pc:docMk/>
            <pc:sldMk cId="2366073402" sldId="405"/>
            <ac:grpSpMk id="1871" creationId="{45490D3F-2B33-4054-E5E8-8C2F6812655C}"/>
          </ac:grpSpMkLst>
        </pc:grpChg>
        <pc:grpChg chg="mod">
          <ac:chgData name="Ramy Mohamed" userId="0cc068d6-35f3-41e3-a10d-b98e4c17dcff" providerId="ADAL" clId="{AF453001-A281-4A15-A310-D110B7F86FE8}" dt="2023-02-09T06:28:17.858" v="259"/>
          <ac:grpSpMkLst>
            <pc:docMk/>
            <pc:sldMk cId="2366073402" sldId="405"/>
            <ac:grpSpMk id="1872" creationId="{534E78FE-A3BB-F059-E5EA-4B11B290B41F}"/>
          </ac:grpSpMkLst>
        </pc:grpChg>
        <pc:grpChg chg="mod">
          <ac:chgData name="Ramy Mohamed" userId="0cc068d6-35f3-41e3-a10d-b98e4c17dcff" providerId="ADAL" clId="{AF453001-A281-4A15-A310-D110B7F86FE8}" dt="2023-02-09T06:28:17.858" v="259"/>
          <ac:grpSpMkLst>
            <pc:docMk/>
            <pc:sldMk cId="2366073402" sldId="405"/>
            <ac:grpSpMk id="1873" creationId="{9166A492-4C9F-F99B-9145-67B6CC7D662D}"/>
          </ac:grpSpMkLst>
        </pc:grpChg>
        <pc:grpChg chg="mod">
          <ac:chgData name="Ramy Mohamed" userId="0cc068d6-35f3-41e3-a10d-b98e4c17dcff" providerId="ADAL" clId="{AF453001-A281-4A15-A310-D110B7F86FE8}" dt="2023-02-09T06:28:17.858" v="259"/>
          <ac:grpSpMkLst>
            <pc:docMk/>
            <pc:sldMk cId="2366073402" sldId="405"/>
            <ac:grpSpMk id="1874" creationId="{86223235-D6F6-A8B0-A206-D04170321454}"/>
          </ac:grpSpMkLst>
        </pc:grpChg>
        <pc:grpChg chg="mod">
          <ac:chgData name="Ramy Mohamed" userId="0cc068d6-35f3-41e3-a10d-b98e4c17dcff" providerId="ADAL" clId="{AF453001-A281-4A15-A310-D110B7F86FE8}" dt="2023-02-09T06:28:17.858" v="259"/>
          <ac:grpSpMkLst>
            <pc:docMk/>
            <pc:sldMk cId="2366073402" sldId="405"/>
            <ac:grpSpMk id="1875" creationId="{4C68FD41-CB00-E605-0656-313E46A114F1}"/>
          </ac:grpSpMkLst>
        </pc:grpChg>
        <pc:grpChg chg="mod">
          <ac:chgData name="Ramy Mohamed" userId="0cc068d6-35f3-41e3-a10d-b98e4c17dcff" providerId="ADAL" clId="{AF453001-A281-4A15-A310-D110B7F86FE8}" dt="2023-02-09T06:28:17.858" v="259"/>
          <ac:grpSpMkLst>
            <pc:docMk/>
            <pc:sldMk cId="2366073402" sldId="405"/>
            <ac:grpSpMk id="1876" creationId="{BEB8F8E6-090C-1176-1D95-3C57EB4CBF7C}"/>
          </ac:grpSpMkLst>
        </pc:grpChg>
        <pc:grpChg chg="mod">
          <ac:chgData name="Ramy Mohamed" userId="0cc068d6-35f3-41e3-a10d-b98e4c17dcff" providerId="ADAL" clId="{AF453001-A281-4A15-A310-D110B7F86FE8}" dt="2023-02-09T06:28:17.858" v="259"/>
          <ac:grpSpMkLst>
            <pc:docMk/>
            <pc:sldMk cId="2366073402" sldId="405"/>
            <ac:grpSpMk id="1877" creationId="{99EF7B1A-0784-5E90-72D8-A286D95785A5}"/>
          </ac:grpSpMkLst>
        </pc:grpChg>
        <pc:grpChg chg="mod">
          <ac:chgData name="Ramy Mohamed" userId="0cc068d6-35f3-41e3-a10d-b98e4c17dcff" providerId="ADAL" clId="{AF453001-A281-4A15-A310-D110B7F86FE8}" dt="2023-02-09T06:28:17.858" v="259"/>
          <ac:grpSpMkLst>
            <pc:docMk/>
            <pc:sldMk cId="2366073402" sldId="405"/>
            <ac:grpSpMk id="1878" creationId="{C1B76E88-97D0-A755-CA22-7CD959C6C282}"/>
          </ac:grpSpMkLst>
        </pc:grpChg>
        <pc:grpChg chg="mod">
          <ac:chgData name="Ramy Mohamed" userId="0cc068d6-35f3-41e3-a10d-b98e4c17dcff" providerId="ADAL" clId="{AF453001-A281-4A15-A310-D110B7F86FE8}" dt="2023-02-09T06:28:17.858" v="259"/>
          <ac:grpSpMkLst>
            <pc:docMk/>
            <pc:sldMk cId="2366073402" sldId="405"/>
            <ac:grpSpMk id="1879" creationId="{75A03DBB-81B8-AF9F-6896-0B2BD1441E0E}"/>
          </ac:grpSpMkLst>
        </pc:grpChg>
        <pc:grpChg chg="mod">
          <ac:chgData name="Ramy Mohamed" userId="0cc068d6-35f3-41e3-a10d-b98e4c17dcff" providerId="ADAL" clId="{AF453001-A281-4A15-A310-D110B7F86FE8}" dt="2023-02-09T06:28:17.858" v="259"/>
          <ac:grpSpMkLst>
            <pc:docMk/>
            <pc:sldMk cId="2366073402" sldId="405"/>
            <ac:grpSpMk id="1880" creationId="{C7C7CC98-0010-76FE-272A-79F5D8DA5C53}"/>
          </ac:grpSpMkLst>
        </pc:grpChg>
        <pc:grpChg chg="mod">
          <ac:chgData name="Ramy Mohamed" userId="0cc068d6-35f3-41e3-a10d-b98e4c17dcff" providerId="ADAL" clId="{AF453001-A281-4A15-A310-D110B7F86FE8}" dt="2023-02-09T06:28:17.858" v="259"/>
          <ac:grpSpMkLst>
            <pc:docMk/>
            <pc:sldMk cId="2366073402" sldId="405"/>
            <ac:grpSpMk id="1881" creationId="{68704940-4D7A-8936-9BEC-63CE58F5CBBC}"/>
          </ac:grpSpMkLst>
        </pc:grpChg>
        <pc:grpChg chg="mod">
          <ac:chgData name="Ramy Mohamed" userId="0cc068d6-35f3-41e3-a10d-b98e4c17dcff" providerId="ADAL" clId="{AF453001-A281-4A15-A310-D110B7F86FE8}" dt="2023-02-09T06:28:17.858" v="259"/>
          <ac:grpSpMkLst>
            <pc:docMk/>
            <pc:sldMk cId="2366073402" sldId="405"/>
            <ac:grpSpMk id="1882" creationId="{20C9C096-22CD-12E2-738F-1BA9B0264A7C}"/>
          </ac:grpSpMkLst>
        </pc:grpChg>
        <pc:grpChg chg="mod">
          <ac:chgData name="Ramy Mohamed" userId="0cc068d6-35f3-41e3-a10d-b98e4c17dcff" providerId="ADAL" clId="{AF453001-A281-4A15-A310-D110B7F86FE8}" dt="2023-02-09T06:28:17.858" v="259"/>
          <ac:grpSpMkLst>
            <pc:docMk/>
            <pc:sldMk cId="2366073402" sldId="405"/>
            <ac:grpSpMk id="1883" creationId="{15373BCE-06FB-A2C4-B578-C725698584B5}"/>
          </ac:grpSpMkLst>
        </pc:grpChg>
        <pc:grpChg chg="mod">
          <ac:chgData name="Ramy Mohamed" userId="0cc068d6-35f3-41e3-a10d-b98e4c17dcff" providerId="ADAL" clId="{AF453001-A281-4A15-A310-D110B7F86FE8}" dt="2023-02-09T06:28:17.858" v="259"/>
          <ac:grpSpMkLst>
            <pc:docMk/>
            <pc:sldMk cId="2366073402" sldId="405"/>
            <ac:grpSpMk id="1884" creationId="{D89E5BF3-3BCB-3DA7-C749-4D1E2903E590}"/>
          </ac:grpSpMkLst>
        </pc:grpChg>
        <pc:grpChg chg="mod">
          <ac:chgData name="Ramy Mohamed" userId="0cc068d6-35f3-41e3-a10d-b98e4c17dcff" providerId="ADAL" clId="{AF453001-A281-4A15-A310-D110B7F86FE8}" dt="2023-02-09T06:28:17.858" v="259"/>
          <ac:grpSpMkLst>
            <pc:docMk/>
            <pc:sldMk cId="2366073402" sldId="405"/>
            <ac:grpSpMk id="1885" creationId="{C46C341B-C414-578F-6546-E3206D0B0B32}"/>
          </ac:grpSpMkLst>
        </pc:grpChg>
        <pc:grpChg chg="mod">
          <ac:chgData name="Ramy Mohamed" userId="0cc068d6-35f3-41e3-a10d-b98e4c17dcff" providerId="ADAL" clId="{AF453001-A281-4A15-A310-D110B7F86FE8}" dt="2023-02-09T06:28:17.858" v="259"/>
          <ac:grpSpMkLst>
            <pc:docMk/>
            <pc:sldMk cId="2366073402" sldId="405"/>
            <ac:grpSpMk id="1886" creationId="{C59BC51D-E808-6AD7-E6FA-259A57A9FAF9}"/>
          </ac:grpSpMkLst>
        </pc:grpChg>
        <pc:grpChg chg="mod">
          <ac:chgData name="Ramy Mohamed" userId="0cc068d6-35f3-41e3-a10d-b98e4c17dcff" providerId="ADAL" clId="{AF453001-A281-4A15-A310-D110B7F86FE8}" dt="2023-02-09T06:28:17.858" v="259"/>
          <ac:grpSpMkLst>
            <pc:docMk/>
            <pc:sldMk cId="2366073402" sldId="405"/>
            <ac:grpSpMk id="1887" creationId="{3A28AF09-026F-1853-A4B3-47C852A62276}"/>
          </ac:grpSpMkLst>
        </pc:grpChg>
        <pc:grpChg chg="mod">
          <ac:chgData name="Ramy Mohamed" userId="0cc068d6-35f3-41e3-a10d-b98e4c17dcff" providerId="ADAL" clId="{AF453001-A281-4A15-A310-D110B7F86FE8}" dt="2023-02-09T06:28:17.858" v="259"/>
          <ac:grpSpMkLst>
            <pc:docMk/>
            <pc:sldMk cId="2366073402" sldId="405"/>
            <ac:grpSpMk id="1888" creationId="{1CEB4996-2C8C-A48E-FDCA-4EB34B4AFFF7}"/>
          </ac:grpSpMkLst>
        </pc:grpChg>
        <pc:grpChg chg="mod">
          <ac:chgData name="Ramy Mohamed" userId="0cc068d6-35f3-41e3-a10d-b98e4c17dcff" providerId="ADAL" clId="{AF453001-A281-4A15-A310-D110B7F86FE8}" dt="2023-02-09T06:28:17.858" v="259"/>
          <ac:grpSpMkLst>
            <pc:docMk/>
            <pc:sldMk cId="2366073402" sldId="405"/>
            <ac:grpSpMk id="1889" creationId="{2BE85A1A-BE52-21C7-B56D-FD08CB5A70F6}"/>
          </ac:grpSpMkLst>
        </pc:grpChg>
        <pc:grpChg chg="mod">
          <ac:chgData name="Ramy Mohamed" userId="0cc068d6-35f3-41e3-a10d-b98e4c17dcff" providerId="ADAL" clId="{AF453001-A281-4A15-A310-D110B7F86FE8}" dt="2023-02-09T06:28:17.858" v="259"/>
          <ac:grpSpMkLst>
            <pc:docMk/>
            <pc:sldMk cId="2366073402" sldId="405"/>
            <ac:grpSpMk id="1890" creationId="{F7A16B5D-0C89-D031-F300-FB0F24F104F8}"/>
          </ac:grpSpMkLst>
        </pc:grpChg>
        <pc:grpChg chg="mod">
          <ac:chgData name="Ramy Mohamed" userId="0cc068d6-35f3-41e3-a10d-b98e4c17dcff" providerId="ADAL" clId="{AF453001-A281-4A15-A310-D110B7F86FE8}" dt="2023-02-09T06:28:17.858" v="259"/>
          <ac:grpSpMkLst>
            <pc:docMk/>
            <pc:sldMk cId="2366073402" sldId="405"/>
            <ac:grpSpMk id="1891" creationId="{B1557CFD-0769-9B57-E4E0-D80E520CEA3C}"/>
          </ac:grpSpMkLst>
        </pc:grpChg>
        <pc:grpChg chg="mod">
          <ac:chgData name="Ramy Mohamed" userId="0cc068d6-35f3-41e3-a10d-b98e4c17dcff" providerId="ADAL" clId="{AF453001-A281-4A15-A310-D110B7F86FE8}" dt="2023-02-09T06:28:17.858" v="259"/>
          <ac:grpSpMkLst>
            <pc:docMk/>
            <pc:sldMk cId="2366073402" sldId="405"/>
            <ac:grpSpMk id="1892" creationId="{A3805227-C09A-5204-5FED-8DCDBCF9D5FD}"/>
          </ac:grpSpMkLst>
        </pc:grpChg>
        <pc:grpChg chg="mod">
          <ac:chgData name="Ramy Mohamed" userId="0cc068d6-35f3-41e3-a10d-b98e4c17dcff" providerId="ADAL" clId="{AF453001-A281-4A15-A310-D110B7F86FE8}" dt="2023-02-09T06:28:17.858" v="259"/>
          <ac:grpSpMkLst>
            <pc:docMk/>
            <pc:sldMk cId="2366073402" sldId="405"/>
            <ac:grpSpMk id="1893" creationId="{0C8E8334-3E08-4165-C083-937C4AAA78E6}"/>
          </ac:grpSpMkLst>
        </pc:grpChg>
        <pc:grpChg chg="mod">
          <ac:chgData name="Ramy Mohamed" userId="0cc068d6-35f3-41e3-a10d-b98e4c17dcff" providerId="ADAL" clId="{AF453001-A281-4A15-A310-D110B7F86FE8}" dt="2023-02-09T06:28:17.858" v="259"/>
          <ac:grpSpMkLst>
            <pc:docMk/>
            <pc:sldMk cId="2366073402" sldId="405"/>
            <ac:grpSpMk id="1894" creationId="{12F26FCB-FFB1-0ADE-EE10-E3969E77C99B}"/>
          </ac:grpSpMkLst>
        </pc:grpChg>
        <pc:grpChg chg="mod">
          <ac:chgData name="Ramy Mohamed" userId="0cc068d6-35f3-41e3-a10d-b98e4c17dcff" providerId="ADAL" clId="{AF453001-A281-4A15-A310-D110B7F86FE8}" dt="2023-02-09T06:28:17.858" v="259"/>
          <ac:grpSpMkLst>
            <pc:docMk/>
            <pc:sldMk cId="2366073402" sldId="405"/>
            <ac:grpSpMk id="1895" creationId="{0D6577E5-0288-3723-3D08-00EFBA0804ED}"/>
          </ac:grpSpMkLst>
        </pc:grpChg>
        <pc:grpChg chg="mod">
          <ac:chgData name="Ramy Mohamed" userId="0cc068d6-35f3-41e3-a10d-b98e4c17dcff" providerId="ADAL" clId="{AF453001-A281-4A15-A310-D110B7F86FE8}" dt="2023-02-09T06:28:17.858" v="259"/>
          <ac:grpSpMkLst>
            <pc:docMk/>
            <pc:sldMk cId="2366073402" sldId="405"/>
            <ac:grpSpMk id="1896" creationId="{516E9A7F-F9F2-FEE0-4EDB-718D818EE31A}"/>
          </ac:grpSpMkLst>
        </pc:grpChg>
        <pc:grpChg chg="mod">
          <ac:chgData name="Ramy Mohamed" userId="0cc068d6-35f3-41e3-a10d-b98e4c17dcff" providerId="ADAL" clId="{AF453001-A281-4A15-A310-D110B7F86FE8}" dt="2023-02-09T06:28:17.858" v="259"/>
          <ac:grpSpMkLst>
            <pc:docMk/>
            <pc:sldMk cId="2366073402" sldId="405"/>
            <ac:grpSpMk id="1897" creationId="{8DA9F05D-BFF6-D268-EF59-3A6E86F3904A}"/>
          </ac:grpSpMkLst>
        </pc:grpChg>
        <pc:grpChg chg="mod">
          <ac:chgData name="Ramy Mohamed" userId="0cc068d6-35f3-41e3-a10d-b98e4c17dcff" providerId="ADAL" clId="{AF453001-A281-4A15-A310-D110B7F86FE8}" dt="2023-02-09T06:28:17.858" v="259"/>
          <ac:grpSpMkLst>
            <pc:docMk/>
            <pc:sldMk cId="2366073402" sldId="405"/>
            <ac:grpSpMk id="1898" creationId="{3B74E579-7585-E3C0-5C3F-D9B4C3A91753}"/>
          </ac:grpSpMkLst>
        </pc:grpChg>
        <pc:grpChg chg="mod">
          <ac:chgData name="Ramy Mohamed" userId="0cc068d6-35f3-41e3-a10d-b98e4c17dcff" providerId="ADAL" clId="{AF453001-A281-4A15-A310-D110B7F86FE8}" dt="2023-02-09T06:28:17.858" v="259"/>
          <ac:grpSpMkLst>
            <pc:docMk/>
            <pc:sldMk cId="2366073402" sldId="405"/>
            <ac:grpSpMk id="1899" creationId="{3E4D6E00-5483-EC0B-FCC0-8D3B5E22761F}"/>
          </ac:grpSpMkLst>
        </pc:grpChg>
        <pc:grpChg chg="mod">
          <ac:chgData name="Ramy Mohamed" userId="0cc068d6-35f3-41e3-a10d-b98e4c17dcff" providerId="ADAL" clId="{AF453001-A281-4A15-A310-D110B7F86FE8}" dt="2023-02-09T06:28:17.858" v="259"/>
          <ac:grpSpMkLst>
            <pc:docMk/>
            <pc:sldMk cId="2366073402" sldId="405"/>
            <ac:grpSpMk id="1900" creationId="{035E224E-ABF2-5B6B-6349-7A30F345315E}"/>
          </ac:grpSpMkLst>
        </pc:grpChg>
        <pc:grpChg chg="mod">
          <ac:chgData name="Ramy Mohamed" userId="0cc068d6-35f3-41e3-a10d-b98e4c17dcff" providerId="ADAL" clId="{AF453001-A281-4A15-A310-D110B7F86FE8}" dt="2023-02-09T06:28:17.858" v="259"/>
          <ac:grpSpMkLst>
            <pc:docMk/>
            <pc:sldMk cId="2366073402" sldId="405"/>
            <ac:grpSpMk id="1901" creationId="{11B6B6AD-7E5A-80C5-8186-3515C8FC0A51}"/>
          </ac:grpSpMkLst>
        </pc:grpChg>
        <pc:grpChg chg="mod">
          <ac:chgData name="Ramy Mohamed" userId="0cc068d6-35f3-41e3-a10d-b98e4c17dcff" providerId="ADAL" clId="{AF453001-A281-4A15-A310-D110B7F86FE8}" dt="2023-02-09T06:28:17.858" v="259"/>
          <ac:grpSpMkLst>
            <pc:docMk/>
            <pc:sldMk cId="2366073402" sldId="405"/>
            <ac:grpSpMk id="1902" creationId="{52BA591D-D742-3815-C245-57F6BC0AC499}"/>
          </ac:grpSpMkLst>
        </pc:grpChg>
        <pc:grpChg chg="mod">
          <ac:chgData name="Ramy Mohamed" userId="0cc068d6-35f3-41e3-a10d-b98e4c17dcff" providerId="ADAL" clId="{AF453001-A281-4A15-A310-D110B7F86FE8}" dt="2023-02-09T06:28:17.858" v="259"/>
          <ac:grpSpMkLst>
            <pc:docMk/>
            <pc:sldMk cId="2366073402" sldId="405"/>
            <ac:grpSpMk id="1903" creationId="{C5C5A6B3-2EFC-3252-E967-1A7FB2A15E40}"/>
          </ac:grpSpMkLst>
        </pc:grpChg>
        <pc:grpChg chg="mod">
          <ac:chgData name="Ramy Mohamed" userId="0cc068d6-35f3-41e3-a10d-b98e4c17dcff" providerId="ADAL" clId="{AF453001-A281-4A15-A310-D110B7F86FE8}" dt="2023-02-09T06:28:17.858" v="259"/>
          <ac:grpSpMkLst>
            <pc:docMk/>
            <pc:sldMk cId="2366073402" sldId="405"/>
            <ac:grpSpMk id="1904" creationId="{0AB9EE7C-A122-073E-47C8-073F939662BF}"/>
          </ac:grpSpMkLst>
        </pc:grpChg>
        <pc:grpChg chg="mod">
          <ac:chgData name="Ramy Mohamed" userId="0cc068d6-35f3-41e3-a10d-b98e4c17dcff" providerId="ADAL" clId="{AF453001-A281-4A15-A310-D110B7F86FE8}" dt="2023-02-09T06:28:17.858" v="259"/>
          <ac:grpSpMkLst>
            <pc:docMk/>
            <pc:sldMk cId="2366073402" sldId="405"/>
            <ac:grpSpMk id="1905" creationId="{DEE3E736-FA34-D273-1C68-4DC7E8B9E6EE}"/>
          </ac:grpSpMkLst>
        </pc:grpChg>
        <pc:grpChg chg="mod">
          <ac:chgData name="Ramy Mohamed" userId="0cc068d6-35f3-41e3-a10d-b98e4c17dcff" providerId="ADAL" clId="{AF453001-A281-4A15-A310-D110B7F86FE8}" dt="2023-02-09T06:28:17.858" v="259"/>
          <ac:grpSpMkLst>
            <pc:docMk/>
            <pc:sldMk cId="2366073402" sldId="405"/>
            <ac:grpSpMk id="1906" creationId="{A643D504-550A-5362-2B1D-F890E57A8564}"/>
          </ac:grpSpMkLst>
        </pc:grpChg>
        <pc:grpChg chg="mod">
          <ac:chgData name="Ramy Mohamed" userId="0cc068d6-35f3-41e3-a10d-b98e4c17dcff" providerId="ADAL" clId="{AF453001-A281-4A15-A310-D110B7F86FE8}" dt="2023-02-09T06:28:17.858" v="259"/>
          <ac:grpSpMkLst>
            <pc:docMk/>
            <pc:sldMk cId="2366073402" sldId="405"/>
            <ac:grpSpMk id="1907" creationId="{077766D5-0943-F4C0-FA5A-5D9F249CBD2C}"/>
          </ac:grpSpMkLst>
        </pc:grpChg>
        <pc:grpChg chg="mod">
          <ac:chgData name="Ramy Mohamed" userId="0cc068d6-35f3-41e3-a10d-b98e4c17dcff" providerId="ADAL" clId="{AF453001-A281-4A15-A310-D110B7F86FE8}" dt="2023-02-09T06:28:17.858" v="259"/>
          <ac:grpSpMkLst>
            <pc:docMk/>
            <pc:sldMk cId="2366073402" sldId="405"/>
            <ac:grpSpMk id="1908" creationId="{DD93FEB0-F921-0981-AD9D-23CF5F5F9E56}"/>
          </ac:grpSpMkLst>
        </pc:grpChg>
        <pc:grpChg chg="mod">
          <ac:chgData name="Ramy Mohamed" userId="0cc068d6-35f3-41e3-a10d-b98e4c17dcff" providerId="ADAL" clId="{AF453001-A281-4A15-A310-D110B7F86FE8}" dt="2023-02-09T06:28:17.858" v="259"/>
          <ac:grpSpMkLst>
            <pc:docMk/>
            <pc:sldMk cId="2366073402" sldId="405"/>
            <ac:grpSpMk id="1909" creationId="{2DD47213-DF25-ED3B-4F4E-B8320DE695FD}"/>
          </ac:grpSpMkLst>
        </pc:grpChg>
        <pc:grpChg chg="mod">
          <ac:chgData name="Ramy Mohamed" userId="0cc068d6-35f3-41e3-a10d-b98e4c17dcff" providerId="ADAL" clId="{AF453001-A281-4A15-A310-D110B7F86FE8}" dt="2023-02-09T06:28:17.858" v="259"/>
          <ac:grpSpMkLst>
            <pc:docMk/>
            <pc:sldMk cId="2366073402" sldId="405"/>
            <ac:grpSpMk id="1910" creationId="{3DD14033-DFC8-AECA-15F5-934625FCDC18}"/>
          </ac:grpSpMkLst>
        </pc:grpChg>
        <pc:grpChg chg="mod">
          <ac:chgData name="Ramy Mohamed" userId="0cc068d6-35f3-41e3-a10d-b98e4c17dcff" providerId="ADAL" clId="{AF453001-A281-4A15-A310-D110B7F86FE8}" dt="2023-02-09T06:28:17.858" v="259"/>
          <ac:grpSpMkLst>
            <pc:docMk/>
            <pc:sldMk cId="2366073402" sldId="405"/>
            <ac:grpSpMk id="1911" creationId="{AE07B266-282E-1885-30A6-6F7E5C7CBF91}"/>
          </ac:grpSpMkLst>
        </pc:grpChg>
        <pc:grpChg chg="mod">
          <ac:chgData name="Ramy Mohamed" userId="0cc068d6-35f3-41e3-a10d-b98e4c17dcff" providerId="ADAL" clId="{AF453001-A281-4A15-A310-D110B7F86FE8}" dt="2023-02-09T06:28:17.858" v="259"/>
          <ac:grpSpMkLst>
            <pc:docMk/>
            <pc:sldMk cId="2366073402" sldId="405"/>
            <ac:grpSpMk id="1912" creationId="{80BA9278-1EC1-FE06-9313-F45A6E02BD71}"/>
          </ac:grpSpMkLst>
        </pc:grpChg>
        <pc:grpChg chg="mod">
          <ac:chgData name="Ramy Mohamed" userId="0cc068d6-35f3-41e3-a10d-b98e4c17dcff" providerId="ADAL" clId="{AF453001-A281-4A15-A310-D110B7F86FE8}" dt="2023-02-09T06:28:17.858" v="259"/>
          <ac:grpSpMkLst>
            <pc:docMk/>
            <pc:sldMk cId="2366073402" sldId="405"/>
            <ac:grpSpMk id="1913" creationId="{07EDD4FC-03F0-261B-D7F2-6503619CBF56}"/>
          </ac:grpSpMkLst>
        </pc:grpChg>
        <pc:grpChg chg="mod">
          <ac:chgData name="Ramy Mohamed" userId="0cc068d6-35f3-41e3-a10d-b98e4c17dcff" providerId="ADAL" clId="{AF453001-A281-4A15-A310-D110B7F86FE8}" dt="2023-02-09T06:28:17.858" v="259"/>
          <ac:grpSpMkLst>
            <pc:docMk/>
            <pc:sldMk cId="2366073402" sldId="405"/>
            <ac:grpSpMk id="1914" creationId="{E10BE553-B22E-F40F-9A6B-0761A6F49BB3}"/>
          </ac:grpSpMkLst>
        </pc:grpChg>
        <pc:grpChg chg="mod">
          <ac:chgData name="Ramy Mohamed" userId="0cc068d6-35f3-41e3-a10d-b98e4c17dcff" providerId="ADAL" clId="{AF453001-A281-4A15-A310-D110B7F86FE8}" dt="2023-02-09T06:28:17.858" v="259"/>
          <ac:grpSpMkLst>
            <pc:docMk/>
            <pc:sldMk cId="2366073402" sldId="405"/>
            <ac:grpSpMk id="1915" creationId="{D7A316CB-6866-F1AE-EE62-ABB613A3C9E5}"/>
          </ac:grpSpMkLst>
        </pc:grpChg>
        <pc:grpChg chg="mod">
          <ac:chgData name="Ramy Mohamed" userId="0cc068d6-35f3-41e3-a10d-b98e4c17dcff" providerId="ADAL" clId="{AF453001-A281-4A15-A310-D110B7F86FE8}" dt="2023-02-09T06:28:17.858" v="259"/>
          <ac:grpSpMkLst>
            <pc:docMk/>
            <pc:sldMk cId="2366073402" sldId="405"/>
            <ac:grpSpMk id="1916" creationId="{2CA638BA-F200-1415-4CE5-DC6533FFC92A}"/>
          </ac:grpSpMkLst>
        </pc:grpChg>
        <pc:grpChg chg="mod">
          <ac:chgData name="Ramy Mohamed" userId="0cc068d6-35f3-41e3-a10d-b98e4c17dcff" providerId="ADAL" clId="{AF453001-A281-4A15-A310-D110B7F86FE8}" dt="2023-02-09T06:28:17.858" v="259"/>
          <ac:grpSpMkLst>
            <pc:docMk/>
            <pc:sldMk cId="2366073402" sldId="405"/>
            <ac:grpSpMk id="1917" creationId="{8FEDF923-E23E-7199-E2B0-586A3A8EC56B}"/>
          </ac:grpSpMkLst>
        </pc:grpChg>
        <pc:grpChg chg="mod">
          <ac:chgData name="Ramy Mohamed" userId="0cc068d6-35f3-41e3-a10d-b98e4c17dcff" providerId="ADAL" clId="{AF453001-A281-4A15-A310-D110B7F86FE8}" dt="2023-02-09T06:28:17.858" v="259"/>
          <ac:grpSpMkLst>
            <pc:docMk/>
            <pc:sldMk cId="2366073402" sldId="405"/>
            <ac:grpSpMk id="1918" creationId="{C1DD1CBC-01E4-9420-CBB8-A4AEF7D8EC02}"/>
          </ac:grpSpMkLst>
        </pc:grpChg>
        <pc:grpChg chg="mod">
          <ac:chgData name="Ramy Mohamed" userId="0cc068d6-35f3-41e3-a10d-b98e4c17dcff" providerId="ADAL" clId="{AF453001-A281-4A15-A310-D110B7F86FE8}" dt="2023-02-09T06:28:17.858" v="259"/>
          <ac:grpSpMkLst>
            <pc:docMk/>
            <pc:sldMk cId="2366073402" sldId="405"/>
            <ac:grpSpMk id="1919" creationId="{508A810A-910B-237C-7923-776E82FF2356}"/>
          </ac:grpSpMkLst>
        </pc:grpChg>
        <pc:grpChg chg="mod">
          <ac:chgData name="Ramy Mohamed" userId="0cc068d6-35f3-41e3-a10d-b98e4c17dcff" providerId="ADAL" clId="{AF453001-A281-4A15-A310-D110B7F86FE8}" dt="2023-02-09T06:28:17.858" v="259"/>
          <ac:grpSpMkLst>
            <pc:docMk/>
            <pc:sldMk cId="2366073402" sldId="405"/>
            <ac:grpSpMk id="1920" creationId="{14E5CBA8-21A4-D59F-0B96-A70C63429F2F}"/>
          </ac:grpSpMkLst>
        </pc:grpChg>
        <pc:grpChg chg="mod">
          <ac:chgData name="Ramy Mohamed" userId="0cc068d6-35f3-41e3-a10d-b98e4c17dcff" providerId="ADAL" clId="{AF453001-A281-4A15-A310-D110B7F86FE8}" dt="2023-02-09T06:28:17.858" v="259"/>
          <ac:grpSpMkLst>
            <pc:docMk/>
            <pc:sldMk cId="2366073402" sldId="405"/>
            <ac:grpSpMk id="1921" creationId="{B9E9B107-349A-00F9-8662-E09883C68CF4}"/>
          </ac:grpSpMkLst>
        </pc:grpChg>
        <pc:grpChg chg="mod">
          <ac:chgData name="Ramy Mohamed" userId="0cc068d6-35f3-41e3-a10d-b98e4c17dcff" providerId="ADAL" clId="{AF453001-A281-4A15-A310-D110B7F86FE8}" dt="2023-02-09T06:28:17.858" v="259"/>
          <ac:grpSpMkLst>
            <pc:docMk/>
            <pc:sldMk cId="2366073402" sldId="405"/>
            <ac:grpSpMk id="1922" creationId="{771A733B-5E9F-A17E-6CEE-E73742091764}"/>
          </ac:grpSpMkLst>
        </pc:grpChg>
        <pc:grpChg chg="mod">
          <ac:chgData name="Ramy Mohamed" userId="0cc068d6-35f3-41e3-a10d-b98e4c17dcff" providerId="ADAL" clId="{AF453001-A281-4A15-A310-D110B7F86FE8}" dt="2023-02-09T06:28:17.858" v="259"/>
          <ac:grpSpMkLst>
            <pc:docMk/>
            <pc:sldMk cId="2366073402" sldId="405"/>
            <ac:grpSpMk id="1923" creationId="{E66A9FCE-390B-3005-681D-F75B9B65CB28}"/>
          </ac:grpSpMkLst>
        </pc:grpChg>
        <pc:grpChg chg="mod">
          <ac:chgData name="Ramy Mohamed" userId="0cc068d6-35f3-41e3-a10d-b98e4c17dcff" providerId="ADAL" clId="{AF453001-A281-4A15-A310-D110B7F86FE8}" dt="2023-02-09T06:28:17.858" v="259"/>
          <ac:grpSpMkLst>
            <pc:docMk/>
            <pc:sldMk cId="2366073402" sldId="405"/>
            <ac:grpSpMk id="1924" creationId="{B6B08CFB-01A2-A9A4-8B45-B2EE9E98FB74}"/>
          </ac:grpSpMkLst>
        </pc:grpChg>
        <pc:grpChg chg="mod">
          <ac:chgData name="Ramy Mohamed" userId="0cc068d6-35f3-41e3-a10d-b98e4c17dcff" providerId="ADAL" clId="{AF453001-A281-4A15-A310-D110B7F86FE8}" dt="2023-02-09T06:28:17.858" v="259"/>
          <ac:grpSpMkLst>
            <pc:docMk/>
            <pc:sldMk cId="2366073402" sldId="405"/>
            <ac:grpSpMk id="1925" creationId="{84A6E75D-F85B-7DE2-F668-643040C52BA2}"/>
          </ac:grpSpMkLst>
        </pc:grpChg>
        <pc:grpChg chg="mod">
          <ac:chgData name="Ramy Mohamed" userId="0cc068d6-35f3-41e3-a10d-b98e4c17dcff" providerId="ADAL" clId="{AF453001-A281-4A15-A310-D110B7F86FE8}" dt="2023-02-09T06:28:17.858" v="259"/>
          <ac:grpSpMkLst>
            <pc:docMk/>
            <pc:sldMk cId="2366073402" sldId="405"/>
            <ac:grpSpMk id="1926" creationId="{36DEA128-FDB3-85C3-8A30-2B40278B2110}"/>
          </ac:grpSpMkLst>
        </pc:grpChg>
        <pc:grpChg chg="mod">
          <ac:chgData name="Ramy Mohamed" userId="0cc068d6-35f3-41e3-a10d-b98e4c17dcff" providerId="ADAL" clId="{AF453001-A281-4A15-A310-D110B7F86FE8}" dt="2023-02-09T06:28:17.858" v="259"/>
          <ac:grpSpMkLst>
            <pc:docMk/>
            <pc:sldMk cId="2366073402" sldId="405"/>
            <ac:grpSpMk id="1927" creationId="{89B97367-8A34-FE01-89C1-6D5BA67BD1AC}"/>
          </ac:grpSpMkLst>
        </pc:grpChg>
        <pc:grpChg chg="mod">
          <ac:chgData name="Ramy Mohamed" userId="0cc068d6-35f3-41e3-a10d-b98e4c17dcff" providerId="ADAL" clId="{AF453001-A281-4A15-A310-D110B7F86FE8}" dt="2023-02-09T06:28:17.858" v="259"/>
          <ac:grpSpMkLst>
            <pc:docMk/>
            <pc:sldMk cId="2366073402" sldId="405"/>
            <ac:grpSpMk id="1928" creationId="{955A56C2-7052-C806-0C4F-236E61F8620B}"/>
          </ac:grpSpMkLst>
        </pc:grpChg>
        <pc:grpChg chg="mod">
          <ac:chgData name="Ramy Mohamed" userId="0cc068d6-35f3-41e3-a10d-b98e4c17dcff" providerId="ADAL" clId="{AF453001-A281-4A15-A310-D110B7F86FE8}" dt="2023-02-09T06:28:17.858" v="259"/>
          <ac:grpSpMkLst>
            <pc:docMk/>
            <pc:sldMk cId="2366073402" sldId="405"/>
            <ac:grpSpMk id="1929" creationId="{A5CCC063-BAFB-9AC3-5991-6C62B8782018}"/>
          </ac:grpSpMkLst>
        </pc:grpChg>
        <pc:grpChg chg="mod">
          <ac:chgData name="Ramy Mohamed" userId="0cc068d6-35f3-41e3-a10d-b98e4c17dcff" providerId="ADAL" clId="{AF453001-A281-4A15-A310-D110B7F86FE8}" dt="2023-02-09T06:28:17.858" v="259"/>
          <ac:grpSpMkLst>
            <pc:docMk/>
            <pc:sldMk cId="2366073402" sldId="405"/>
            <ac:grpSpMk id="1930" creationId="{7D264295-5AA6-40D2-2D37-12357DDDC9C5}"/>
          </ac:grpSpMkLst>
        </pc:grpChg>
        <pc:graphicFrameChg chg="add del mod modGraphic">
          <ac:chgData name="Ramy Mohamed" userId="0cc068d6-35f3-41e3-a10d-b98e4c17dcff" providerId="ADAL" clId="{AF453001-A281-4A15-A310-D110B7F86FE8}" dt="2023-02-09T06:29:50.639" v="276" actId="931"/>
          <ac:graphicFrameMkLst>
            <pc:docMk/>
            <pc:sldMk cId="2366073402" sldId="405"/>
            <ac:graphicFrameMk id="2291" creationId="{CDB24DD7-7FE7-8326-A62C-6979E1A0C01A}"/>
          </ac:graphicFrameMkLst>
        </pc:graphicFrameChg>
        <pc:graphicFrameChg chg="add del mod modGraphic">
          <ac:chgData name="Ramy Mohamed" userId="0cc068d6-35f3-41e3-a10d-b98e4c17dcff" providerId="ADAL" clId="{AF453001-A281-4A15-A310-D110B7F86FE8}" dt="2023-02-09T06:33:19.789" v="300" actId="478"/>
          <ac:graphicFrameMkLst>
            <pc:docMk/>
            <pc:sldMk cId="2366073402" sldId="405"/>
            <ac:graphicFrameMk id="2292" creationId="{F834C58C-CACB-8F2D-09C6-DE85FC98CBB8}"/>
          </ac:graphicFrameMkLst>
        </pc:graphicFrameChg>
        <pc:graphicFrameChg chg="add mod modGraphic">
          <ac:chgData name="Ramy Mohamed" userId="0cc068d6-35f3-41e3-a10d-b98e4c17dcff" providerId="ADAL" clId="{AF453001-A281-4A15-A310-D110B7F86FE8}" dt="2023-02-09T06:33:45.997" v="303" actId="339"/>
          <ac:graphicFrameMkLst>
            <pc:docMk/>
            <pc:sldMk cId="2366073402" sldId="405"/>
            <ac:graphicFrameMk id="2293" creationId="{07AE86C8-A358-53DB-810E-5BA87E91024F}"/>
          </ac:graphicFrameMkLst>
        </pc:graphicFrameChg>
      </pc:sldChg>
      <pc:sldChg chg="addSp delSp modSp add mod ord">
        <pc:chgData name="Ramy Mohamed" userId="0cc068d6-35f3-41e3-a10d-b98e4c17dcff" providerId="ADAL" clId="{AF453001-A281-4A15-A310-D110B7F86FE8}" dt="2023-02-09T06:33:12.219" v="299"/>
        <pc:sldMkLst>
          <pc:docMk/>
          <pc:sldMk cId="540950530" sldId="406"/>
        </pc:sldMkLst>
        <pc:spChg chg="mod">
          <ac:chgData name="Ramy Mohamed" userId="0cc068d6-35f3-41e3-a10d-b98e4c17dcff" providerId="ADAL" clId="{AF453001-A281-4A15-A310-D110B7F86FE8}" dt="2023-02-09T06:32:46.105" v="295"/>
          <ac:spMkLst>
            <pc:docMk/>
            <pc:sldMk cId="540950530" sldId="406"/>
            <ac:spMk id="6" creationId="{00000000-0000-0000-0000-000000000000}"/>
          </ac:spMkLst>
        </pc:spChg>
        <pc:grpChg chg="mod">
          <ac:chgData name="Ramy Mohamed" userId="0cc068d6-35f3-41e3-a10d-b98e4c17dcff" providerId="ADAL" clId="{AF453001-A281-4A15-A310-D110B7F86FE8}" dt="2023-02-09T06:32:58.126" v="298" actId="1076"/>
          <ac:grpSpMkLst>
            <pc:docMk/>
            <pc:sldMk cId="540950530" sldId="406"/>
            <ac:grpSpMk id="1449" creationId="{629B19A9-43C0-4BF9-72B6-2004C25AD0AB}"/>
          </ac:grpSpMkLst>
        </pc:grpChg>
        <pc:grpChg chg="del">
          <ac:chgData name="Ramy Mohamed" userId="0cc068d6-35f3-41e3-a10d-b98e4c17dcff" providerId="ADAL" clId="{AF453001-A281-4A15-A310-D110B7F86FE8}" dt="2023-02-09T06:32:36.182" v="294" actId="478"/>
          <ac:grpSpMkLst>
            <pc:docMk/>
            <pc:sldMk cId="540950530" sldId="406"/>
            <ac:grpSpMk id="1870" creationId="{D930D36F-B250-100B-7FE1-A9BB5FFABF0C}"/>
          </ac:grpSpMkLst>
        </pc:grpChg>
        <pc:graphicFrameChg chg="add mod">
          <ac:chgData name="Ramy Mohamed" userId="0cc068d6-35f3-41e3-a10d-b98e4c17dcff" providerId="ADAL" clId="{AF453001-A281-4A15-A310-D110B7F86FE8}" dt="2023-02-09T06:33:12.219" v="299"/>
          <ac:graphicFrameMkLst>
            <pc:docMk/>
            <pc:sldMk cId="540950530" sldId="406"/>
            <ac:graphicFrameMk id="2" creationId="{C8997FEB-1EEB-19C2-35B1-E71EB3797750}"/>
          </ac:graphicFrameMkLst>
        </pc:graphicFrameChg>
        <pc:graphicFrameChg chg="del">
          <ac:chgData name="Ramy Mohamed" userId="0cc068d6-35f3-41e3-a10d-b98e4c17dcff" providerId="ADAL" clId="{AF453001-A281-4A15-A310-D110B7F86FE8}" dt="2023-02-09T06:32:33.300" v="293" actId="478"/>
          <ac:graphicFrameMkLst>
            <pc:docMk/>
            <pc:sldMk cId="540950530" sldId="406"/>
            <ac:graphicFrameMk id="2292" creationId="{F834C58C-CACB-8F2D-09C6-DE85FC98CBB8}"/>
          </ac:graphicFrameMkLst>
        </pc:graphicFrameChg>
      </pc:sldChg>
      <pc:sldChg chg="addSp delSp modSp add mod">
        <pc:chgData name="Ramy Mohamed" userId="0cc068d6-35f3-41e3-a10d-b98e4c17dcff" providerId="ADAL" clId="{AF453001-A281-4A15-A310-D110B7F86FE8}" dt="2023-02-09T06:52:41.444" v="486" actId="478"/>
        <pc:sldMkLst>
          <pc:docMk/>
          <pc:sldMk cId="2507529698" sldId="407"/>
        </pc:sldMkLst>
        <pc:spChg chg="add mod">
          <ac:chgData name="Ramy Mohamed" userId="0cc068d6-35f3-41e3-a10d-b98e4c17dcff" providerId="ADAL" clId="{AF453001-A281-4A15-A310-D110B7F86FE8}" dt="2023-02-09T06:49:48.637" v="460" actId="20577"/>
          <ac:spMkLst>
            <pc:docMk/>
            <pc:sldMk cId="2507529698" sldId="407"/>
            <ac:spMk id="2" creationId="{CBEB2587-8EA2-2379-FD00-83E9D920F7EE}"/>
          </ac:spMkLst>
        </pc:spChg>
        <pc:spChg chg="mod">
          <ac:chgData name="Ramy Mohamed" userId="0cc068d6-35f3-41e3-a10d-b98e4c17dcff" providerId="ADAL" clId="{AF453001-A281-4A15-A310-D110B7F86FE8}" dt="2023-02-09T06:50:20.581" v="466" actId="20577"/>
          <ac:spMkLst>
            <pc:docMk/>
            <pc:sldMk cId="2507529698" sldId="407"/>
            <ac:spMk id="6" creationId="{00000000-0000-0000-0000-000000000000}"/>
          </ac:spMkLst>
        </pc:spChg>
        <pc:grpChg chg="del mod">
          <ac:chgData name="Ramy Mohamed" userId="0cc068d6-35f3-41e3-a10d-b98e4c17dcff" providerId="ADAL" clId="{AF453001-A281-4A15-A310-D110B7F86FE8}" dt="2023-02-09T06:50:50.627" v="467" actId="478"/>
          <ac:grpSpMkLst>
            <pc:docMk/>
            <pc:sldMk cId="2507529698" sldId="407"/>
            <ac:grpSpMk id="16" creationId="{60CF91DA-0ADB-C857-0325-E9FA86D9DF3B}"/>
          </ac:grpSpMkLst>
        </pc:grpChg>
        <pc:grpChg chg="del">
          <ac:chgData name="Ramy Mohamed" userId="0cc068d6-35f3-41e3-a10d-b98e4c17dcff" providerId="ADAL" clId="{AF453001-A281-4A15-A310-D110B7F86FE8}" dt="2023-02-09T06:49:33.708" v="455" actId="478"/>
          <ac:grpSpMkLst>
            <pc:docMk/>
            <pc:sldMk cId="2507529698" sldId="407"/>
            <ac:grpSpMk id="17" creationId="{AEBEDA89-B369-15E5-D137-3697F2CA8E36}"/>
          </ac:grpSpMkLst>
        </pc:grpChg>
        <pc:graphicFrameChg chg="add del mod modGraphic">
          <ac:chgData name="Ramy Mohamed" userId="0cc068d6-35f3-41e3-a10d-b98e4c17dcff" providerId="ADAL" clId="{AF453001-A281-4A15-A310-D110B7F86FE8}" dt="2023-02-09T06:52:41.444" v="486" actId="478"/>
          <ac:graphicFrameMkLst>
            <pc:docMk/>
            <pc:sldMk cId="2507529698" sldId="407"/>
            <ac:graphicFrameMk id="3" creationId="{915F06D5-C9FF-1842-00E5-D32678873B09}"/>
          </ac:graphicFrameMkLst>
        </pc:graphicFrameChg>
        <pc:picChg chg="add del mod">
          <ac:chgData name="Ramy Mohamed" userId="0cc068d6-35f3-41e3-a10d-b98e4c17dcff" providerId="ADAL" clId="{AF453001-A281-4A15-A310-D110B7F86FE8}" dt="2023-02-09T06:51:02.757" v="473"/>
          <ac:picMkLst>
            <pc:docMk/>
            <pc:sldMk cId="2507529698" sldId="407"/>
            <ac:picMk id="6146" creationId="{93746F78-DEE5-3F0E-C494-63F288C84FA1}"/>
          </ac:picMkLst>
        </pc:picChg>
        <pc:picChg chg="add mod">
          <ac:chgData name="Ramy Mohamed" userId="0cc068d6-35f3-41e3-a10d-b98e4c17dcff" providerId="ADAL" clId="{AF453001-A281-4A15-A310-D110B7F86FE8}" dt="2023-02-09T06:51:20.002" v="478" actId="1076"/>
          <ac:picMkLst>
            <pc:docMk/>
            <pc:sldMk cId="2507529698" sldId="407"/>
            <ac:picMk id="6148" creationId="{B3E85076-9B9F-2F7A-B6C0-1326929BDBF1}"/>
          </ac:picMkLst>
        </pc:picChg>
        <pc:picChg chg="mod">
          <ac:chgData name="Ramy Mohamed" userId="0cc068d6-35f3-41e3-a10d-b98e4c17dcff" providerId="ADAL" clId="{AF453001-A281-4A15-A310-D110B7F86FE8}" dt="2023-02-09T06:51:02.292" v="472" actId="14100"/>
          <ac:picMkLst>
            <pc:docMk/>
            <pc:sldMk cId="2507529698" sldId="407"/>
            <ac:picMk id="6150" creationId="{33875944-442C-F210-7770-8C464B10010A}"/>
          </ac:picMkLst>
        </pc:picChg>
        <pc:picChg chg="del">
          <ac:chgData name="Ramy Mohamed" userId="0cc068d6-35f3-41e3-a10d-b98e4c17dcff" providerId="ADAL" clId="{AF453001-A281-4A15-A310-D110B7F86FE8}" dt="2023-02-09T06:50:50.627" v="467" actId="478"/>
          <ac:picMkLst>
            <pc:docMk/>
            <pc:sldMk cId="2507529698" sldId="407"/>
            <ac:picMk id="6152" creationId="{546101F1-9FD7-A9F0-93A9-6BDA9400E537}"/>
          </ac:picMkLst>
        </pc:picChg>
        <pc:cxnChg chg="mod">
          <ac:chgData name="Ramy Mohamed" userId="0cc068d6-35f3-41e3-a10d-b98e4c17dcff" providerId="ADAL" clId="{AF453001-A281-4A15-A310-D110B7F86FE8}" dt="2023-02-09T06:49:33.708" v="455" actId="478"/>
          <ac:cxnSpMkLst>
            <pc:docMk/>
            <pc:sldMk cId="2507529698" sldId="407"/>
            <ac:cxnSpMk id="13" creationId="{79338FD9-723F-1C7B-3C34-340823530A0C}"/>
          </ac:cxnSpMkLst>
        </pc:cxnChg>
        <pc:cxnChg chg="mod">
          <ac:chgData name="Ramy Mohamed" userId="0cc068d6-35f3-41e3-a10d-b98e4c17dcff" providerId="ADAL" clId="{AF453001-A281-4A15-A310-D110B7F86FE8}" dt="2023-02-09T06:49:33.708" v="455" actId="478"/>
          <ac:cxnSpMkLst>
            <pc:docMk/>
            <pc:sldMk cId="2507529698" sldId="407"/>
            <ac:cxnSpMk id="14" creationId="{83513FE8-6154-0890-2650-B3208D93EE64}"/>
          </ac:cxnSpMkLst>
        </pc:cxnChg>
        <pc:cxnChg chg="mod">
          <ac:chgData name="Ramy Mohamed" userId="0cc068d6-35f3-41e3-a10d-b98e4c17dcff" providerId="ADAL" clId="{AF453001-A281-4A15-A310-D110B7F86FE8}" dt="2023-02-09T06:49:33.708" v="455" actId="478"/>
          <ac:cxnSpMkLst>
            <pc:docMk/>
            <pc:sldMk cId="2507529698" sldId="407"/>
            <ac:cxnSpMk id="15" creationId="{66233048-3A4E-62B4-72DA-002A333D2E2B}"/>
          </ac:cxnSpMkLst>
        </pc:cxnChg>
      </pc:sldChg>
      <pc:sldChg chg="addSp delSp modSp add mod modNotesTx">
        <pc:chgData name="Ramy Mohamed" userId="0cc068d6-35f3-41e3-a10d-b98e4c17dcff" providerId="ADAL" clId="{AF453001-A281-4A15-A310-D110B7F86FE8}" dt="2023-02-09T06:42:33.024" v="387"/>
        <pc:sldMkLst>
          <pc:docMk/>
          <pc:sldMk cId="3428769614" sldId="408"/>
        </pc:sldMkLst>
        <pc:spChg chg="del">
          <ac:chgData name="Ramy Mohamed" userId="0cc068d6-35f3-41e3-a10d-b98e4c17dcff" providerId="ADAL" clId="{AF453001-A281-4A15-A310-D110B7F86FE8}" dt="2023-02-09T06:39:58.678" v="353" actId="478"/>
          <ac:spMkLst>
            <pc:docMk/>
            <pc:sldMk cId="3428769614" sldId="408"/>
            <ac:spMk id="2" creationId="{2A7E8F00-53D3-E5DE-25A1-137C66D6D52D}"/>
          </ac:spMkLst>
        </pc:spChg>
        <pc:spChg chg="add del mod">
          <ac:chgData name="Ramy Mohamed" userId="0cc068d6-35f3-41e3-a10d-b98e4c17dcff" providerId="ADAL" clId="{AF453001-A281-4A15-A310-D110B7F86FE8}" dt="2023-02-09T06:39:59.964" v="354" actId="478"/>
          <ac:spMkLst>
            <pc:docMk/>
            <pc:sldMk cId="3428769614" sldId="408"/>
            <ac:spMk id="4" creationId="{33BCA4C6-3D60-E524-08E3-6BB86E874E5F}"/>
          </ac:spMkLst>
        </pc:spChg>
        <pc:spChg chg="mod">
          <ac:chgData name="Ramy Mohamed" userId="0cc068d6-35f3-41e3-a10d-b98e4c17dcff" providerId="ADAL" clId="{AF453001-A281-4A15-A310-D110B7F86FE8}" dt="2023-02-09T06:42:02.516" v="383" actId="20577"/>
          <ac:spMkLst>
            <pc:docMk/>
            <pc:sldMk cId="3428769614" sldId="408"/>
            <ac:spMk id="6" creationId="{00000000-0000-0000-0000-000000000000}"/>
          </ac:spMkLst>
        </pc:spChg>
        <pc:grpChg chg="add del mod">
          <ac:chgData name="Ramy Mohamed" userId="0cc068d6-35f3-41e3-a10d-b98e4c17dcff" providerId="ADAL" clId="{AF453001-A281-4A15-A310-D110B7F86FE8}" dt="2023-02-09T06:41:37.092" v="373" actId="165"/>
          <ac:grpSpMkLst>
            <pc:docMk/>
            <pc:sldMk cId="3428769614" sldId="408"/>
            <ac:grpSpMk id="7" creationId="{1B40E7E3-6C6B-CF0D-6807-288F108593C4}"/>
          </ac:grpSpMkLst>
        </pc:grpChg>
        <pc:picChg chg="mod topLvl">
          <ac:chgData name="Ramy Mohamed" userId="0cc068d6-35f3-41e3-a10d-b98e4c17dcff" providerId="ADAL" clId="{AF453001-A281-4A15-A310-D110B7F86FE8}" dt="2023-02-09T06:41:51.564" v="376" actId="1076"/>
          <ac:picMkLst>
            <pc:docMk/>
            <pc:sldMk cId="3428769614" sldId="408"/>
            <ac:picMk id="2050" creationId="{3A437A5B-76C6-1096-33CC-0E455C434CF3}"/>
          </ac:picMkLst>
        </pc:picChg>
        <pc:picChg chg="add mod topLvl">
          <ac:chgData name="Ramy Mohamed" userId="0cc068d6-35f3-41e3-a10d-b98e4c17dcff" providerId="ADAL" clId="{AF453001-A281-4A15-A310-D110B7F86FE8}" dt="2023-02-09T06:41:49.027" v="375" actId="1076"/>
          <ac:picMkLst>
            <pc:docMk/>
            <pc:sldMk cId="3428769614" sldId="408"/>
            <ac:picMk id="3074" creationId="{345F917F-930D-909B-B347-12D584AE571B}"/>
          </ac:picMkLst>
        </pc:picChg>
      </pc:sldChg>
      <pc:sldChg chg="addSp delSp modSp add mod modClrScheme chgLayout">
        <pc:chgData name="Ramy Mohamed" userId="0cc068d6-35f3-41e3-a10d-b98e4c17dcff" providerId="ADAL" clId="{AF453001-A281-4A15-A310-D110B7F86FE8}" dt="2023-02-09T06:43:58.789" v="414" actId="404"/>
        <pc:sldMkLst>
          <pc:docMk/>
          <pc:sldMk cId="1430666930" sldId="409"/>
        </pc:sldMkLst>
        <pc:spChg chg="mod">
          <ac:chgData name="Ramy Mohamed" userId="0cc068d6-35f3-41e3-a10d-b98e4c17dcff" providerId="ADAL" clId="{AF453001-A281-4A15-A310-D110B7F86FE8}" dt="2023-02-09T06:43:06.266" v="406" actId="26606"/>
          <ac:spMkLst>
            <pc:docMk/>
            <pc:sldMk cId="1430666930" sldId="409"/>
            <ac:spMk id="5" creationId="{00000000-0000-0000-0000-000000000000}"/>
          </ac:spMkLst>
        </pc:spChg>
        <pc:spChg chg="mod ord">
          <ac:chgData name="Ramy Mohamed" userId="0cc068d6-35f3-41e3-a10d-b98e4c17dcff" providerId="ADAL" clId="{AF453001-A281-4A15-A310-D110B7F86FE8}" dt="2023-02-09T06:43:06.266" v="406" actId="26606"/>
          <ac:spMkLst>
            <pc:docMk/>
            <pc:sldMk cId="1430666930" sldId="409"/>
            <ac:spMk id="6" creationId="{00000000-0000-0000-0000-000000000000}"/>
          </ac:spMkLst>
        </pc:spChg>
        <pc:spChg chg="add del mod">
          <ac:chgData name="Ramy Mohamed" userId="0cc068d6-35f3-41e3-a10d-b98e4c17dcff" providerId="ADAL" clId="{AF453001-A281-4A15-A310-D110B7F86FE8}" dt="2023-02-09T06:43:03.770" v="399" actId="26606"/>
          <ac:spMkLst>
            <pc:docMk/>
            <pc:sldMk cId="1430666930" sldId="409"/>
            <ac:spMk id="8" creationId="{9D1D83C8-9933-4A73-EAA1-8A0587644704}"/>
          </ac:spMkLst>
        </pc:spChg>
        <pc:spChg chg="add del mod">
          <ac:chgData name="Ramy Mohamed" userId="0cc068d6-35f3-41e3-a10d-b98e4c17dcff" providerId="ADAL" clId="{AF453001-A281-4A15-A310-D110B7F86FE8}" dt="2023-02-09T06:43:04.689" v="401" actId="26606"/>
          <ac:spMkLst>
            <pc:docMk/>
            <pc:sldMk cId="1430666930" sldId="409"/>
            <ac:spMk id="10" creationId="{43160C3C-2AE2-32EA-6C4E-D76D3F37A7E0}"/>
          </ac:spMkLst>
        </pc:spChg>
        <pc:spChg chg="add del mod">
          <ac:chgData name="Ramy Mohamed" userId="0cc068d6-35f3-41e3-a10d-b98e4c17dcff" providerId="ADAL" clId="{AF453001-A281-4A15-A310-D110B7F86FE8}" dt="2023-02-09T06:43:00.899" v="395" actId="26606"/>
          <ac:spMkLst>
            <pc:docMk/>
            <pc:sldMk cId="1430666930" sldId="409"/>
            <ac:spMk id="11" creationId="{9D1D83C8-9933-4A73-EAA1-8A0587644704}"/>
          </ac:spMkLst>
        </pc:spChg>
        <pc:graphicFrameChg chg="add mod modGraphic">
          <ac:chgData name="Ramy Mohamed" userId="0cc068d6-35f3-41e3-a10d-b98e4c17dcff" providerId="ADAL" clId="{AF453001-A281-4A15-A310-D110B7F86FE8}" dt="2023-02-09T06:43:58.789" v="414" actId="404"/>
          <ac:graphicFrameMkLst>
            <pc:docMk/>
            <pc:sldMk cId="1430666930" sldId="409"/>
            <ac:graphicFrameMk id="2" creationId="{1F56A4DF-C0B3-6F84-345D-D8BB007BFD2C}"/>
          </ac:graphicFrameMkLst>
        </pc:graphicFrameChg>
        <pc:picChg chg="del">
          <ac:chgData name="Ramy Mohamed" userId="0cc068d6-35f3-41e3-a10d-b98e4c17dcff" providerId="ADAL" clId="{AF453001-A281-4A15-A310-D110B7F86FE8}" dt="2023-02-09T06:42:40.859" v="390" actId="478"/>
          <ac:picMkLst>
            <pc:docMk/>
            <pc:sldMk cId="1430666930" sldId="409"/>
            <ac:picMk id="2050" creationId="{3A437A5B-76C6-1096-33CC-0E455C434CF3}"/>
          </ac:picMkLst>
        </pc:picChg>
        <pc:picChg chg="del">
          <ac:chgData name="Ramy Mohamed" userId="0cc068d6-35f3-41e3-a10d-b98e4c17dcff" providerId="ADAL" clId="{AF453001-A281-4A15-A310-D110B7F86FE8}" dt="2023-02-09T06:42:39.788" v="389" actId="478"/>
          <ac:picMkLst>
            <pc:docMk/>
            <pc:sldMk cId="1430666930" sldId="409"/>
            <ac:picMk id="3074" creationId="{345F917F-930D-909B-B347-12D584AE571B}"/>
          </ac:picMkLst>
        </pc:picChg>
      </pc:sldChg>
      <pc:sldChg chg="addSp delSp modSp add mod">
        <pc:chgData name="Ramy Mohamed" userId="0cc068d6-35f3-41e3-a10d-b98e4c17dcff" providerId="ADAL" clId="{AF453001-A281-4A15-A310-D110B7F86FE8}" dt="2023-02-09T06:47:42.763" v="452" actId="1076"/>
        <pc:sldMkLst>
          <pc:docMk/>
          <pc:sldMk cId="1678889672" sldId="410"/>
        </pc:sldMkLst>
        <pc:spChg chg="mod">
          <ac:chgData name="Ramy Mohamed" userId="0cc068d6-35f3-41e3-a10d-b98e4c17dcff" providerId="ADAL" clId="{AF453001-A281-4A15-A310-D110B7F86FE8}" dt="2023-02-09T06:46:40.699" v="448" actId="14100"/>
          <ac:spMkLst>
            <pc:docMk/>
            <pc:sldMk cId="1678889672" sldId="410"/>
            <ac:spMk id="2" creationId="{2A7E8F00-53D3-E5DE-25A1-137C66D6D52D}"/>
          </ac:spMkLst>
        </pc:spChg>
        <pc:spChg chg="add del">
          <ac:chgData name="Ramy Mohamed" userId="0cc068d6-35f3-41e3-a10d-b98e4c17dcff" providerId="ADAL" clId="{AF453001-A281-4A15-A310-D110B7F86FE8}" dt="2023-02-09T06:44:52.079" v="417"/>
          <ac:spMkLst>
            <pc:docMk/>
            <pc:sldMk cId="1678889672" sldId="410"/>
            <ac:spMk id="3" creationId="{977F2301-45C9-4780-4CDB-F39A69876213}"/>
          </ac:spMkLst>
        </pc:spChg>
        <pc:spChg chg="mod">
          <ac:chgData name="Ramy Mohamed" userId="0cc068d6-35f3-41e3-a10d-b98e4c17dcff" providerId="ADAL" clId="{AF453001-A281-4A15-A310-D110B7F86FE8}" dt="2023-02-09T06:45:06.524" v="431" actId="20577"/>
          <ac:spMkLst>
            <pc:docMk/>
            <pc:sldMk cId="1678889672" sldId="410"/>
            <ac:spMk id="6" creationId="{00000000-0000-0000-0000-000000000000}"/>
          </ac:spMkLst>
        </pc:spChg>
        <pc:picChg chg="add mod">
          <ac:chgData name="Ramy Mohamed" userId="0cc068d6-35f3-41e3-a10d-b98e4c17dcff" providerId="ADAL" clId="{AF453001-A281-4A15-A310-D110B7F86FE8}" dt="2023-02-09T06:47:42.763" v="452" actId="1076"/>
          <ac:picMkLst>
            <pc:docMk/>
            <pc:sldMk cId="1678889672" sldId="410"/>
            <ac:picMk id="4" creationId="{7306368E-8FE5-D2E4-2317-FBD02D8C1BA4}"/>
          </ac:picMkLst>
        </pc:picChg>
        <pc:picChg chg="add mod">
          <ac:chgData name="Ramy Mohamed" userId="0cc068d6-35f3-41e3-a10d-b98e4c17dcff" providerId="ADAL" clId="{AF453001-A281-4A15-A310-D110B7F86FE8}" dt="2023-02-09T06:47:42.763" v="452" actId="1076"/>
          <ac:picMkLst>
            <pc:docMk/>
            <pc:sldMk cId="1678889672" sldId="410"/>
            <ac:picMk id="7" creationId="{8CB90250-0919-122D-0183-7F18CDFFDCB9}"/>
          </ac:picMkLst>
        </pc:picChg>
        <pc:picChg chg="del">
          <ac:chgData name="Ramy Mohamed" userId="0cc068d6-35f3-41e3-a10d-b98e4c17dcff" providerId="ADAL" clId="{AF453001-A281-4A15-A310-D110B7F86FE8}" dt="2023-02-09T06:45:38.356" v="436" actId="478"/>
          <ac:picMkLst>
            <pc:docMk/>
            <pc:sldMk cId="1678889672" sldId="410"/>
            <ac:picMk id="2050" creationId="{3A437A5B-76C6-1096-33CC-0E455C434CF3}"/>
          </ac:picMkLst>
        </pc:picChg>
      </pc:sldChg>
      <pc:sldChg chg="add del">
        <pc:chgData name="Ramy Mohamed" userId="0cc068d6-35f3-41e3-a10d-b98e4c17dcff" providerId="ADAL" clId="{AF453001-A281-4A15-A310-D110B7F86FE8}" dt="2023-02-09T06:48:14.957" v="453" actId="47"/>
        <pc:sldMkLst>
          <pc:docMk/>
          <pc:sldMk cId="1714907948" sldId="411"/>
        </pc:sldMkLst>
      </pc:sldChg>
      <pc:sldChg chg="modSp add del mod ord">
        <pc:chgData name="Ramy Mohamed" userId="0cc068d6-35f3-41e3-a10d-b98e4c17dcff" providerId="ADAL" clId="{AF453001-A281-4A15-A310-D110B7F86FE8}" dt="2023-02-09T07:14:29.510" v="696" actId="47"/>
        <pc:sldMkLst>
          <pc:docMk/>
          <pc:sldMk cId="3994289453" sldId="411"/>
        </pc:sldMkLst>
        <pc:spChg chg="mod">
          <ac:chgData name="Ramy Mohamed" userId="0cc068d6-35f3-41e3-a10d-b98e4c17dcff" providerId="ADAL" clId="{AF453001-A281-4A15-A310-D110B7F86FE8}" dt="2023-02-09T06:53:51.530" v="489"/>
          <ac:spMkLst>
            <pc:docMk/>
            <pc:sldMk cId="3994289453" sldId="411"/>
            <ac:spMk id="2" creationId="{CBEB2587-8EA2-2379-FD00-83E9D920F7EE}"/>
          </ac:spMkLst>
        </pc:spChg>
      </pc:sldChg>
      <pc:sldChg chg="addSp delSp modSp add mod modNotesTx">
        <pc:chgData name="Ramy Mohamed" userId="0cc068d6-35f3-41e3-a10d-b98e4c17dcff" providerId="ADAL" clId="{AF453001-A281-4A15-A310-D110B7F86FE8}" dt="2023-02-09T06:59:57.261" v="542" actId="120"/>
        <pc:sldMkLst>
          <pc:docMk/>
          <pc:sldMk cId="2917540516" sldId="412"/>
        </pc:sldMkLst>
        <pc:spChg chg="mod">
          <ac:chgData name="Ramy Mohamed" userId="0cc068d6-35f3-41e3-a10d-b98e4c17dcff" providerId="ADAL" clId="{AF453001-A281-4A15-A310-D110B7F86FE8}" dt="2023-02-09T06:59:57.261" v="542" actId="120"/>
          <ac:spMkLst>
            <pc:docMk/>
            <pc:sldMk cId="2917540516" sldId="412"/>
            <ac:spMk id="2" creationId="{CBEB2587-8EA2-2379-FD00-83E9D920F7EE}"/>
          </ac:spMkLst>
        </pc:spChg>
        <pc:spChg chg="add del">
          <ac:chgData name="Ramy Mohamed" userId="0cc068d6-35f3-41e3-a10d-b98e4c17dcff" providerId="ADAL" clId="{AF453001-A281-4A15-A310-D110B7F86FE8}" dt="2023-02-09T06:57:44.356" v="510"/>
          <ac:spMkLst>
            <pc:docMk/>
            <pc:sldMk cId="2917540516" sldId="412"/>
            <ac:spMk id="3" creationId="{BDFD57F8-C3AE-8EA7-C041-AE335861C7E8}"/>
          </ac:spMkLst>
        </pc:spChg>
        <pc:spChg chg="mod">
          <ac:chgData name="Ramy Mohamed" userId="0cc068d6-35f3-41e3-a10d-b98e4c17dcff" providerId="ADAL" clId="{AF453001-A281-4A15-A310-D110B7F86FE8}" dt="2023-02-09T06:57:27.004" v="502" actId="20577"/>
          <ac:spMkLst>
            <pc:docMk/>
            <pc:sldMk cId="2917540516" sldId="412"/>
            <ac:spMk id="6" creationId="{00000000-0000-0000-0000-000000000000}"/>
          </ac:spMkLst>
        </pc:spChg>
        <pc:picChg chg="add mod">
          <ac:chgData name="Ramy Mohamed" userId="0cc068d6-35f3-41e3-a10d-b98e4c17dcff" providerId="ADAL" clId="{AF453001-A281-4A15-A310-D110B7F86FE8}" dt="2023-02-09T06:59:46.628" v="537" actId="1076"/>
          <ac:picMkLst>
            <pc:docMk/>
            <pc:sldMk cId="2917540516" sldId="412"/>
            <ac:picMk id="7" creationId="{E9E1259F-0772-626A-50AE-AE06749D9AFF}"/>
          </ac:picMkLst>
        </pc:picChg>
        <pc:picChg chg="add del mod">
          <ac:chgData name="Ramy Mohamed" userId="0cc068d6-35f3-41e3-a10d-b98e4c17dcff" providerId="ADAL" clId="{AF453001-A281-4A15-A310-D110B7F86FE8}" dt="2023-02-09T06:57:40.740" v="508" actId="478"/>
          <ac:picMkLst>
            <pc:docMk/>
            <pc:sldMk cId="2917540516" sldId="412"/>
            <ac:picMk id="6148" creationId="{B3E85076-9B9F-2F7A-B6C0-1326929BDBF1}"/>
          </ac:picMkLst>
        </pc:picChg>
        <pc:picChg chg="del">
          <ac:chgData name="Ramy Mohamed" userId="0cc068d6-35f3-41e3-a10d-b98e4c17dcff" providerId="ADAL" clId="{AF453001-A281-4A15-A310-D110B7F86FE8}" dt="2023-02-09T06:57:32.035" v="505" actId="478"/>
          <ac:picMkLst>
            <pc:docMk/>
            <pc:sldMk cId="2917540516" sldId="412"/>
            <ac:picMk id="6150" creationId="{33875944-442C-F210-7770-8C464B10010A}"/>
          </ac:picMkLst>
        </pc:picChg>
      </pc:sldChg>
      <pc:sldChg chg="addSp delSp modSp add mod modNotesTx">
        <pc:chgData name="Ramy Mohamed" userId="0cc068d6-35f3-41e3-a10d-b98e4c17dcff" providerId="ADAL" clId="{AF453001-A281-4A15-A310-D110B7F86FE8}" dt="2023-02-09T07:03:02.642" v="578"/>
        <pc:sldMkLst>
          <pc:docMk/>
          <pc:sldMk cId="1406118305" sldId="413"/>
        </pc:sldMkLst>
        <pc:spChg chg="mod">
          <ac:chgData name="Ramy Mohamed" userId="0cc068d6-35f3-41e3-a10d-b98e4c17dcff" providerId="ADAL" clId="{AF453001-A281-4A15-A310-D110B7F86FE8}" dt="2023-02-09T07:01:36.391" v="569"/>
          <ac:spMkLst>
            <pc:docMk/>
            <pc:sldMk cId="1406118305" sldId="413"/>
            <ac:spMk id="2" creationId="{CBEB2587-8EA2-2379-FD00-83E9D920F7EE}"/>
          </ac:spMkLst>
        </pc:spChg>
        <pc:spChg chg="add del">
          <ac:chgData name="Ramy Mohamed" userId="0cc068d6-35f3-41e3-a10d-b98e4c17dcff" providerId="ADAL" clId="{AF453001-A281-4A15-A310-D110B7F86FE8}" dt="2023-02-09T07:01:55.173" v="573"/>
          <ac:spMkLst>
            <pc:docMk/>
            <pc:sldMk cId="1406118305" sldId="413"/>
            <ac:spMk id="3" creationId="{1848EDCF-9038-2F0D-FC6C-7532DA8FD407}"/>
          </ac:spMkLst>
        </pc:spChg>
        <pc:spChg chg="mod">
          <ac:chgData name="Ramy Mohamed" userId="0cc068d6-35f3-41e3-a10d-b98e4c17dcff" providerId="ADAL" clId="{AF453001-A281-4A15-A310-D110B7F86FE8}" dt="2023-02-09T07:01:31.076" v="566" actId="20577"/>
          <ac:spMkLst>
            <pc:docMk/>
            <pc:sldMk cId="1406118305" sldId="413"/>
            <ac:spMk id="6" creationId="{00000000-0000-0000-0000-000000000000}"/>
          </ac:spMkLst>
        </pc:spChg>
        <pc:picChg chg="del">
          <ac:chgData name="Ramy Mohamed" userId="0cc068d6-35f3-41e3-a10d-b98e4c17dcff" providerId="ADAL" clId="{AF453001-A281-4A15-A310-D110B7F86FE8}" dt="2023-02-09T07:01:53.324" v="571" actId="478"/>
          <ac:picMkLst>
            <pc:docMk/>
            <pc:sldMk cId="1406118305" sldId="413"/>
            <ac:picMk id="7" creationId="{E9E1259F-0772-626A-50AE-AE06749D9AFF}"/>
          </ac:picMkLst>
        </pc:picChg>
        <pc:picChg chg="add mod">
          <ac:chgData name="Ramy Mohamed" userId="0cc068d6-35f3-41e3-a10d-b98e4c17dcff" providerId="ADAL" clId="{AF453001-A281-4A15-A310-D110B7F86FE8}" dt="2023-02-09T07:02:12.978" v="577" actId="1076"/>
          <ac:picMkLst>
            <pc:docMk/>
            <pc:sldMk cId="1406118305" sldId="413"/>
            <ac:picMk id="8" creationId="{82025731-77E7-23F1-672C-646920A01974}"/>
          </ac:picMkLst>
        </pc:picChg>
      </pc:sldChg>
      <pc:sldChg chg="add del">
        <pc:chgData name="Ramy Mohamed" userId="0cc068d6-35f3-41e3-a10d-b98e4c17dcff" providerId="ADAL" clId="{AF453001-A281-4A15-A310-D110B7F86FE8}" dt="2023-02-09T07:01:18.751" v="545"/>
        <pc:sldMkLst>
          <pc:docMk/>
          <pc:sldMk cId="1772442746" sldId="414"/>
        </pc:sldMkLst>
      </pc:sldChg>
      <pc:sldChg chg="addSp delSp modSp add mod modNotesTx">
        <pc:chgData name="Ramy Mohamed" userId="0cc068d6-35f3-41e3-a10d-b98e4c17dcff" providerId="ADAL" clId="{AF453001-A281-4A15-A310-D110B7F86FE8}" dt="2023-02-09T07:06:50.845" v="618" actId="20577"/>
        <pc:sldMkLst>
          <pc:docMk/>
          <pc:sldMk cId="3814483076" sldId="414"/>
        </pc:sldMkLst>
        <pc:spChg chg="mod">
          <ac:chgData name="Ramy Mohamed" userId="0cc068d6-35f3-41e3-a10d-b98e4c17dcff" providerId="ADAL" clId="{AF453001-A281-4A15-A310-D110B7F86FE8}" dt="2023-02-09T07:06:50.845" v="618" actId="20577"/>
          <ac:spMkLst>
            <pc:docMk/>
            <pc:sldMk cId="3814483076" sldId="414"/>
            <ac:spMk id="2" creationId="{CBEB2587-8EA2-2379-FD00-83E9D920F7EE}"/>
          </ac:spMkLst>
        </pc:spChg>
        <pc:spChg chg="add del">
          <ac:chgData name="Ramy Mohamed" userId="0cc068d6-35f3-41e3-a10d-b98e4c17dcff" providerId="ADAL" clId="{AF453001-A281-4A15-A310-D110B7F86FE8}" dt="2023-02-09T07:05:33.509" v="604"/>
          <ac:spMkLst>
            <pc:docMk/>
            <pc:sldMk cId="3814483076" sldId="414"/>
            <ac:spMk id="3" creationId="{9F704829-397B-4349-F5ED-2B875145CEEF}"/>
          </ac:spMkLst>
        </pc:spChg>
        <pc:spChg chg="mod">
          <ac:chgData name="Ramy Mohamed" userId="0cc068d6-35f3-41e3-a10d-b98e4c17dcff" providerId="ADAL" clId="{AF453001-A281-4A15-A310-D110B7F86FE8}" dt="2023-02-09T07:04:54.874" v="593"/>
          <ac:spMkLst>
            <pc:docMk/>
            <pc:sldMk cId="3814483076" sldId="414"/>
            <ac:spMk id="6" creationId="{00000000-0000-0000-0000-000000000000}"/>
          </ac:spMkLst>
        </pc:spChg>
        <pc:picChg chg="add mod">
          <ac:chgData name="Ramy Mohamed" userId="0cc068d6-35f3-41e3-a10d-b98e4c17dcff" providerId="ADAL" clId="{AF453001-A281-4A15-A310-D110B7F86FE8}" dt="2023-02-09T07:06:27.796" v="613" actId="1076"/>
          <ac:picMkLst>
            <pc:docMk/>
            <pc:sldMk cId="3814483076" sldId="414"/>
            <ac:picMk id="7" creationId="{34BF21F0-8077-BE6A-A8B3-E2678FC6CE18}"/>
          </ac:picMkLst>
        </pc:picChg>
        <pc:picChg chg="del">
          <ac:chgData name="Ramy Mohamed" userId="0cc068d6-35f3-41e3-a10d-b98e4c17dcff" providerId="ADAL" clId="{AF453001-A281-4A15-A310-D110B7F86FE8}" dt="2023-02-09T07:04:57.323" v="594" actId="478"/>
          <ac:picMkLst>
            <pc:docMk/>
            <pc:sldMk cId="3814483076" sldId="414"/>
            <ac:picMk id="8" creationId="{82025731-77E7-23F1-672C-646920A01974}"/>
          </ac:picMkLst>
        </pc:picChg>
      </pc:sldChg>
      <pc:sldChg chg="addSp delSp modSp add mod modNotesTx">
        <pc:chgData name="Ramy Mohamed" userId="0cc068d6-35f3-41e3-a10d-b98e4c17dcff" providerId="ADAL" clId="{AF453001-A281-4A15-A310-D110B7F86FE8}" dt="2023-02-09T07:10:33.952" v="652"/>
        <pc:sldMkLst>
          <pc:docMk/>
          <pc:sldMk cId="632256219" sldId="415"/>
        </pc:sldMkLst>
        <pc:spChg chg="del">
          <ac:chgData name="Ramy Mohamed" userId="0cc068d6-35f3-41e3-a10d-b98e4c17dcff" providerId="ADAL" clId="{AF453001-A281-4A15-A310-D110B7F86FE8}" dt="2023-02-09T07:08:02.741" v="628" actId="478"/>
          <ac:spMkLst>
            <pc:docMk/>
            <pc:sldMk cId="632256219" sldId="415"/>
            <ac:spMk id="2" creationId="{CBEB2587-8EA2-2379-FD00-83E9D920F7EE}"/>
          </ac:spMkLst>
        </pc:spChg>
        <pc:spChg chg="add del">
          <ac:chgData name="Ramy Mohamed" userId="0cc068d6-35f3-41e3-a10d-b98e4c17dcff" providerId="ADAL" clId="{AF453001-A281-4A15-A310-D110B7F86FE8}" dt="2023-02-09T07:07:41.093" v="627"/>
          <ac:spMkLst>
            <pc:docMk/>
            <pc:sldMk cId="632256219" sldId="415"/>
            <ac:spMk id="3" creationId="{324DF30B-D295-3030-22FE-B514C53355F5}"/>
          </ac:spMkLst>
        </pc:spChg>
        <pc:spChg chg="mod">
          <ac:chgData name="Ramy Mohamed" userId="0cc068d6-35f3-41e3-a10d-b98e4c17dcff" providerId="ADAL" clId="{AF453001-A281-4A15-A310-D110B7F86FE8}" dt="2023-02-09T07:07:29.874" v="623"/>
          <ac:spMkLst>
            <pc:docMk/>
            <pc:sldMk cId="632256219" sldId="415"/>
            <ac:spMk id="6" creationId="{00000000-0000-0000-0000-000000000000}"/>
          </ac:spMkLst>
        </pc:spChg>
        <pc:spChg chg="add del mod">
          <ac:chgData name="Ramy Mohamed" userId="0cc068d6-35f3-41e3-a10d-b98e4c17dcff" providerId="ADAL" clId="{AF453001-A281-4A15-A310-D110B7F86FE8}" dt="2023-02-09T07:08:04.268" v="629" actId="478"/>
          <ac:spMkLst>
            <pc:docMk/>
            <pc:sldMk cId="632256219" sldId="415"/>
            <ac:spMk id="8" creationId="{A1FF309F-40B2-0769-2C70-8E9838AF46B8}"/>
          </ac:spMkLst>
        </pc:spChg>
        <pc:picChg chg="del">
          <ac:chgData name="Ramy Mohamed" userId="0cc068d6-35f3-41e3-a10d-b98e4c17dcff" providerId="ADAL" clId="{AF453001-A281-4A15-A310-D110B7F86FE8}" dt="2023-02-09T07:07:39.883" v="625" actId="478"/>
          <ac:picMkLst>
            <pc:docMk/>
            <pc:sldMk cId="632256219" sldId="415"/>
            <ac:picMk id="7" creationId="{34BF21F0-8077-BE6A-A8B3-E2678FC6CE18}"/>
          </ac:picMkLst>
        </pc:picChg>
        <pc:picChg chg="add mod">
          <ac:chgData name="Ramy Mohamed" userId="0cc068d6-35f3-41e3-a10d-b98e4c17dcff" providerId="ADAL" clId="{AF453001-A281-4A15-A310-D110B7F86FE8}" dt="2023-02-09T07:08:44.985" v="636" actId="1076"/>
          <ac:picMkLst>
            <pc:docMk/>
            <pc:sldMk cId="632256219" sldId="415"/>
            <ac:picMk id="10" creationId="{F89E3724-3307-37BC-4D69-2CD227C8A6CF}"/>
          </ac:picMkLst>
        </pc:picChg>
      </pc:sldChg>
      <pc:sldChg chg="modSp add del mod modNotesTx">
        <pc:chgData name="Ramy Mohamed" userId="0cc068d6-35f3-41e3-a10d-b98e4c17dcff" providerId="ADAL" clId="{AF453001-A281-4A15-A310-D110B7F86FE8}" dt="2023-02-09T07:10:35.613" v="653" actId="47"/>
        <pc:sldMkLst>
          <pc:docMk/>
          <pc:sldMk cId="55307926" sldId="416"/>
        </pc:sldMkLst>
        <pc:spChg chg="mod">
          <ac:chgData name="Ramy Mohamed" userId="0cc068d6-35f3-41e3-a10d-b98e4c17dcff" providerId="ADAL" clId="{AF453001-A281-4A15-A310-D110B7F86FE8}" dt="2023-02-09T07:10:07.731" v="649"/>
          <ac:spMkLst>
            <pc:docMk/>
            <pc:sldMk cId="55307926" sldId="416"/>
            <ac:spMk id="6" creationId="{00000000-0000-0000-0000-000000000000}"/>
          </ac:spMkLst>
        </pc:spChg>
      </pc:sldChg>
      <pc:sldChg chg="addSp delSp modSp add mod modNotesTx">
        <pc:chgData name="Ramy Mohamed" userId="0cc068d6-35f3-41e3-a10d-b98e4c17dcff" providerId="ADAL" clId="{AF453001-A281-4A15-A310-D110B7F86FE8}" dt="2023-02-09T07:14:10.931" v="693" actId="6549"/>
        <pc:sldMkLst>
          <pc:docMk/>
          <pc:sldMk cId="2368936514" sldId="416"/>
        </pc:sldMkLst>
        <pc:spChg chg="add del">
          <ac:chgData name="Ramy Mohamed" userId="0cc068d6-35f3-41e3-a10d-b98e4c17dcff" providerId="ADAL" clId="{AF453001-A281-4A15-A310-D110B7F86FE8}" dt="2023-02-09T07:10:59.311" v="661"/>
          <ac:spMkLst>
            <pc:docMk/>
            <pc:sldMk cId="2368936514" sldId="416"/>
            <ac:spMk id="2" creationId="{A85B11A7-8E49-5BF4-727A-FA02EC26255C}"/>
          </ac:spMkLst>
        </pc:spChg>
        <pc:spChg chg="mod">
          <ac:chgData name="Ramy Mohamed" userId="0cc068d6-35f3-41e3-a10d-b98e4c17dcff" providerId="ADAL" clId="{AF453001-A281-4A15-A310-D110B7F86FE8}" dt="2023-02-09T07:12:56.035" v="669"/>
          <ac:spMkLst>
            <pc:docMk/>
            <pc:sldMk cId="2368936514" sldId="416"/>
            <ac:spMk id="6" creationId="{00000000-0000-0000-0000-000000000000}"/>
          </ac:spMkLst>
        </pc:spChg>
        <pc:spChg chg="add mod">
          <ac:chgData name="Ramy Mohamed" userId="0cc068d6-35f3-41e3-a10d-b98e4c17dcff" providerId="ADAL" clId="{AF453001-A281-4A15-A310-D110B7F86FE8}" dt="2023-02-09T07:13:24.062" v="678" actId="20577"/>
          <ac:spMkLst>
            <pc:docMk/>
            <pc:sldMk cId="2368936514" sldId="416"/>
            <ac:spMk id="7" creationId="{E9EDBB3C-DED3-D4C7-72BD-3C57C299013D}"/>
          </ac:spMkLst>
        </pc:spChg>
        <pc:picChg chg="add mod">
          <ac:chgData name="Ramy Mohamed" userId="0cc068d6-35f3-41e3-a10d-b98e4c17dcff" providerId="ADAL" clId="{AF453001-A281-4A15-A310-D110B7F86FE8}" dt="2023-02-09T07:13:11.762" v="676" actId="14100"/>
          <ac:picMkLst>
            <pc:docMk/>
            <pc:sldMk cId="2368936514" sldId="416"/>
            <ac:picMk id="4" creationId="{5325311D-62EA-537E-208B-D6087A54CDBA}"/>
          </ac:picMkLst>
        </pc:picChg>
        <pc:picChg chg="del">
          <ac:chgData name="Ramy Mohamed" userId="0cc068d6-35f3-41e3-a10d-b98e4c17dcff" providerId="ADAL" clId="{AF453001-A281-4A15-A310-D110B7F86FE8}" dt="2023-02-09T07:10:57.731" v="659" actId="478"/>
          <ac:picMkLst>
            <pc:docMk/>
            <pc:sldMk cId="2368936514" sldId="416"/>
            <ac:picMk id="10" creationId="{F89E3724-3307-37BC-4D69-2CD227C8A6CF}"/>
          </ac:picMkLst>
        </pc:picChg>
      </pc:sldChg>
      <pc:sldChg chg="addSp delSp modSp add mod modNotesTx">
        <pc:chgData name="Ramy Mohamed" userId="0cc068d6-35f3-41e3-a10d-b98e4c17dcff" providerId="ADAL" clId="{AF453001-A281-4A15-A310-D110B7F86FE8}" dt="2023-02-09T07:14:17.010" v="695" actId="14100"/>
        <pc:sldMkLst>
          <pc:docMk/>
          <pc:sldMk cId="472423833" sldId="417"/>
        </pc:sldMkLst>
        <pc:spChg chg="mod">
          <ac:chgData name="Ramy Mohamed" userId="0cc068d6-35f3-41e3-a10d-b98e4c17dcff" providerId="ADAL" clId="{AF453001-A281-4A15-A310-D110B7F86FE8}" dt="2023-02-09T07:13:39.618" v="683" actId="20577"/>
          <ac:spMkLst>
            <pc:docMk/>
            <pc:sldMk cId="472423833" sldId="417"/>
            <ac:spMk id="6" creationId="{00000000-0000-0000-0000-000000000000}"/>
          </ac:spMkLst>
        </pc:spChg>
        <pc:spChg chg="mod">
          <ac:chgData name="Ramy Mohamed" userId="0cc068d6-35f3-41e3-a10d-b98e4c17dcff" providerId="ADAL" clId="{AF453001-A281-4A15-A310-D110B7F86FE8}" dt="2023-02-09T07:14:06.276" v="691" actId="20577"/>
          <ac:spMkLst>
            <pc:docMk/>
            <pc:sldMk cId="472423833" sldId="417"/>
            <ac:spMk id="7" creationId="{E9EDBB3C-DED3-D4C7-72BD-3C57C299013D}"/>
          </ac:spMkLst>
        </pc:spChg>
        <pc:picChg chg="add mod">
          <ac:chgData name="Ramy Mohamed" userId="0cc068d6-35f3-41e3-a10d-b98e4c17dcff" providerId="ADAL" clId="{AF453001-A281-4A15-A310-D110B7F86FE8}" dt="2023-02-09T07:14:17.010" v="695" actId="14100"/>
          <ac:picMkLst>
            <pc:docMk/>
            <pc:sldMk cId="472423833" sldId="417"/>
            <ac:picMk id="3" creationId="{C2FF0A8F-8E29-2DAC-7042-17AA73B96778}"/>
          </ac:picMkLst>
        </pc:picChg>
        <pc:picChg chg="del">
          <ac:chgData name="Ramy Mohamed" userId="0cc068d6-35f3-41e3-a10d-b98e4c17dcff" providerId="ADAL" clId="{AF453001-A281-4A15-A310-D110B7F86FE8}" dt="2023-02-09T07:13:49.875" v="684" actId="478"/>
          <ac:picMkLst>
            <pc:docMk/>
            <pc:sldMk cId="472423833" sldId="417"/>
            <ac:picMk id="4" creationId="{5325311D-62EA-537E-208B-D6087A54CDBA}"/>
          </ac:picMkLst>
        </pc:picChg>
      </pc:sldChg>
      <pc:sldChg chg="addSp delSp modSp add mod">
        <pc:chgData name="Ramy Mohamed" userId="0cc068d6-35f3-41e3-a10d-b98e4c17dcff" providerId="ADAL" clId="{AF453001-A281-4A15-A310-D110B7F86FE8}" dt="2023-02-09T07:23:37.267" v="859" actId="20577"/>
        <pc:sldMkLst>
          <pc:docMk/>
          <pc:sldMk cId="862172995" sldId="418"/>
        </pc:sldMkLst>
        <pc:spChg chg="mod">
          <ac:chgData name="Ramy Mohamed" userId="0cc068d6-35f3-41e3-a10d-b98e4c17dcff" providerId="ADAL" clId="{AF453001-A281-4A15-A310-D110B7F86FE8}" dt="2023-02-09T07:23:37.267" v="859" actId="20577"/>
          <ac:spMkLst>
            <pc:docMk/>
            <pc:sldMk cId="862172995" sldId="418"/>
            <ac:spMk id="6" creationId="{00000000-0000-0000-0000-000000000000}"/>
          </ac:spMkLst>
        </pc:spChg>
        <pc:picChg chg="del">
          <ac:chgData name="Ramy Mohamed" userId="0cc068d6-35f3-41e3-a10d-b98e4c17dcff" providerId="ADAL" clId="{AF453001-A281-4A15-A310-D110B7F86FE8}" dt="2023-02-09T07:14:54.579" v="698" actId="478"/>
          <ac:picMkLst>
            <pc:docMk/>
            <pc:sldMk cId="862172995" sldId="418"/>
            <ac:picMk id="1026" creationId="{80F3AB11-CDE4-F344-3E34-D1AA5DCB661B}"/>
          </ac:picMkLst>
        </pc:picChg>
        <pc:picChg chg="add mod">
          <ac:chgData name="Ramy Mohamed" userId="0cc068d6-35f3-41e3-a10d-b98e4c17dcff" providerId="ADAL" clId="{AF453001-A281-4A15-A310-D110B7F86FE8}" dt="2023-02-09T07:15:08.707" v="703" actId="1076"/>
          <ac:picMkLst>
            <pc:docMk/>
            <pc:sldMk cId="862172995" sldId="418"/>
            <ac:picMk id="14338" creationId="{36BF74FF-A3A7-95EE-BE77-282A4DBE11C8}"/>
          </ac:picMkLst>
        </pc:picChg>
      </pc:sldChg>
      <pc:sldChg chg="addSp delSp modSp add mod modNotesTx">
        <pc:chgData name="Ramy Mohamed" userId="0cc068d6-35f3-41e3-a10d-b98e4c17dcff" providerId="ADAL" clId="{AF453001-A281-4A15-A310-D110B7F86FE8}" dt="2023-02-09T07:17:35.312" v="734" actId="22"/>
        <pc:sldMkLst>
          <pc:docMk/>
          <pc:sldMk cId="2718085821" sldId="419"/>
        </pc:sldMkLst>
        <pc:spChg chg="add del">
          <ac:chgData name="Ramy Mohamed" userId="0cc068d6-35f3-41e3-a10d-b98e4c17dcff" providerId="ADAL" clId="{AF453001-A281-4A15-A310-D110B7F86FE8}" dt="2023-02-09T07:16:02.919" v="711"/>
          <ac:spMkLst>
            <pc:docMk/>
            <pc:sldMk cId="2718085821" sldId="419"/>
            <ac:spMk id="2" creationId="{2910B84A-E8C8-C051-2DE6-4FBB836D3BAF}"/>
          </ac:spMkLst>
        </pc:spChg>
        <pc:spChg chg="add del">
          <ac:chgData name="Ramy Mohamed" userId="0cc068d6-35f3-41e3-a10d-b98e4c17dcff" providerId="ADAL" clId="{AF453001-A281-4A15-A310-D110B7F86FE8}" dt="2023-02-09T07:16:07.933" v="716"/>
          <ac:spMkLst>
            <pc:docMk/>
            <pc:sldMk cId="2718085821" sldId="419"/>
            <ac:spMk id="4" creationId="{0C41FA46-6B5F-D8EB-81DB-15A55D84FE6F}"/>
          </ac:spMkLst>
        </pc:spChg>
        <pc:spChg chg="mod">
          <ac:chgData name="Ramy Mohamed" userId="0cc068d6-35f3-41e3-a10d-b98e4c17dcff" providerId="ADAL" clId="{AF453001-A281-4A15-A310-D110B7F86FE8}" dt="2023-02-09T07:15:52.476" v="708"/>
          <ac:spMkLst>
            <pc:docMk/>
            <pc:sldMk cId="2718085821" sldId="419"/>
            <ac:spMk id="6" creationId="{00000000-0000-0000-0000-000000000000}"/>
          </ac:spMkLst>
        </pc:spChg>
        <pc:spChg chg="mod">
          <ac:chgData name="Ramy Mohamed" userId="0cc068d6-35f3-41e3-a10d-b98e4c17dcff" providerId="ADAL" clId="{AF453001-A281-4A15-A310-D110B7F86FE8}" dt="2023-02-09T07:17:22.958" v="732" actId="113"/>
          <ac:spMkLst>
            <pc:docMk/>
            <pc:sldMk cId="2718085821" sldId="419"/>
            <ac:spMk id="7" creationId="{E9EDBB3C-DED3-D4C7-72BD-3C57C299013D}"/>
          </ac:spMkLst>
        </pc:spChg>
        <pc:spChg chg="add del">
          <ac:chgData name="Ramy Mohamed" userId="0cc068d6-35f3-41e3-a10d-b98e4c17dcff" providerId="ADAL" clId="{AF453001-A281-4A15-A310-D110B7F86FE8}" dt="2023-02-09T07:17:35.312" v="734" actId="22"/>
          <ac:spMkLst>
            <pc:docMk/>
            <pc:sldMk cId="2718085821" sldId="419"/>
            <ac:spMk id="9" creationId="{EBA86AFF-BB63-5391-6F5A-E41EBDAA5E5D}"/>
          </ac:spMkLst>
        </pc:spChg>
        <pc:picChg chg="del">
          <ac:chgData name="Ramy Mohamed" userId="0cc068d6-35f3-41e3-a10d-b98e4c17dcff" providerId="ADAL" clId="{AF453001-A281-4A15-A310-D110B7F86FE8}" dt="2023-02-09T07:15:54.082" v="709" actId="478"/>
          <ac:picMkLst>
            <pc:docMk/>
            <pc:sldMk cId="2718085821" sldId="419"/>
            <ac:picMk id="3" creationId="{C2FF0A8F-8E29-2DAC-7042-17AA73B96778}"/>
          </ac:picMkLst>
        </pc:picChg>
      </pc:sldChg>
      <pc:sldChg chg="addSp delSp modSp add mod modNotesTx">
        <pc:chgData name="Ramy Mohamed" userId="0cc068d6-35f3-41e3-a10d-b98e4c17dcff" providerId="ADAL" clId="{AF453001-A281-4A15-A310-D110B7F86FE8}" dt="2023-02-09T07:20:53.805" v="825" actId="20577"/>
        <pc:sldMkLst>
          <pc:docMk/>
          <pc:sldMk cId="1942700605" sldId="420"/>
        </pc:sldMkLst>
        <pc:spChg chg="add del">
          <ac:chgData name="Ramy Mohamed" userId="0cc068d6-35f3-41e3-a10d-b98e4c17dcff" providerId="ADAL" clId="{AF453001-A281-4A15-A310-D110B7F86FE8}" dt="2023-02-09T07:18:38.717" v="798"/>
          <ac:spMkLst>
            <pc:docMk/>
            <pc:sldMk cId="1942700605" sldId="420"/>
            <ac:spMk id="2" creationId="{3DFF0267-9D23-311E-9C87-F7E9FEAF191F}"/>
          </ac:spMkLst>
        </pc:spChg>
        <pc:spChg chg="mod">
          <ac:chgData name="Ramy Mohamed" userId="0cc068d6-35f3-41e3-a10d-b98e4c17dcff" providerId="ADAL" clId="{AF453001-A281-4A15-A310-D110B7F86FE8}" dt="2023-02-09T07:17:54.551" v="781" actId="20577"/>
          <ac:spMkLst>
            <pc:docMk/>
            <pc:sldMk cId="1942700605" sldId="420"/>
            <ac:spMk id="6" creationId="{00000000-0000-0000-0000-000000000000}"/>
          </ac:spMkLst>
        </pc:spChg>
        <pc:spChg chg="mod">
          <ac:chgData name="Ramy Mohamed" userId="0cc068d6-35f3-41e3-a10d-b98e4c17dcff" providerId="ADAL" clId="{AF453001-A281-4A15-A310-D110B7F86FE8}" dt="2023-02-09T07:20:53.805" v="825" actId="20577"/>
          <ac:spMkLst>
            <pc:docMk/>
            <pc:sldMk cId="1942700605" sldId="420"/>
            <ac:spMk id="7" creationId="{E9EDBB3C-DED3-D4C7-72BD-3C57C299013D}"/>
          </ac:spMkLst>
        </pc:spChg>
        <pc:spChg chg="add del">
          <ac:chgData name="Ramy Mohamed" userId="0cc068d6-35f3-41e3-a10d-b98e4c17dcff" providerId="ADAL" clId="{AF453001-A281-4A15-A310-D110B7F86FE8}" dt="2023-02-09T07:20:19.863" v="817" actId="22"/>
          <ac:spMkLst>
            <pc:docMk/>
            <pc:sldMk cId="1942700605" sldId="420"/>
            <ac:spMk id="9" creationId="{C202DBA8-B3AC-78EA-1864-06B5546EF0BE}"/>
          </ac:spMkLst>
        </pc:spChg>
        <pc:picChg chg="add mod">
          <ac:chgData name="Ramy Mohamed" userId="0cc068d6-35f3-41e3-a10d-b98e4c17dcff" providerId="ADAL" clId="{AF453001-A281-4A15-A310-D110B7F86FE8}" dt="2023-02-09T07:19:30.898" v="813" actId="1076"/>
          <ac:picMkLst>
            <pc:docMk/>
            <pc:sldMk cId="1942700605" sldId="420"/>
            <ac:picMk id="4" creationId="{6FCBD43A-854A-F5CE-7EB6-990AD225152B}"/>
          </ac:picMkLst>
        </pc:picChg>
      </pc:sldChg>
      <pc:sldChg chg="addSp delSp modSp add mod modNotesTx">
        <pc:chgData name="Ramy Mohamed" userId="0cc068d6-35f3-41e3-a10d-b98e4c17dcff" providerId="ADAL" clId="{AF453001-A281-4A15-A310-D110B7F86FE8}" dt="2023-02-09T07:22:21.289" v="841"/>
        <pc:sldMkLst>
          <pc:docMk/>
          <pc:sldMk cId="4005620734" sldId="421"/>
        </pc:sldMkLst>
        <pc:spChg chg="mod">
          <ac:chgData name="Ramy Mohamed" userId="0cc068d6-35f3-41e3-a10d-b98e4c17dcff" providerId="ADAL" clId="{AF453001-A281-4A15-A310-D110B7F86FE8}" dt="2023-02-09T07:21:28.387" v="839" actId="20577"/>
          <ac:spMkLst>
            <pc:docMk/>
            <pc:sldMk cId="4005620734" sldId="421"/>
            <ac:spMk id="7" creationId="{E9EDBB3C-DED3-D4C7-72BD-3C57C299013D}"/>
          </ac:spMkLst>
        </pc:spChg>
        <pc:picChg chg="add mod">
          <ac:chgData name="Ramy Mohamed" userId="0cc068d6-35f3-41e3-a10d-b98e4c17dcff" providerId="ADAL" clId="{AF453001-A281-4A15-A310-D110B7F86FE8}" dt="2023-02-09T07:20:35.642" v="822" actId="14100"/>
          <ac:picMkLst>
            <pc:docMk/>
            <pc:sldMk cId="4005620734" sldId="421"/>
            <ac:picMk id="3" creationId="{4E8046CD-9813-7365-5085-F40CB4D2811D}"/>
          </ac:picMkLst>
        </pc:picChg>
        <pc:picChg chg="del">
          <ac:chgData name="Ramy Mohamed" userId="0cc068d6-35f3-41e3-a10d-b98e4c17dcff" providerId="ADAL" clId="{AF453001-A281-4A15-A310-D110B7F86FE8}" dt="2023-02-09T07:20:29.843" v="819" actId="478"/>
          <ac:picMkLst>
            <pc:docMk/>
            <pc:sldMk cId="4005620734" sldId="421"/>
            <ac:picMk id="4" creationId="{6FCBD43A-854A-F5CE-7EB6-990AD225152B}"/>
          </ac:picMkLst>
        </pc:picChg>
      </pc:sldChg>
      <pc:sldChg chg="addSp delSp modSp add mod modNotesTx">
        <pc:chgData name="Ramy Mohamed" userId="0cc068d6-35f3-41e3-a10d-b98e4c17dcff" providerId="ADAL" clId="{AF453001-A281-4A15-A310-D110B7F86FE8}" dt="2023-02-09T07:23:23.709" v="857"/>
        <pc:sldMkLst>
          <pc:docMk/>
          <pc:sldMk cId="169462382" sldId="422"/>
        </pc:sldMkLst>
        <pc:spChg chg="add del mod">
          <ac:chgData name="Ramy Mohamed" userId="0cc068d6-35f3-41e3-a10d-b98e4c17dcff" providerId="ADAL" clId="{AF453001-A281-4A15-A310-D110B7F86FE8}" dt="2023-02-09T07:23:01.691" v="850" actId="478"/>
          <ac:spMkLst>
            <pc:docMk/>
            <pc:sldMk cId="169462382" sldId="422"/>
            <ac:spMk id="4" creationId="{7A9DB1B6-0983-BD03-6859-80362BFAA0AE}"/>
          </ac:spMkLst>
        </pc:spChg>
        <pc:spChg chg="mod">
          <ac:chgData name="Ramy Mohamed" userId="0cc068d6-35f3-41e3-a10d-b98e4c17dcff" providerId="ADAL" clId="{AF453001-A281-4A15-A310-D110B7F86FE8}" dt="2023-02-09T07:22:54.803" v="846"/>
          <ac:spMkLst>
            <pc:docMk/>
            <pc:sldMk cId="169462382" sldId="422"/>
            <ac:spMk id="6" creationId="{00000000-0000-0000-0000-000000000000}"/>
          </ac:spMkLst>
        </pc:spChg>
        <pc:spChg chg="del">
          <ac:chgData name="Ramy Mohamed" userId="0cc068d6-35f3-41e3-a10d-b98e4c17dcff" providerId="ADAL" clId="{AF453001-A281-4A15-A310-D110B7F86FE8}" dt="2023-02-09T07:22:58.606" v="848" actId="478"/>
          <ac:spMkLst>
            <pc:docMk/>
            <pc:sldMk cId="169462382" sldId="422"/>
            <ac:spMk id="7" creationId="{E9EDBB3C-DED3-D4C7-72BD-3C57C299013D}"/>
          </ac:spMkLst>
        </pc:spChg>
        <pc:picChg chg="del">
          <ac:chgData name="Ramy Mohamed" userId="0cc068d6-35f3-41e3-a10d-b98e4c17dcff" providerId="ADAL" clId="{AF453001-A281-4A15-A310-D110B7F86FE8}" dt="2023-02-09T07:22:57.316" v="847" actId="478"/>
          <ac:picMkLst>
            <pc:docMk/>
            <pc:sldMk cId="169462382" sldId="422"/>
            <ac:picMk id="3" creationId="{4E8046CD-9813-7365-5085-F40CB4D2811D}"/>
          </ac:picMkLst>
        </pc:picChg>
        <pc:picChg chg="add mod">
          <ac:chgData name="Ramy Mohamed" userId="0cc068d6-35f3-41e3-a10d-b98e4c17dcff" providerId="ADAL" clId="{AF453001-A281-4A15-A310-D110B7F86FE8}" dt="2023-02-09T07:23:20.260" v="856" actId="1076"/>
          <ac:picMkLst>
            <pc:docMk/>
            <pc:sldMk cId="169462382" sldId="422"/>
            <ac:picMk id="9" creationId="{70894E9E-5F0A-5F68-BD7D-10649F9D3A28}"/>
          </ac:picMkLst>
        </pc:picChg>
      </pc:sldChg>
      <pc:sldChg chg="addSp delSp modSp add mod">
        <pc:chgData name="Ramy Mohamed" userId="0cc068d6-35f3-41e3-a10d-b98e4c17dcff" providerId="ADAL" clId="{AF453001-A281-4A15-A310-D110B7F86FE8}" dt="2023-02-09T07:34:43.730" v="1093" actId="1076"/>
        <pc:sldMkLst>
          <pc:docMk/>
          <pc:sldMk cId="160987679" sldId="423"/>
        </pc:sldMkLst>
        <pc:spChg chg="add mod">
          <ac:chgData name="Ramy Mohamed" userId="0cc068d6-35f3-41e3-a10d-b98e4c17dcff" providerId="ADAL" clId="{AF453001-A281-4A15-A310-D110B7F86FE8}" dt="2023-02-09T07:34:03.354" v="1086" actId="14100"/>
          <ac:spMkLst>
            <pc:docMk/>
            <pc:sldMk cId="160987679" sldId="423"/>
            <ac:spMk id="2" creationId="{7A2615DC-637B-762D-1D83-037BB67A9CA9}"/>
          </ac:spMkLst>
        </pc:spChg>
        <pc:spChg chg="add del">
          <ac:chgData name="Ramy Mohamed" userId="0cc068d6-35f3-41e3-a10d-b98e4c17dcff" providerId="ADAL" clId="{AF453001-A281-4A15-A310-D110B7F86FE8}" dt="2023-02-09T07:28:52.423" v="902" actId="22"/>
          <ac:spMkLst>
            <pc:docMk/>
            <pc:sldMk cId="160987679" sldId="423"/>
            <ac:spMk id="4" creationId="{B23CD953-EFB9-6E1E-3EE5-996CED26F45E}"/>
          </ac:spMkLst>
        </pc:spChg>
        <pc:spChg chg="mod">
          <ac:chgData name="Ramy Mohamed" userId="0cc068d6-35f3-41e3-a10d-b98e4c17dcff" providerId="ADAL" clId="{AF453001-A281-4A15-A310-D110B7F86FE8}" dt="2023-02-09T07:28:36.923" v="898" actId="20577"/>
          <ac:spMkLst>
            <pc:docMk/>
            <pc:sldMk cId="160987679" sldId="423"/>
            <ac:spMk id="6" creationId="{00000000-0000-0000-0000-000000000000}"/>
          </ac:spMkLst>
        </pc:spChg>
        <pc:picChg chg="del">
          <ac:chgData name="Ramy Mohamed" userId="0cc068d6-35f3-41e3-a10d-b98e4c17dcff" providerId="ADAL" clId="{AF453001-A281-4A15-A310-D110B7F86FE8}" dt="2023-02-09T07:28:38.298" v="899" actId="478"/>
          <ac:picMkLst>
            <pc:docMk/>
            <pc:sldMk cId="160987679" sldId="423"/>
            <ac:picMk id="14338" creationId="{36BF74FF-A3A7-95EE-BE77-282A4DBE11C8}"/>
          </ac:picMkLst>
        </pc:picChg>
        <pc:picChg chg="add mod">
          <ac:chgData name="Ramy Mohamed" userId="0cc068d6-35f3-41e3-a10d-b98e4c17dcff" providerId="ADAL" clId="{AF453001-A281-4A15-A310-D110B7F86FE8}" dt="2023-02-09T07:34:08.777" v="1090" actId="1076"/>
          <ac:picMkLst>
            <pc:docMk/>
            <pc:sldMk cId="160987679" sldId="423"/>
            <ac:picMk id="18434" creationId="{E409B3E3-1111-BE83-61A6-49E71DBF10D4}"/>
          </ac:picMkLst>
        </pc:picChg>
        <pc:picChg chg="add mod">
          <ac:chgData name="Ramy Mohamed" userId="0cc068d6-35f3-41e3-a10d-b98e4c17dcff" providerId="ADAL" clId="{AF453001-A281-4A15-A310-D110B7F86FE8}" dt="2023-02-09T07:34:43.730" v="1093" actId="1076"/>
          <ac:picMkLst>
            <pc:docMk/>
            <pc:sldMk cId="160987679" sldId="423"/>
            <ac:picMk id="18436" creationId="{1F96650A-2814-6FC9-0F3E-7D168D786018}"/>
          </ac:picMkLst>
        </pc:picChg>
      </pc:sldChg>
    </pc:docChg>
  </pc:docChgLst>
  <pc:docChgLst>
    <pc:chgData name="Ramy Mohamed" userId="0cc068d6-35f3-41e3-a10d-b98e4c17dcff" providerId="ADAL" clId="{6A6B60C6-BEEE-45AD-8047-B8A511AB8A06}"/>
    <pc:docChg chg="modSld">
      <pc:chgData name="Ramy Mohamed" userId="0cc068d6-35f3-41e3-a10d-b98e4c17dcff" providerId="ADAL" clId="{6A6B60C6-BEEE-45AD-8047-B8A511AB8A06}" dt="2023-02-06T05:39:39.892" v="3" actId="14100"/>
      <pc:docMkLst>
        <pc:docMk/>
      </pc:docMkLst>
      <pc:sldChg chg="modSp">
        <pc:chgData name="Ramy Mohamed" userId="0cc068d6-35f3-41e3-a10d-b98e4c17dcff" providerId="ADAL" clId="{6A6B60C6-BEEE-45AD-8047-B8A511AB8A06}" dt="2023-02-06T05:38:34.612" v="1" actId="1076"/>
        <pc:sldMkLst>
          <pc:docMk/>
          <pc:sldMk cId="3342776890" sldId="347"/>
        </pc:sldMkLst>
        <pc:picChg chg="mod">
          <ac:chgData name="Ramy Mohamed" userId="0cc068d6-35f3-41e3-a10d-b98e4c17dcff" providerId="ADAL" clId="{6A6B60C6-BEEE-45AD-8047-B8A511AB8A06}" dt="2023-02-06T05:38:34.612" v="1" actId="1076"/>
          <ac:picMkLst>
            <pc:docMk/>
            <pc:sldMk cId="3342776890" sldId="347"/>
            <ac:picMk id="11266" creationId="{CB375EF5-01EB-DB2C-55AD-99CEDA17C971}"/>
          </ac:picMkLst>
        </pc:picChg>
      </pc:sldChg>
      <pc:sldChg chg="modSp mod">
        <pc:chgData name="Ramy Mohamed" userId="0cc068d6-35f3-41e3-a10d-b98e4c17dcff" providerId="ADAL" clId="{6A6B60C6-BEEE-45AD-8047-B8A511AB8A06}" dt="2023-02-06T05:39:24.044" v="2" actId="14100"/>
        <pc:sldMkLst>
          <pc:docMk/>
          <pc:sldMk cId="1986017460" sldId="367"/>
        </pc:sldMkLst>
        <pc:cxnChg chg="mod">
          <ac:chgData name="Ramy Mohamed" userId="0cc068d6-35f3-41e3-a10d-b98e4c17dcff" providerId="ADAL" clId="{6A6B60C6-BEEE-45AD-8047-B8A511AB8A06}" dt="2023-02-06T05:39:24.044" v="2" actId="14100"/>
          <ac:cxnSpMkLst>
            <pc:docMk/>
            <pc:sldMk cId="1986017460" sldId="367"/>
            <ac:cxnSpMk id="21" creationId="{016036AD-B8DC-2747-6522-FAE402D5FF6B}"/>
          </ac:cxnSpMkLst>
        </pc:cxnChg>
      </pc:sldChg>
      <pc:sldChg chg="modSp mod">
        <pc:chgData name="Ramy Mohamed" userId="0cc068d6-35f3-41e3-a10d-b98e4c17dcff" providerId="ADAL" clId="{6A6B60C6-BEEE-45AD-8047-B8A511AB8A06}" dt="2023-02-06T05:39:39.892" v="3" actId="14100"/>
        <pc:sldMkLst>
          <pc:docMk/>
          <pc:sldMk cId="1788382075" sldId="368"/>
        </pc:sldMkLst>
        <pc:spChg chg="mod">
          <ac:chgData name="Ramy Mohamed" userId="0cc068d6-35f3-41e3-a10d-b98e4c17dcff" providerId="ADAL" clId="{6A6B60C6-BEEE-45AD-8047-B8A511AB8A06}" dt="2023-02-06T05:39:39.892" v="3" actId="14100"/>
          <ac:spMkLst>
            <pc:docMk/>
            <pc:sldMk cId="1788382075" sldId="368"/>
            <ac:spMk id="3" creationId="{44A4E3A6-9770-6865-3A33-98C77F4E105E}"/>
          </ac:spMkLst>
        </pc:spChg>
      </pc:sldChg>
    </pc:docChg>
  </pc:docChgLst>
  <pc:docChgLst>
    <pc:chgData name="Rabab Gomaa" userId="171d4a888b575b49" providerId="LiveId" clId="{C8024CC7-C740-4611-941F-C3ECF3C70E40}"/>
    <pc:docChg chg="undo redo custSel addSld delSld modSld sldOrd replTag">
      <pc:chgData name="Rabab Gomaa" userId="171d4a888b575b49" providerId="LiveId" clId="{C8024CC7-C740-4611-941F-C3ECF3C70E40}" dt="2023-04-12T03:37:46.412" v="19845"/>
      <pc:docMkLst>
        <pc:docMk/>
      </pc:docMkLst>
      <pc:sldChg chg="modSp mod modNotesTx">
        <pc:chgData name="Rabab Gomaa" userId="171d4a888b575b49" providerId="LiveId" clId="{C8024CC7-C740-4611-941F-C3ECF3C70E40}" dt="2023-04-11T04:53:47.013" v="19256" actId="20577"/>
        <pc:sldMkLst>
          <pc:docMk/>
          <pc:sldMk cId="3695813703" sldId="256"/>
        </pc:sldMkLst>
        <pc:spChg chg="mod">
          <ac:chgData name="Rabab Gomaa" userId="171d4a888b575b49" providerId="LiveId" clId="{C8024CC7-C740-4611-941F-C3ECF3C70E40}" dt="2023-04-11T04:07:06.838" v="17419" actId="14100"/>
          <ac:spMkLst>
            <pc:docMk/>
            <pc:sldMk cId="3695813703" sldId="256"/>
            <ac:spMk id="2" creationId="{00000000-0000-0000-0000-000000000000}"/>
          </ac:spMkLst>
        </pc:spChg>
        <pc:spChg chg="mod">
          <ac:chgData name="Rabab Gomaa" userId="171d4a888b575b49" providerId="LiveId" clId="{C8024CC7-C740-4611-941F-C3ECF3C70E40}" dt="2023-04-08T22:39:48.183" v="68" actId="20577"/>
          <ac:spMkLst>
            <pc:docMk/>
            <pc:sldMk cId="3695813703" sldId="256"/>
            <ac:spMk id="3" creationId="{00000000-0000-0000-0000-000000000000}"/>
          </ac:spMkLst>
        </pc:spChg>
        <pc:spChg chg="mod">
          <ac:chgData name="Rabab Gomaa" userId="171d4a888b575b49" providerId="LiveId" clId="{C8024CC7-C740-4611-941F-C3ECF3C70E40}" dt="2023-04-11T04:52:46.085" v="19163" actId="6549"/>
          <ac:spMkLst>
            <pc:docMk/>
            <pc:sldMk cId="3695813703" sldId="256"/>
            <ac:spMk id="4" creationId="{00000000-0000-0000-0000-000000000000}"/>
          </ac:spMkLst>
        </pc:spChg>
      </pc:sldChg>
      <pc:sldChg chg="modSp del mod chgLayout">
        <pc:chgData name="Rabab Gomaa" userId="171d4a888b575b49" providerId="LiveId" clId="{C8024CC7-C740-4611-941F-C3ECF3C70E40}" dt="2023-04-10T18:46:32.305" v="12521" actId="47"/>
        <pc:sldMkLst>
          <pc:docMk/>
          <pc:sldMk cId="357303735" sldId="257"/>
        </pc:sldMkLst>
        <pc:spChg chg="mod ord">
          <ac:chgData name="Rabab Gomaa" userId="171d4a888b575b49" providerId="LiveId" clId="{C8024CC7-C740-4611-941F-C3ECF3C70E40}" dt="2023-04-10T18:46:13.614" v="12519"/>
          <ac:spMkLst>
            <pc:docMk/>
            <pc:sldMk cId="357303735" sldId="257"/>
            <ac:spMk id="2" creationId="{00000000-0000-0000-0000-000000000000}"/>
          </ac:spMkLst>
        </pc:spChg>
        <pc:spChg chg="mod ord">
          <ac:chgData name="Rabab Gomaa" userId="171d4a888b575b49" providerId="LiveId" clId="{C8024CC7-C740-4611-941F-C3ECF3C70E40}" dt="2023-04-10T18:45:09.796" v="12510" actId="6549"/>
          <ac:spMkLst>
            <pc:docMk/>
            <pc:sldMk cId="357303735" sldId="257"/>
            <ac:spMk id="3" creationId="{00000000-0000-0000-0000-000000000000}"/>
          </ac:spMkLst>
        </pc:spChg>
        <pc:spChg chg="mod ord">
          <ac:chgData name="Rabab Gomaa" userId="171d4a888b575b49" providerId="LiveId" clId="{C8024CC7-C740-4611-941F-C3ECF3C70E40}" dt="2023-04-10T18:43:37.044" v="12406" actId="700"/>
          <ac:spMkLst>
            <pc:docMk/>
            <pc:sldMk cId="357303735" sldId="257"/>
            <ac:spMk id="5" creationId="{00000000-0000-0000-0000-000000000000}"/>
          </ac:spMkLst>
        </pc:spChg>
      </pc:sldChg>
      <pc:sldChg chg="addSp modSp add del mod">
        <pc:chgData name="Rabab Gomaa" userId="171d4a888b575b49" providerId="LiveId" clId="{C8024CC7-C740-4611-941F-C3ECF3C70E40}" dt="2023-04-09T17:11:40.023" v="2216" actId="2696"/>
        <pc:sldMkLst>
          <pc:docMk/>
          <pc:sldMk cId="2485925399" sldId="270"/>
        </pc:sldMkLst>
        <pc:spChg chg="mod">
          <ac:chgData name="Rabab Gomaa" userId="171d4a888b575b49" providerId="LiveId" clId="{C8024CC7-C740-4611-941F-C3ECF3C70E40}" dt="2023-04-09T17:11:39.881" v="2214" actId="20577"/>
          <ac:spMkLst>
            <pc:docMk/>
            <pc:sldMk cId="2485925399" sldId="270"/>
            <ac:spMk id="2" creationId="{00000000-0000-0000-0000-000000000000}"/>
          </ac:spMkLst>
        </pc:spChg>
        <pc:spChg chg="add mod">
          <ac:chgData name="Rabab Gomaa" userId="171d4a888b575b49" providerId="LiveId" clId="{C8024CC7-C740-4611-941F-C3ECF3C70E40}" dt="2023-04-09T17:11:39.240" v="2210"/>
          <ac:spMkLst>
            <pc:docMk/>
            <pc:sldMk cId="2485925399" sldId="270"/>
            <ac:spMk id="3" creationId="{0F252FA7-0587-BFB8-1934-B1BFC46A92BB}"/>
          </ac:spMkLst>
        </pc:spChg>
        <pc:spChg chg="mod">
          <ac:chgData name="Rabab Gomaa" userId="171d4a888b575b49" providerId="LiveId" clId="{C8024CC7-C740-4611-941F-C3ECF3C70E40}" dt="2023-04-09T17:11:39.671" v="2212" actId="20577"/>
          <ac:spMkLst>
            <pc:docMk/>
            <pc:sldMk cId="2485925399" sldId="270"/>
            <ac:spMk id="5" creationId="{00000000-0000-0000-0000-000000000000}"/>
          </ac:spMkLst>
        </pc:spChg>
        <pc:spChg chg="mod">
          <ac:chgData name="Rabab Gomaa" userId="171d4a888b575b49" providerId="LiveId" clId="{C8024CC7-C740-4611-941F-C3ECF3C70E40}" dt="2023-04-09T17:11:39.786" v="2213" actId="20577"/>
          <ac:spMkLst>
            <pc:docMk/>
            <pc:sldMk cId="2485925399" sldId="270"/>
            <ac:spMk id="6" creationId="{00000000-0000-0000-0000-000000000000}"/>
          </ac:spMkLst>
        </pc:spChg>
        <pc:spChg chg="add mod">
          <ac:chgData name="Rabab Gomaa" userId="171d4a888b575b49" providerId="LiveId" clId="{C8024CC7-C740-4611-941F-C3ECF3C70E40}" dt="2023-04-09T17:11:39.240" v="2210"/>
          <ac:spMkLst>
            <pc:docMk/>
            <pc:sldMk cId="2485925399" sldId="270"/>
            <ac:spMk id="7" creationId="{5B316825-CF52-F5A5-376D-4D80B557E97B}"/>
          </ac:spMkLst>
        </pc:spChg>
        <pc:spChg chg="add mod">
          <ac:chgData name="Rabab Gomaa" userId="171d4a888b575b49" providerId="LiveId" clId="{C8024CC7-C740-4611-941F-C3ECF3C70E40}" dt="2023-04-09T17:11:39.241" v="2211"/>
          <ac:spMkLst>
            <pc:docMk/>
            <pc:sldMk cId="2485925399" sldId="270"/>
            <ac:spMk id="8" creationId="{35F21898-3C6B-5041-2090-6B75DBB5E4E0}"/>
          </ac:spMkLst>
        </pc:spChg>
      </pc:sldChg>
      <pc:sldChg chg="addSp modSp add del mod">
        <pc:chgData name="Rabab Gomaa" userId="171d4a888b575b49" providerId="LiveId" clId="{C8024CC7-C740-4611-941F-C3ECF3C70E40}" dt="2023-04-09T17:11:38.850" v="2207" actId="2696"/>
        <pc:sldMkLst>
          <pc:docMk/>
          <pc:sldMk cId="110332610" sldId="271"/>
        </pc:sldMkLst>
        <pc:spChg chg="mod">
          <ac:chgData name="Rabab Gomaa" userId="171d4a888b575b49" providerId="LiveId" clId="{C8024CC7-C740-4611-941F-C3ECF3C70E40}" dt="2023-04-09T17:11:38.578" v="2205" actId="20577"/>
          <ac:spMkLst>
            <pc:docMk/>
            <pc:sldMk cId="110332610" sldId="271"/>
            <ac:spMk id="2" creationId="{00000000-0000-0000-0000-000000000000}"/>
          </ac:spMkLst>
        </pc:spChg>
        <pc:spChg chg="add mod">
          <ac:chgData name="Rabab Gomaa" userId="171d4a888b575b49" providerId="LiveId" clId="{C8024CC7-C740-4611-941F-C3ECF3C70E40}" dt="2023-04-09T17:11:37.870" v="2201"/>
          <ac:spMkLst>
            <pc:docMk/>
            <pc:sldMk cId="110332610" sldId="271"/>
            <ac:spMk id="4" creationId="{A87D2927-3E79-F428-F3C1-FE28DE0F6695}"/>
          </ac:spMkLst>
        </pc:spChg>
        <pc:spChg chg="add mod">
          <ac:chgData name="Rabab Gomaa" userId="171d4a888b575b49" providerId="LiveId" clId="{C8024CC7-C740-4611-941F-C3ECF3C70E40}" dt="2023-04-09T17:11:37.870" v="2201"/>
          <ac:spMkLst>
            <pc:docMk/>
            <pc:sldMk cId="110332610" sldId="271"/>
            <ac:spMk id="6" creationId="{725CE4CC-8B70-A86A-DD8E-78153000E9EB}"/>
          </ac:spMkLst>
        </pc:spChg>
        <pc:spChg chg="mod">
          <ac:chgData name="Rabab Gomaa" userId="171d4a888b575b49" providerId="LiveId" clId="{C8024CC7-C740-4611-941F-C3ECF3C70E40}" dt="2023-04-09T17:11:38.287" v="2203" actId="20577"/>
          <ac:spMkLst>
            <pc:docMk/>
            <pc:sldMk cId="110332610" sldId="271"/>
            <ac:spMk id="7" creationId="{00000000-0000-0000-0000-000000000000}"/>
          </ac:spMkLst>
        </pc:spChg>
        <pc:spChg chg="mod">
          <ac:chgData name="Rabab Gomaa" userId="171d4a888b575b49" providerId="LiveId" clId="{C8024CC7-C740-4611-941F-C3ECF3C70E40}" dt="2023-04-09T17:11:38.412" v="2204" actId="20577"/>
          <ac:spMkLst>
            <pc:docMk/>
            <pc:sldMk cId="110332610" sldId="271"/>
            <ac:spMk id="8" creationId="{00000000-0000-0000-0000-000000000000}"/>
          </ac:spMkLst>
        </pc:spChg>
        <pc:spChg chg="add mod">
          <ac:chgData name="Rabab Gomaa" userId="171d4a888b575b49" providerId="LiveId" clId="{C8024CC7-C740-4611-941F-C3ECF3C70E40}" dt="2023-04-09T17:11:37.874" v="2202"/>
          <ac:spMkLst>
            <pc:docMk/>
            <pc:sldMk cId="110332610" sldId="271"/>
            <ac:spMk id="9" creationId="{0190F48D-FDCE-0480-1665-800DD9139C36}"/>
          </ac:spMkLst>
        </pc:spChg>
      </pc:sldChg>
      <pc:sldChg chg="addSp modSp add del mod">
        <pc:chgData name="Rabab Gomaa" userId="171d4a888b575b49" providerId="LiveId" clId="{C8024CC7-C740-4611-941F-C3ECF3C70E40}" dt="2023-04-09T17:11:46.481" v="2247" actId="2696"/>
        <pc:sldMkLst>
          <pc:docMk/>
          <pc:sldMk cId="803149796" sldId="272"/>
        </pc:sldMkLst>
        <pc:spChg chg="mod">
          <ac:chgData name="Rabab Gomaa" userId="171d4a888b575b49" providerId="LiveId" clId="{C8024CC7-C740-4611-941F-C3ECF3C70E40}" dt="2023-04-09T17:11:46.310" v="2245" actId="20577"/>
          <ac:spMkLst>
            <pc:docMk/>
            <pc:sldMk cId="803149796" sldId="272"/>
            <ac:spMk id="2" creationId="{00000000-0000-0000-0000-000000000000}"/>
          </ac:spMkLst>
        </pc:spChg>
        <pc:spChg chg="mod">
          <ac:chgData name="Rabab Gomaa" userId="171d4a888b575b49" providerId="LiveId" clId="{C8024CC7-C740-4611-941F-C3ECF3C70E40}" dt="2023-04-09T17:11:43.151" v="2232" actId="207"/>
          <ac:spMkLst>
            <pc:docMk/>
            <pc:sldMk cId="803149796" sldId="272"/>
            <ac:spMk id="4" creationId="{AAAEE18E-9ADF-47F7-B4FF-491BC31ADE95}"/>
          </ac:spMkLst>
        </pc:spChg>
        <pc:spChg chg="mod">
          <ac:chgData name="Rabab Gomaa" userId="171d4a888b575b49" providerId="LiveId" clId="{C8024CC7-C740-4611-941F-C3ECF3C70E40}" dt="2023-04-09T17:11:43.226" v="2233"/>
          <ac:spMkLst>
            <pc:docMk/>
            <pc:sldMk cId="803149796" sldId="272"/>
            <ac:spMk id="6" creationId="{407396DE-9BFC-40BC-BD1D-6F2E8449F99D}"/>
          </ac:spMkLst>
        </pc:spChg>
        <pc:spChg chg="mod">
          <ac:chgData name="Rabab Gomaa" userId="171d4a888b575b49" providerId="LiveId" clId="{C8024CC7-C740-4611-941F-C3ECF3C70E40}" dt="2023-04-09T17:11:43.272" v="2234" actId="207"/>
          <ac:spMkLst>
            <pc:docMk/>
            <pc:sldMk cId="803149796" sldId="272"/>
            <ac:spMk id="8" creationId="{B309C439-ECED-452E-8CA4-9CCD22FFA779}"/>
          </ac:spMkLst>
        </pc:spChg>
        <pc:spChg chg="mod">
          <ac:chgData name="Rabab Gomaa" userId="171d4a888b575b49" providerId="LiveId" clId="{C8024CC7-C740-4611-941F-C3ECF3C70E40}" dt="2023-04-09T17:11:43.339" v="2235"/>
          <ac:spMkLst>
            <pc:docMk/>
            <pc:sldMk cId="803149796" sldId="272"/>
            <ac:spMk id="10" creationId="{8A23C4C3-650F-4059-95CB-063223BB4119}"/>
          </ac:spMkLst>
        </pc:spChg>
        <pc:spChg chg="mod">
          <ac:chgData name="Rabab Gomaa" userId="171d4a888b575b49" providerId="LiveId" clId="{C8024CC7-C740-4611-941F-C3ECF3C70E40}" dt="2023-04-09T17:11:42.434" v="2230" actId="208"/>
          <ac:spMkLst>
            <pc:docMk/>
            <pc:sldMk cId="803149796" sldId="272"/>
            <ac:spMk id="12" creationId="{70BB0C74-3F8F-421A-80F8-BFBF642F6CA4}"/>
          </ac:spMkLst>
        </pc:spChg>
        <pc:spChg chg="mod">
          <ac:chgData name="Rabab Gomaa" userId="171d4a888b575b49" providerId="LiveId" clId="{C8024CC7-C740-4611-941F-C3ECF3C70E40}" dt="2023-04-09T17:11:44.317" v="2243" actId="20577"/>
          <ac:spMkLst>
            <pc:docMk/>
            <pc:sldMk cId="803149796" sldId="272"/>
            <ac:spMk id="13" creationId="{96E70183-490F-47FC-A6C0-DCECB3FDFA3A}"/>
          </ac:spMkLst>
        </pc:spChg>
        <pc:spChg chg="mod">
          <ac:chgData name="Rabab Gomaa" userId="171d4a888b575b49" providerId="LiveId" clId="{C8024CC7-C740-4611-941F-C3ECF3C70E40}" dt="2023-04-09T17:11:43.404" v="2236"/>
          <ac:spMkLst>
            <pc:docMk/>
            <pc:sldMk cId="803149796" sldId="272"/>
            <ac:spMk id="16" creationId="{26E9399B-EDFD-49A4-87FD-960AD9563DF8}"/>
          </ac:spMkLst>
        </pc:spChg>
        <pc:spChg chg="mod">
          <ac:chgData name="Rabab Gomaa" userId="171d4a888b575b49" providerId="LiveId" clId="{C8024CC7-C740-4611-941F-C3ECF3C70E40}" dt="2023-04-09T17:11:43.473" v="2237"/>
          <ac:spMkLst>
            <pc:docMk/>
            <pc:sldMk cId="803149796" sldId="272"/>
            <ac:spMk id="18" creationId="{38DB879C-D59D-44CC-8FAC-468EB38BCA99}"/>
          </ac:spMkLst>
        </pc:spChg>
        <pc:spChg chg="add mod">
          <ac:chgData name="Rabab Gomaa" userId="171d4a888b575b49" providerId="LiveId" clId="{C8024CC7-C740-4611-941F-C3ECF3C70E40}" dt="2023-04-09T17:11:43.673" v="2241"/>
          <ac:spMkLst>
            <pc:docMk/>
            <pc:sldMk cId="803149796" sldId="272"/>
            <ac:spMk id="20" creationId="{BAEA2FDA-50AA-C21F-3563-7D6B00196589}"/>
          </ac:spMkLst>
        </pc:spChg>
        <pc:spChg chg="mod">
          <ac:chgData name="Rabab Gomaa" userId="171d4a888b575b49" providerId="LiveId" clId="{C8024CC7-C740-4611-941F-C3ECF3C70E40}" dt="2023-04-09T17:11:44.462" v="2244" actId="20577"/>
          <ac:spMkLst>
            <pc:docMk/>
            <pc:sldMk cId="803149796" sldId="272"/>
            <ac:spMk id="22" creationId="{D43ADA44-7D15-4A8F-B826-118BC6ECBBC1}"/>
          </ac:spMkLst>
        </pc:spChg>
        <pc:spChg chg="mod">
          <ac:chgData name="Rabab Gomaa" userId="171d4a888b575b49" providerId="LiveId" clId="{C8024CC7-C740-4611-941F-C3ECF3C70E40}" dt="2023-04-09T17:11:42.602" v="2231" actId="207"/>
          <ac:spMkLst>
            <pc:docMk/>
            <pc:sldMk cId="803149796" sldId="272"/>
            <ac:spMk id="24" creationId="{C1D93780-E6CB-4FA3-8DAB-2A3545FEA2D7}"/>
          </ac:spMkLst>
        </pc:spChg>
        <pc:spChg chg="mod">
          <ac:chgData name="Rabab Gomaa" userId="171d4a888b575b49" providerId="LiveId" clId="{C8024CC7-C740-4611-941F-C3ECF3C70E40}" dt="2023-04-09T17:11:43.523" v="2238" actId="207"/>
          <ac:spMkLst>
            <pc:docMk/>
            <pc:sldMk cId="803149796" sldId="272"/>
            <ac:spMk id="26" creationId="{94324A51-4147-45B8-AF39-BBC2D9D444CB}"/>
          </ac:spMkLst>
        </pc:spChg>
        <pc:spChg chg="mod">
          <ac:chgData name="Rabab Gomaa" userId="171d4a888b575b49" providerId="LiveId" clId="{C8024CC7-C740-4611-941F-C3ECF3C70E40}" dt="2023-04-09T17:11:43.580" v="2239" actId="207"/>
          <ac:spMkLst>
            <pc:docMk/>
            <pc:sldMk cId="803149796" sldId="272"/>
            <ac:spMk id="27" creationId="{A0F2BCE1-2BAB-4AE6-BFD9-40FA3FE4E84B}"/>
          </ac:spMkLst>
        </pc:spChg>
        <pc:spChg chg="mod">
          <ac:chgData name="Rabab Gomaa" userId="171d4a888b575b49" providerId="LiveId" clId="{C8024CC7-C740-4611-941F-C3ECF3C70E40}" dt="2023-04-09T17:11:43.636" v="2240" actId="207"/>
          <ac:spMkLst>
            <pc:docMk/>
            <pc:sldMk cId="803149796" sldId="272"/>
            <ac:spMk id="28" creationId="{C750995D-8C44-4C02-A5B8-C729FABDA05A}"/>
          </ac:spMkLst>
        </pc:spChg>
        <pc:spChg chg="add mod">
          <ac:chgData name="Rabab Gomaa" userId="171d4a888b575b49" providerId="LiveId" clId="{C8024CC7-C740-4611-941F-C3ECF3C70E40}" dt="2023-04-09T17:11:43.673" v="2241"/>
          <ac:spMkLst>
            <pc:docMk/>
            <pc:sldMk cId="803149796" sldId="272"/>
            <ac:spMk id="29" creationId="{325E3A34-90DA-D4FC-A2BA-8BB5AFCDAE64}"/>
          </ac:spMkLst>
        </pc:spChg>
        <pc:spChg chg="add mod">
          <ac:chgData name="Rabab Gomaa" userId="171d4a888b575b49" providerId="LiveId" clId="{C8024CC7-C740-4611-941F-C3ECF3C70E40}" dt="2023-04-09T17:11:43.674" v="2242"/>
          <ac:spMkLst>
            <pc:docMk/>
            <pc:sldMk cId="803149796" sldId="272"/>
            <ac:spMk id="30" creationId="{52099581-2310-FD69-0827-5DF81698F117}"/>
          </ac:spMkLst>
        </pc:spChg>
      </pc:sldChg>
      <pc:sldChg chg="addSp modSp add del mod">
        <pc:chgData name="Rabab Gomaa" userId="171d4a888b575b49" providerId="LiveId" clId="{C8024CC7-C740-4611-941F-C3ECF3C70E40}" dt="2023-04-09T17:11:41.820" v="2227" actId="2696"/>
        <pc:sldMkLst>
          <pc:docMk/>
          <pc:sldMk cId="2091662316" sldId="273"/>
        </pc:sldMkLst>
        <pc:spChg chg="mod">
          <ac:chgData name="Rabab Gomaa" userId="171d4a888b575b49" providerId="LiveId" clId="{C8024CC7-C740-4611-941F-C3ECF3C70E40}" dt="2023-04-09T17:11:41.608" v="2225" actId="20577"/>
          <ac:spMkLst>
            <pc:docMk/>
            <pc:sldMk cId="2091662316" sldId="273"/>
            <ac:spMk id="2" creationId="{00000000-0000-0000-0000-000000000000}"/>
          </ac:spMkLst>
        </pc:spChg>
        <pc:spChg chg="add mod">
          <ac:chgData name="Rabab Gomaa" userId="171d4a888b575b49" providerId="LiveId" clId="{C8024CC7-C740-4611-941F-C3ECF3C70E40}" dt="2023-04-09T17:11:40.710" v="2221"/>
          <ac:spMkLst>
            <pc:docMk/>
            <pc:sldMk cId="2091662316" sldId="273"/>
            <ac:spMk id="4" creationId="{6062D6DA-C531-3C9B-75E5-5E420805EDE9}"/>
          </ac:spMkLst>
        </pc:spChg>
        <pc:spChg chg="add mod">
          <ac:chgData name="Rabab Gomaa" userId="171d4a888b575b49" providerId="LiveId" clId="{C8024CC7-C740-4611-941F-C3ECF3C70E40}" dt="2023-04-09T17:11:40.710" v="2221"/>
          <ac:spMkLst>
            <pc:docMk/>
            <pc:sldMk cId="2091662316" sldId="273"/>
            <ac:spMk id="6" creationId="{84F78C7E-E4AB-AC8B-1B1C-7A8B8FE99EAC}"/>
          </ac:spMkLst>
        </pc:spChg>
        <pc:spChg chg="add mod">
          <ac:chgData name="Rabab Gomaa" userId="171d4a888b575b49" providerId="LiveId" clId="{C8024CC7-C740-4611-941F-C3ECF3C70E40}" dt="2023-04-09T17:11:40.711" v="2222"/>
          <ac:spMkLst>
            <pc:docMk/>
            <pc:sldMk cId="2091662316" sldId="273"/>
            <ac:spMk id="7" creationId="{F695C24E-6021-5D2A-1FD2-E854705B85E5}"/>
          </ac:spMkLst>
        </pc:spChg>
        <pc:spChg chg="mod">
          <ac:chgData name="Rabab Gomaa" userId="171d4a888b575b49" providerId="LiveId" clId="{C8024CC7-C740-4611-941F-C3ECF3C70E40}" dt="2023-04-09T17:11:40.467" v="2219" actId="208"/>
          <ac:spMkLst>
            <pc:docMk/>
            <pc:sldMk cId="2091662316" sldId="273"/>
            <ac:spMk id="15" creationId="{00000000-0000-0000-0000-000000000000}"/>
          </ac:spMkLst>
        </pc:spChg>
        <pc:spChg chg="mod">
          <ac:chgData name="Rabab Gomaa" userId="171d4a888b575b49" providerId="LiveId" clId="{C8024CC7-C740-4611-941F-C3ECF3C70E40}" dt="2023-04-09T17:11:40.670" v="2220" actId="207"/>
          <ac:spMkLst>
            <pc:docMk/>
            <pc:sldMk cId="2091662316" sldId="273"/>
            <ac:spMk id="16" creationId="{00000000-0000-0000-0000-000000000000}"/>
          </ac:spMkLst>
        </pc:spChg>
        <pc:spChg chg="mod">
          <ac:chgData name="Rabab Gomaa" userId="171d4a888b575b49" providerId="LiveId" clId="{C8024CC7-C740-4611-941F-C3ECF3C70E40}" dt="2023-04-09T17:11:41.234" v="2223" actId="20577"/>
          <ac:spMkLst>
            <pc:docMk/>
            <pc:sldMk cId="2091662316" sldId="273"/>
            <ac:spMk id="17" creationId="{00000000-0000-0000-0000-000000000000}"/>
          </ac:spMkLst>
        </pc:spChg>
        <pc:spChg chg="mod">
          <ac:chgData name="Rabab Gomaa" userId="171d4a888b575b49" providerId="LiveId" clId="{C8024CC7-C740-4611-941F-C3ECF3C70E40}" dt="2023-04-09T17:11:41.341" v="2224" actId="20577"/>
          <ac:spMkLst>
            <pc:docMk/>
            <pc:sldMk cId="2091662316" sldId="273"/>
            <ac:spMk id="19" creationId="{00000000-0000-0000-0000-000000000000}"/>
          </ac:spMkLst>
        </pc:spChg>
      </pc:sldChg>
      <pc:sldChg chg="addSp modSp add del mod">
        <pc:chgData name="Rabab Gomaa" userId="171d4a888b575b49" providerId="LiveId" clId="{C8024CC7-C740-4611-941F-C3ECF3C70E40}" dt="2023-04-09T17:11:47.981" v="2256" actId="2696"/>
        <pc:sldMkLst>
          <pc:docMk/>
          <pc:sldMk cId="2073690114" sldId="293"/>
        </pc:sldMkLst>
        <pc:spChg chg="mod">
          <ac:chgData name="Rabab Gomaa" userId="171d4a888b575b49" providerId="LiveId" clId="{C8024CC7-C740-4611-941F-C3ECF3C70E40}" dt="2023-04-09T17:11:47.778" v="2254" actId="20577"/>
          <ac:spMkLst>
            <pc:docMk/>
            <pc:sldMk cId="2073690114" sldId="293"/>
            <ac:spMk id="2" creationId="{00000000-0000-0000-0000-000000000000}"/>
          </ac:spMkLst>
        </pc:spChg>
        <pc:spChg chg="add mod">
          <ac:chgData name="Rabab Gomaa" userId="171d4a888b575b49" providerId="LiveId" clId="{C8024CC7-C740-4611-941F-C3ECF3C70E40}" dt="2023-04-09T17:11:46.975" v="2250"/>
          <ac:spMkLst>
            <pc:docMk/>
            <pc:sldMk cId="2073690114" sldId="293"/>
            <ac:spMk id="4" creationId="{332BBE72-C971-D03E-DE71-03F6768D536B}"/>
          </ac:spMkLst>
        </pc:spChg>
        <pc:spChg chg="add mod">
          <ac:chgData name="Rabab Gomaa" userId="171d4a888b575b49" providerId="LiveId" clId="{C8024CC7-C740-4611-941F-C3ECF3C70E40}" dt="2023-04-09T17:11:46.975" v="2250"/>
          <ac:spMkLst>
            <pc:docMk/>
            <pc:sldMk cId="2073690114" sldId="293"/>
            <ac:spMk id="6" creationId="{7671CF8C-9B9B-590F-D1E8-E0033F038817}"/>
          </ac:spMkLst>
        </pc:spChg>
        <pc:spChg chg="add mod">
          <ac:chgData name="Rabab Gomaa" userId="171d4a888b575b49" providerId="LiveId" clId="{C8024CC7-C740-4611-941F-C3ECF3C70E40}" dt="2023-04-09T17:11:46.977" v="2251"/>
          <ac:spMkLst>
            <pc:docMk/>
            <pc:sldMk cId="2073690114" sldId="293"/>
            <ac:spMk id="7" creationId="{576AAE9C-6F49-BF77-242C-1E8CCFE2D801}"/>
          </ac:spMkLst>
        </pc:spChg>
        <pc:spChg chg="mod">
          <ac:chgData name="Rabab Gomaa" userId="171d4a888b575b49" providerId="LiveId" clId="{C8024CC7-C740-4611-941F-C3ECF3C70E40}" dt="2023-04-09T17:11:47.489" v="2252" actId="20577"/>
          <ac:spMkLst>
            <pc:docMk/>
            <pc:sldMk cId="2073690114" sldId="293"/>
            <ac:spMk id="8" creationId="{00000000-0000-0000-0000-000000000000}"/>
          </ac:spMkLst>
        </pc:spChg>
        <pc:spChg chg="mod">
          <ac:chgData name="Rabab Gomaa" userId="171d4a888b575b49" providerId="LiveId" clId="{C8024CC7-C740-4611-941F-C3ECF3C70E40}" dt="2023-04-09T17:11:47.598" v="2253" actId="20577"/>
          <ac:spMkLst>
            <pc:docMk/>
            <pc:sldMk cId="2073690114" sldId="293"/>
            <ac:spMk id="9" creationId="{00000000-0000-0000-0000-000000000000}"/>
          </ac:spMkLst>
        </pc:spChg>
      </pc:sldChg>
      <pc:sldChg chg="addSp modSp add del mod">
        <pc:chgData name="Rabab Gomaa" userId="171d4a888b575b49" providerId="LiveId" clId="{C8024CC7-C740-4611-941F-C3ECF3C70E40}" dt="2023-04-09T17:11:49.442" v="2265" actId="2696"/>
        <pc:sldMkLst>
          <pc:docMk/>
          <pc:sldMk cId="2451878833" sldId="297"/>
        </pc:sldMkLst>
        <pc:spChg chg="mod">
          <ac:chgData name="Rabab Gomaa" userId="171d4a888b575b49" providerId="LiveId" clId="{C8024CC7-C740-4611-941F-C3ECF3C70E40}" dt="2023-04-09T17:11:49.233" v="2263" actId="20577"/>
          <ac:spMkLst>
            <pc:docMk/>
            <pc:sldMk cId="2451878833" sldId="297"/>
            <ac:spMk id="2" creationId="{00000000-0000-0000-0000-000000000000}"/>
          </ac:spMkLst>
        </pc:spChg>
        <pc:spChg chg="add mod">
          <ac:chgData name="Rabab Gomaa" userId="171d4a888b575b49" providerId="LiveId" clId="{C8024CC7-C740-4611-941F-C3ECF3C70E40}" dt="2023-04-09T17:11:48.416" v="2259"/>
          <ac:spMkLst>
            <pc:docMk/>
            <pc:sldMk cId="2451878833" sldId="297"/>
            <ac:spMk id="3" creationId="{DA35C6E5-2811-986D-3131-9F76E3026C6C}"/>
          </ac:spMkLst>
        </pc:spChg>
        <pc:spChg chg="add mod">
          <ac:chgData name="Rabab Gomaa" userId="171d4a888b575b49" providerId="LiveId" clId="{C8024CC7-C740-4611-941F-C3ECF3C70E40}" dt="2023-04-09T17:11:48.416" v="2259"/>
          <ac:spMkLst>
            <pc:docMk/>
            <pc:sldMk cId="2451878833" sldId="297"/>
            <ac:spMk id="5" creationId="{7D7F433E-2344-5D5B-41B9-2E2E36E84BDA}"/>
          </ac:spMkLst>
        </pc:spChg>
        <pc:spChg chg="add mod">
          <ac:chgData name="Rabab Gomaa" userId="171d4a888b575b49" providerId="LiveId" clId="{C8024CC7-C740-4611-941F-C3ECF3C70E40}" dt="2023-04-09T17:11:48.417" v="2260"/>
          <ac:spMkLst>
            <pc:docMk/>
            <pc:sldMk cId="2451878833" sldId="297"/>
            <ac:spMk id="6" creationId="{24110E86-4E14-4B6C-8A04-6CF86BFC478B}"/>
          </ac:spMkLst>
        </pc:spChg>
        <pc:spChg chg="mod">
          <ac:chgData name="Rabab Gomaa" userId="171d4a888b575b49" providerId="LiveId" clId="{C8024CC7-C740-4611-941F-C3ECF3C70E40}" dt="2023-04-09T17:11:48.957" v="2261" actId="20577"/>
          <ac:spMkLst>
            <pc:docMk/>
            <pc:sldMk cId="2451878833" sldId="297"/>
            <ac:spMk id="10" creationId="{00000000-0000-0000-0000-000000000000}"/>
          </ac:spMkLst>
        </pc:spChg>
        <pc:spChg chg="mod">
          <ac:chgData name="Rabab Gomaa" userId="171d4a888b575b49" providerId="LiveId" clId="{C8024CC7-C740-4611-941F-C3ECF3C70E40}" dt="2023-04-09T17:11:49.115" v="2262" actId="20577"/>
          <ac:spMkLst>
            <pc:docMk/>
            <pc:sldMk cId="2451878833" sldId="297"/>
            <ac:spMk id="15" creationId="{00000000-0000-0000-0000-000000000000}"/>
          </ac:spMkLst>
        </pc:spChg>
      </pc:sldChg>
      <pc:sldChg chg="modSp del mod">
        <pc:chgData name="Rabab Gomaa" userId="171d4a888b575b49" providerId="LiveId" clId="{C8024CC7-C740-4611-941F-C3ECF3C70E40}" dt="2023-04-11T04:16:21.102" v="17936" actId="47"/>
        <pc:sldMkLst>
          <pc:docMk/>
          <pc:sldMk cId="1126696579" sldId="334"/>
        </pc:sldMkLst>
        <pc:spChg chg="mod">
          <ac:chgData name="Rabab Gomaa" userId="171d4a888b575b49" providerId="LiveId" clId="{C8024CC7-C740-4611-941F-C3ECF3C70E40}" dt="2023-04-10T19:02:14.575" v="12761"/>
          <ac:spMkLst>
            <pc:docMk/>
            <pc:sldMk cId="1126696579" sldId="334"/>
            <ac:spMk id="8" creationId="{00000000-0000-0000-0000-000000000000}"/>
          </ac:spMkLst>
        </pc:spChg>
      </pc:sldChg>
      <pc:sldChg chg="modSp del mod">
        <pc:chgData name="Rabab Gomaa" userId="171d4a888b575b49" providerId="LiveId" clId="{C8024CC7-C740-4611-941F-C3ECF3C70E40}" dt="2023-04-09T04:55:56.430" v="162" actId="2696"/>
        <pc:sldMkLst>
          <pc:docMk/>
          <pc:sldMk cId="3879758410" sldId="335"/>
        </pc:sldMkLst>
        <pc:spChg chg="mod">
          <ac:chgData name="Rabab Gomaa" userId="171d4a888b575b49" providerId="LiveId" clId="{C8024CC7-C740-4611-941F-C3ECF3C70E40}" dt="2023-04-08T22:46:08.146" v="144"/>
          <ac:spMkLst>
            <pc:docMk/>
            <pc:sldMk cId="3879758410" sldId="335"/>
            <ac:spMk id="8" creationId="{00000000-0000-0000-0000-000000000000}"/>
          </ac:spMkLst>
        </pc:spChg>
      </pc:sldChg>
      <pc:sldChg chg="modSp del mod">
        <pc:chgData name="Rabab Gomaa" userId="171d4a888b575b49" providerId="LiveId" clId="{C8024CC7-C740-4611-941F-C3ECF3C70E40}" dt="2023-04-09T04:53:34.660" v="151" actId="2696"/>
        <pc:sldMkLst>
          <pc:docMk/>
          <pc:sldMk cId="3342776890" sldId="347"/>
        </pc:sldMkLst>
        <pc:spChg chg="mod">
          <ac:chgData name="Rabab Gomaa" userId="171d4a888b575b49" providerId="LiveId" clId="{C8024CC7-C740-4611-941F-C3ECF3C70E40}" dt="2023-04-09T04:53:13.775" v="149"/>
          <ac:spMkLst>
            <pc:docMk/>
            <pc:sldMk cId="3342776890" sldId="347"/>
            <ac:spMk id="6" creationId="{00000000-0000-0000-0000-000000000000}"/>
          </ac:spMkLst>
        </pc:spChg>
      </pc:sldChg>
      <pc:sldChg chg="modSp mod">
        <pc:chgData name="Rabab Gomaa" userId="171d4a888b575b49" providerId="LiveId" clId="{C8024CC7-C740-4611-941F-C3ECF3C70E40}" dt="2023-04-12T03:37:39.007" v="19844" actId="20577"/>
        <pc:sldMkLst>
          <pc:docMk/>
          <pc:sldMk cId="1546736187" sldId="363"/>
        </pc:sldMkLst>
        <pc:spChg chg="mod">
          <ac:chgData name="Rabab Gomaa" userId="171d4a888b575b49" providerId="LiveId" clId="{C8024CC7-C740-4611-941F-C3ECF3C70E40}" dt="2023-04-12T03:37:39.007" v="19844" actId="20577"/>
          <ac:spMkLst>
            <pc:docMk/>
            <pc:sldMk cId="1546736187" sldId="363"/>
            <ac:spMk id="8" creationId="{00000000-0000-0000-0000-000000000000}"/>
          </ac:spMkLst>
        </pc:spChg>
      </pc:sldChg>
      <pc:sldChg chg="del">
        <pc:chgData name="Rabab Gomaa" userId="171d4a888b575b49" providerId="LiveId" clId="{C8024CC7-C740-4611-941F-C3ECF3C70E40}" dt="2023-04-09T20:41:06.163" v="6913" actId="47"/>
        <pc:sldMkLst>
          <pc:docMk/>
          <pc:sldMk cId="1788382075" sldId="368"/>
        </pc:sldMkLst>
      </pc:sldChg>
      <pc:sldChg chg="addSp delSp modSp mod modNotesTx">
        <pc:chgData name="Rabab Gomaa" userId="171d4a888b575b49" providerId="LiveId" clId="{C8024CC7-C740-4611-941F-C3ECF3C70E40}" dt="2023-04-11T04:05:49.027" v="17416" actId="962"/>
        <pc:sldMkLst>
          <pc:docMk/>
          <pc:sldMk cId="3115965523" sldId="373"/>
        </pc:sldMkLst>
        <pc:spChg chg="add del mod">
          <ac:chgData name="Rabab Gomaa" userId="171d4a888b575b49" providerId="LiveId" clId="{C8024CC7-C740-4611-941F-C3ECF3C70E40}" dt="2023-04-10T22:41:43.956" v="14476" actId="478"/>
          <ac:spMkLst>
            <pc:docMk/>
            <pc:sldMk cId="3115965523" sldId="373"/>
            <ac:spMk id="3" creationId="{FB333974-0386-701F-8278-352BC57BA8B5}"/>
          </ac:spMkLst>
        </pc:spChg>
        <pc:spChg chg="mod">
          <ac:chgData name="Rabab Gomaa" userId="171d4a888b575b49" providerId="LiveId" clId="{C8024CC7-C740-4611-941F-C3ECF3C70E40}" dt="2023-04-11T03:55:34.745" v="17133" actId="20577"/>
          <ac:spMkLst>
            <pc:docMk/>
            <pc:sldMk cId="3115965523" sldId="373"/>
            <ac:spMk id="6" creationId="{00000000-0000-0000-0000-000000000000}"/>
          </ac:spMkLst>
        </pc:spChg>
        <pc:spChg chg="mod">
          <ac:chgData name="Rabab Gomaa" userId="171d4a888b575b49" providerId="LiveId" clId="{C8024CC7-C740-4611-941F-C3ECF3C70E40}" dt="2023-04-11T03:57:04.451" v="17207" actId="20577"/>
          <ac:spMkLst>
            <pc:docMk/>
            <pc:sldMk cId="3115965523" sldId="373"/>
            <ac:spMk id="8" creationId="{00000000-0000-0000-0000-000000000000}"/>
          </ac:spMkLst>
        </pc:spChg>
        <pc:spChg chg="add del mod">
          <ac:chgData name="Rabab Gomaa" userId="171d4a888b575b49" providerId="LiveId" clId="{C8024CC7-C740-4611-941F-C3ECF3C70E40}" dt="2023-04-10T22:42:51.710" v="14504" actId="767"/>
          <ac:spMkLst>
            <pc:docMk/>
            <pc:sldMk cId="3115965523" sldId="373"/>
            <ac:spMk id="11" creationId="{9F131AA5-1BC7-C03C-1C4A-87991BA5C253}"/>
          </ac:spMkLst>
        </pc:spChg>
        <pc:graphicFrameChg chg="del mod modGraphic">
          <ac:chgData name="Rabab Gomaa" userId="171d4a888b575b49" providerId="LiveId" clId="{C8024CC7-C740-4611-941F-C3ECF3C70E40}" dt="2023-04-11T03:36:03.663" v="16768" actId="478"/>
          <ac:graphicFrameMkLst>
            <pc:docMk/>
            <pc:sldMk cId="3115965523" sldId="373"/>
            <ac:graphicFrameMk id="2" creationId="{0AFE3FBF-C170-B3C7-2D29-229A3F108313}"/>
          </ac:graphicFrameMkLst>
        </pc:graphicFrameChg>
        <pc:graphicFrameChg chg="add del mod">
          <ac:chgData name="Rabab Gomaa" userId="171d4a888b575b49" providerId="LiveId" clId="{C8024CC7-C740-4611-941F-C3ECF3C70E40}" dt="2023-04-11T02:02:19.336" v="15761"/>
          <ac:graphicFrameMkLst>
            <pc:docMk/>
            <pc:sldMk cId="3115965523" sldId="373"/>
            <ac:graphicFrameMk id="12" creationId="{9121BA51-911D-B1BE-CEAC-298E1FDFA75F}"/>
          </ac:graphicFrameMkLst>
        </pc:graphicFrameChg>
        <pc:graphicFrameChg chg="add mod">
          <ac:chgData name="Rabab Gomaa" userId="171d4a888b575b49" providerId="LiveId" clId="{C8024CC7-C740-4611-941F-C3ECF3C70E40}" dt="2023-04-11T04:05:49.027" v="17416" actId="962"/>
          <ac:graphicFrameMkLst>
            <pc:docMk/>
            <pc:sldMk cId="3115965523" sldId="373"/>
            <ac:graphicFrameMk id="13" creationId="{0656EDC7-9EE1-74ED-A76B-DF4D63F75F3B}"/>
          </ac:graphicFrameMkLst>
        </pc:graphicFrameChg>
        <pc:picChg chg="add del mod ord">
          <ac:chgData name="Rabab Gomaa" userId="171d4a888b575b49" providerId="LiveId" clId="{C8024CC7-C740-4611-941F-C3ECF3C70E40}" dt="2023-04-10T22:41:39.518" v="14475" actId="478"/>
          <ac:picMkLst>
            <pc:docMk/>
            <pc:sldMk cId="3115965523" sldId="373"/>
            <ac:picMk id="7" creationId="{F3BE9B0F-99B7-DCE8-451F-3FBCB55FE5BE}"/>
          </ac:picMkLst>
        </pc:picChg>
        <pc:picChg chg="add del mod">
          <ac:chgData name="Rabab Gomaa" userId="171d4a888b575b49" providerId="LiveId" clId="{C8024CC7-C740-4611-941F-C3ECF3C70E40}" dt="2023-04-10T22:40:49.799" v="14470" actId="478"/>
          <ac:picMkLst>
            <pc:docMk/>
            <pc:sldMk cId="3115965523" sldId="373"/>
            <ac:picMk id="10" creationId="{8A21F43C-4DAC-19DF-BC02-3D3B08EEC1E9}"/>
          </ac:picMkLst>
        </pc:picChg>
      </pc:sldChg>
      <pc:sldChg chg="del">
        <pc:chgData name="Rabab Gomaa" userId="171d4a888b575b49" providerId="LiveId" clId="{C8024CC7-C740-4611-941F-C3ECF3C70E40}" dt="2023-04-09T20:41:00.603" v="6908" actId="47"/>
        <pc:sldMkLst>
          <pc:docMk/>
          <pc:sldMk cId="305452752" sldId="374"/>
        </pc:sldMkLst>
      </pc:sldChg>
      <pc:sldChg chg="del">
        <pc:chgData name="Rabab Gomaa" userId="171d4a888b575b49" providerId="LiveId" clId="{C8024CC7-C740-4611-941F-C3ECF3C70E40}" dt="2023-04-09T20:41:07.798" v="6915" actId="47"/>
        <pc:sldMkLst>
          <pc:docMk/>
          <pc:sldMk cId="1229958438" sldId="375"/>
        </pc:sldMkLst>
      </pc:sldChg>
      <pc:sldChg chg="del">
        <pc:chgData name="Rabab Gomaa" userId="171d4a888b575b49" providerId="LiveId" clId="{C8024CC7-C740-4611-941F-C3ECF3C70E40}" dt="2023-04-09T20:40:57.043" v="6902" actId="47"/>
        <pc:sldMkLst>
          <pc:docMk/>
          <pc:sldMk cId="2386039917" sldId="376"/>
        </pc:sldMkLst>
      </pc:sldChg>
      <pc:sldChg chg="del">
        <pc:chgData name="Rabab Gomaa" userId="171d4a888b575b49" providerId="LiveId" clId="{C8024CC7-C740-4611-941F-C3ECF3C70E40}" dt="2023-04-09T20:41:01.153" v="6909" actId="47"/>
        <pc:sldMkLst>
          <pc:docMk/>
          <pc:sldMk cId="248019846" sldId="377"/>
        </pc:sldMkLst>
      </pc:sldChg>
      <pc:sldChg chg="del">
        <pc:chgData name="Rabab Gomaa" userId="171d4a888b575b49" providerId="LiveId" clId="{C8024CC7-C740-4611-941F-C3ECF3C70E40}" dt="2023-04-09T20:41:02.158" v="6910" actId="47"/>
        <pc:sldMkLst>
          <pc:docMk/>
          <pc:sldMk cId="2280196435" sldId="378"/>
        </pc:sldMkLst>
      </pc:sldChg>
      <pc:sldChg chg="del">
        <pc:chgData name="Rabab Gomaa" userId="171d4a888b575b49" providerId="LiveId" clId="{C8024CC7-C740-4611-941F-C3ECF3C70E40}" dt="2023-04-09T20:41:03.102" v="6911" actId="47"/>
        <pc:sldMkLst>
          <pc:docMk/>
          <pc:sldMk cId="3640661255" sldId="379"/>
        </pc:sldMkLst>
      </pc:sldChg>
      <pc:sldChg chg="addSp delSp modSp del mod modNotesTx">
        <pc:chgData name="Rabab Gomaa" userId="171d4a888b575b49" providerId="LiveId" clId="{C8024CC7-C740-4611-941F-C3ECF3C70E40}" dt="2023-04-09T17:53:23.896" v="3114" actId="2696"/>
        <pc:sldMkLst>
          <pc:docMk/>
          <pc:sldMk cId="3460010637" sldId="380"/>
        </pc:sldMkLst>
        <pc:spChg chg="add del mod">
          <ac:chgData name="Rabab Gomaa" userId="171d4a888b575b49" providerId="LiveId" clId="{C8024CC7-C740-4611-941F-C3ECF3C70E40}" dt="2023-04-09T05:21:09.808" v="209" actId="478"/>
          <ac:spMkLst>
            <pc:docMk/>
            <pc:sldMk cId="3460010637" sldId="380"/>
            <ac:spMk id="2" creationId="{28D72C5A-5AA6-32C0-80C4-04631C568535}"/>
          </ac:spMkLst>
        </pc:spChg>
        <pc:spChg chg="add del mod">
          <ac:chgData name="Rabab Gomaa" userId="171d4a888b575b49" providerId="LiveId" clId="{C8024CC7-C740-4611-941F-C3ECF3C70E40}" dt="2023-04-09T05:21:16.204" v="211" actId="478"/>
          <ac:spMkLst>
            <pc:docMk/>
            <pc:sldMk cId="3460010637" sldId="380"/>
            <ac:spMk id="4" creationId="{8E6FD0DF-42D8-2442-9F91-E078BF892080}"/>
          </ac:spMkLst>
        </pc:spChg>
        <pc:spChg chg="mod">
          <ac:chgData name="Rabab Gomaa" userId="171d4a888b575b49" providerId="LiveId" clId="{C8024CC7-C740-4611-941F-C3ECF3C70E40}" dt="2023-04-09T05:20:37.059" v="205"/>
          <ac:spMkLst>
            <pc:docMk/>
            <pc:sldMk cId="3460010637" sldId="380"/>
            <ac:spMk id="6" creationId="{00000000-0000-0000-0000-000000000000}"/>
          </ac:spMkLst>
        </pc:spChg>
        <pc:spChg chg="add mod">
          <ac:chgData name="Rabab Gomaa" userId="171d4a888b575b49" providerId="LiveId" clId="{C8024CC7-C740-4611-941F-C3ECF3C70E40}" dt="2023-04-09T05:22:16.698" v="224"/>
          <ac:spMkLst>
            <pc:docMk/>
            <pc:sldMk cId="3460010637" sldId="380"/>
            <ac:spMk id="13" creationId="{2D395E1A-A1D3-0919-D234-AFE22116A1AB}"/>
          </ac:spMkLst>
        </pc:spChg>
        <pc:spChg chg="del">
          <ac:chgData name="Rabab Gomaa" userId="171d4a888b575b49" providerId="LiveId" clId="{C8024CC7-C740-4611-941F-C3ECF3C70E40}" dt="2023-04-09T05:19:28.671" v="198" actId="478"/>
          <ac:spMkLst>
            <pc:docMk/>
            <pc:sldMk cId="3460010637" sldId="380"/>
            <ac:spMk id="14" creationId="{D63F87BB-C7A0-CD58-3A01-734490D81AB3}"/>
          </ac:spMkLst>
        </pc:spChg>
        <pc:graphicFrameChg chg="add mod modGraphic">
          <ac:chgData name="Rabab Gomaa" userId="171d4a888b575b49" providerId="LiveId" clId="{C8024CC7-C740-4611-941F-C3ECF3C70E40}" dt="2023-04-09T05:21:53.517" v="222" actId="1076"/>
          <ac:graphicFrameMkLst>
            <pc:docMk/>
            <pc:sldMk cId="3460010637" sldId="380"/>
            <ac:graphicFrameMk id="8" creationId="{AFF51477-12FE-DE42-1D81-E21B5D7D23D7}"/>
          </ac:graphicFrameMkLst>
        </pc:graphicFrameChg>
        <pc:picChg chg="del">
          <ac:chgData name="Rabab Gomaa" userId="171d4a888b575b49" providerId="LiveId" clId="{C8024CC7-C740-4611-941F-C3ECF3C70E40}" dt="2023-04-09T05:19:28.671" v="198" actId="478"/>
          <ac:picMkLst>
            <pc:docMk/>
            <pc:sldMk cId="3460010637" sldId="380"/>
            <ac:picMk id="7" creationId="{CD94CE94-99EA-DB82-F503-010BD1DA0C8D}"/>
          </ac:picMkLst>
        </pc:picChg>
        <pc:picChg chg="del">
          <ac:chgData name="Rabab Gomaa" userId="171d4a888b575b49" providerId="LiveId" clId="{C8024CC7-C740-4611-941F-C3ECF3C70E40}" dt="2023-04-09T05:19:28.671" v="198" actId="478"/>
          <ac:picMkLst>
            <pc:docMk/>
            <pc:sldMk cId="3460010637" sldId="380"/>
            <ac:picMk id="10" creationId="{061F6A9A-C16E-6B92-6A01-4D212D676C2E}"/>
          </ac:picMkLst>
        </pc:picChg>
        <pc:picChg chg="del">
          <ac:chgData name="Rabab Gomaa" userId="171d4a888b575b49" providerId="LiveId" clId="{C8024CC7-C740-4611-941F-C3ECF3C70E40}" dt="2023-04-09T05:19:28.671" v="198" actId="478"/>
          <ac:picMkLst>
            <pc:docMk/>
            <pc:sldMk cId="3460010637" sldId="380"/>
            <ac:picMk id="11" creationId="{8C881567-D72A-5FBE-FA3E-745020F17FDC}"/>
          </ac:picMkLst>
        </pc:picChg>
        <pc:picChg chg="del">
          <ac:chgData name="Rabab Gomaa" userId="171d4a888b575b49" providerId="LiveId" clId="{C8024CC7-C740-4611-941F-C3ECF3C70E40}" dt="2023-04-09T05:19:28.671" v="198" actId="478"/>
          <ac:picMkLst>
            <pc:docMk/>
            <pc:sldMk cId="3460010637" sldId="380"/>
            <ac:picMk id="15" creationId="{C11DA0FC-2E58-6757-F546-78FFC5038900}"/>
          </ac:picMkLst>
        </pc:picChg>
        <pc:cxnChg chg="del">
          <ac:chgData name="Rabab Gomaa" userId="171d4a888b575b49" providerId="LiveId" clId="{C8024CC7-C740-4611-941F-C3ECF3C70E40}" dt="2023-04-09T05:19:28.671" v="198" actId="478"/>
          <ac:cxnSpMkLst>
            <pc:docMk/>
            <pc:sldMk cId="3460010637" sldId="380"/>
            <ac:cxnSpMk id="9" creationId="{6E0CC750-8C42-9466-6EB2-70A47957930B}"/>
          </ac:cxnSpMkLst>
        </pc:cxnChg>
        <pc:cxnChg chg="del">
          <ac:chgData name="Rabab Gomaa" userId="171d4a888b575b49" providerId="LiveId" clId="{C8024CC7-C740-4611-941F-C3ECF3C70E40}" dt="2023-04-09T05:19:28.671" v="198" actId="478"/>
          <ac:cxnSpMkLst>
            <pc:docMk/>
            <pc:sldMk cId="3460010637" sldId="380"/>
            <ac:cxnSpMk id="12" creationId="{528CEFA3-7D5F-3457-00BD-14FD4087CA4D}"/>
          </ac:cxnSpMkLst>
        </pc:cxnChg>
      </pc:sldChg>
      <pc:sldChg chg="del">
        <pc:chgData name="Rabab Gomaa" userId="171d4a888b575b49" providerId="LiveId" clId="{C8024CC7-C740-4611-941F-C3ECF3C70E40}" dt="2023-04-09T20:40:59.854" v="6907" actId="47"/>
        <pc:sldMkLst>
          <pc:docMk/>
          <pc:sldMk cId="2869183590" sldId="381"/>
        </pc:sldMkLst>
      </pc:sldChg>
      <pc:sldChg chg="del">
        <pc:chgData name="Rabab Gomaa" userId="171d4a888b575b49" providerId="LiveId" clId="{C8024CC7-C740-4611-941F-C3ECF3C70E40}" dt="2023-04-09T20:40:58.209" v="6903" actId="47"/>
        <pc:sldMkLst>
          <pc:docMk/>
          <pc:sldMk cId="543820356" sldId="382"/>
        </pc:sldMkLst>
      </pc:sldChg>
      <pc:sldChg chg="del">
        <pc:chgData name="Rabab Gomaa" userId="171d4a888b575b49" providerId="LiveId" clId="{C8024CC7-C740-4611-941F-C3ECF3C70E40}" dt="2023-04-09T20:40:58.819" v="6904" actId="47"/>
        <pc:sldMkLst>
          <pc:docMk/>
          <pc:sldMk cId="1284056294" sldId="383"/>
        </pc:sldMkLst>
      </pc:sldChg>
      <pc:sldChg chg="del">
        <pc:chgData name="Rabab Gomaa" userId="171d4a888b575b49" providerId="LiveId" clId="{C8024CC7-C740-4611-941F-C3ECF3C70E40}" dt="2023-04-09T20:40:59.545" v="6906" actId="47"/>
        <pc:sldMkLst>
          <pc:docMk/>
          <pc:sldMk cId="645908634" sldId="384"/>
        </pc:sldMkLst>
      </pc:sldChg>
      <pc:sldChg chg="del">
        <pc:chgData name="Rabab Gomaa" userId="171d4a888b575b49" providerId="LiveId" clId="{C8024CC7-C740-4611-941F-C3ECF3C70E40}" dt="2023-04-09T20:40:59.307" v="6905" actId="47"/>
        <pc:sldMkLst>
          <pc:docMk/>
          <pc:sldMk cId="688795821" sldId="385"/>
        </pc:sldMkLst>
      </pc:sldChg>
      <pc:sldChg chg="del">
        <pc:chgData name="Rabab Gomaa" userId="171d4a888b575b49" providerId="LiveId" clId="{C8024CC7-C740-4611-941F-C3ECF3C70E40}" dt="2023-04-09T20:41:07.005" v="6914" actId="47"/>
        <pc:sldMkLst>
          <pc:docMk/>
          <pc:sldMk cId="3401371167" sldId="386"/>
        </pc:sldMkLst>
      </pc:sldChg>
      <pc:sldChg chg="add del">
        <pc:chgData name="Rabab Gomaa" userId="171d4a888b575b49" providerId="LiveId" clId="{C8024CC7-C740-4611-941F-C3ECF3C70E40}" dt="2023-04-11T04:11:00.231" v="17492" actId="47"/>
        <pc:sldMkLst>
          <pc:docMk/>
          <pc:sldMk cId="618892607" sldId="387"/>
        </pc:sldMkLst>
      </pc:sldChg>
      <pc:sldChg chg="modSp add mod">
        <pc:chgData name="Rabab Gomaa" userId="171d4a888b575b49" providerId="LiveId" clId="{C8024CC7-C740-4611-941F-C3ECF3C70E40}" dt="2023-04-12T03:34:32.891" v="19799" actId="20577"/>
        <pc:sldMkLst>
          <pc:docMk/>
          <pc:sldMk cId="1528235894" sldId="388"/>
        </pc:sldMkLst>
        <pc:spChg chg="mod">
          <ac:chgData name="Rabab Gomaa" userId="171d4a888b575b49" providerId="LiveId" clId="{C8024CC7-C740-4611-941F-C3ECF3C70E40}" dt="2023-04-12T03:22:18.688" v="19284" actId="6549"/>
          <ac:spMkLst>
            <pc:docMk/>
            <pc:sldMk cId="1528235894" sldId="388"/>
            <ac:spMk id="6" creationId="{00000000-0000-0000-0000-000000000000}"/>
          </ac:spMkLst>
        </pc:spChg>
        <pc:spChg chg="mod">
          <ac:chgData name="Rabab Gomaa" userId="171d4a888b575b49" providerId="LiveId" clId="{C8024CC7-C740-4611-941F-C3ECF3C70E40}" dt="2023-04-12T03:34:32.891" v="19799" actId="20577"/>
          <ac:spMkLst>
            <pc:docMk/>
            <pc:sldMk cId="1528235894" sldId="388"/>
            <ac:spMk id="8" creationId="{00000000-0000-0000-0000-000000000000}"/>
          </ac:spMkLst>
        </pc:spChg>
      </pc:sldChg>
      <pc:sldChg chg="addSp delSp modSp add mod ord modNotesTx">
        <pc:chgData name="Rabab Gomaa" userId="171d4a888b575b49" providerId="LiveId" clId="{C8024CC7-C740-4611-941F-C3ECF3C70E40}" dt="2023-04-11T04:24:05.934" v="18315" actId="1035"/>
        <pc:sldMkLst>
          <pc:docMk/>
          <pc:sldMk cId="1022285013" sldId="389"/>
        </pc:sldMkLst>
        <pc:spChg chg="add mod">
          <ac:chgData name="Rabab Gomaa" userId="171d4a888b575b49" providerId="LiveId" clId="{C8024CC7-C740-4611-941F-C3ECF3C70E40}" dt="2023-04-09T18:03:08.140" v="3314" actId="20577"/>
          <ac:spMkLst>
            <pc:docMk/>
            <pc:sldMk cId="1022285013" sldId="389"/>
            <ac:spMk id="2" creationId="{85A3AA49-6F0F-B0E2-DF39-65BB60C79310}"/>
          </ac:spMkLst>
        </pc:spChg>
        <pc:spChg chg="add mod">
          <ac:chgData name="Rabab Gomaa" userId="171d4a888b575b49" providerId="LiveId" clId="{C8024CC7-C740-4611-941F-C3ECF3C70E40}" dt="2023-04-11T04:05:07.751" v="17393" actId="962"/>
          <ac:spMkLst>
            <pc:docMk/>
            <pc:sldMk cId="1022285013" sldId="389"/>
            <ac:spMk id="3" creationId="{F20B8FCE-68D3-E84C-C82E-876DBA28A1E5}"/>
          </ac:spMkLst>
        </pc:spChg>
        <pc:spChg chg="add del mod">
          <ac:chgData name="Rabab Gomaa" userId="171d4a888b575b49" providerId="LiveId" clId="{C8024CC7-C740-4611-941F-C3ECF3C70E40}" dt="2023-04-09T05:00:58.107" v="169" actId="21"/>
          <ac:spMkLst>
            <pc:docMk/>
            <pc:sldMk cId="1022285013" sldId="389"/>
            <ac:spMk id="4" creationId="{6F594166-086A-C4F5-4170-DD391C80FB35}"/>
          </ac:spMkLst>
        </pc:spChg>
        <pc:spChg chg="add mod">
          <ac:chgData name="Rabab Gomaa" userId="171d4a888b575b49" providerId="LiveId" clId="{C8024CC7-C740-4611-941F-C3ECF3C70E40}" dt="2023-04-11T04:05:03.702" v="17386" actId="962"/>
          <ac:spMkLst>
            <pc:docMk/>
            <pc:sldMk cId="1022285013" sldId="389"/>
            <ac:spMk id="4" creationId="{9E1C9945-E9E8-66ED-F528-AD72E75A9BD6}"/>
          </ac:spMkLst>
        </pc:spChg>
        <pc:spChg chg="mod">
          <ac:chgData name="Rabab Gomaa" userId="171d4a888b575b49" providerId="LiveId" clId="{C8024CC7-C740-4611-941F-C3ECF3C70E40}" dt="2023-04-09T05:01:46.730" v="175"/>
          <ac:spMkLst>
            <pc:docMk/>
            <pc:sldMk cId="1022285013" sldId="389"/>
            <ac:spMk id="6" creationId="{00000000-0000-0000-0000-000000000000}"/>
          </ac:spMkLst>
        </pc:spChg>
        <pc:spChg chg="del">
          <ac:chgData name="Rabab Gomaa" userId="171d4a888b575b49" providerId="LiveId" clId="{C8024CC7-C740-4611-941F-C3ECF3C70E40}" dt="2023-04-09T05:00:30.846" v="165" actId="478"/>
          <ac:spMkLst>
            <pc:docMk/>
            <pc:sldMk cId="1022285013" sldId="389"/>
            <ac:spMk id="8" creationId="{00000000-0000-0000-0000-000000000000}"/>
          </ac:spMkLst>
        </pc:spChg>
        <pc:spChg chg="add del mod">
          <ac:chgData name="Rabab Gomaa" userId="171d4a888b575b49" providerId="LiveId" clId="{C8024CC7-C740-4611-941F-C3ECF3C70E40}" dt="2023-04-09T18:12:14.176" v="3561" actId="478"/>
          <ac:spMkLst>
            <pc:docMk/>
            <pc:sldMk cId="1022285013" sldId="389"/>
            <ac:spMk id="9" creationId="{7FAFB621-E237-E1C0-1CDE-5DCEC52501AD}"/>
          </ac:spMkLst>
        </pc:spChg>
        <pc:spChg chg="add del mod">
          <ac:chgData name="Rabab Gomaa" userId="171d4a888b575b49" providerId="LiveId" clId="{C8024CC7-C740-4611-941F-C3ECF3C70E40}" dt="2023-04-09T17:39:40.478" v="2612"/>
          <ac:spMkLst>
            <pc:docMk/>
            <pc:sldMk cId="1022285013" sldId="389"/>
            <ac:spMk id="11" creationId="{96344738-032B-44EE-A08A-DD2E40E90F07}"/>
          </ac:spMkLst>
        </pc:spChg>
        <pc:spChg chg="add del mod">
          <ac:chgData name="Rabab Gomaa" userId="171d4a888b575b49" providerId="LiveId" clId="{C8024CC7-C740-4611-941F-C3ECF3C70E40}" dt="2023-04-09T17:40:35.464" v="2642" actId="478"/>
          <ac:spMkLst>
            <pc:docMk/>
            <pc:sldMk cId="1022285013" sldId="389"/>
            <ac:spMk id="12" creationId="{579803DD-15BC-907B-DDF9-528D8F67823D}"/>
          </ac:spMkLst>
        </pc:spChg>
        <pc:spChg chg="add mod">
          <ac:chgData name="Rabab Gomaa" userId="171d4a888b575b49" providerId="LiveId" clId="{C8024CC7-C740-4611-941F-C3ECF3C70E40}" dt="2023-04-11T03:59:25.855" v="17229" actId="164"/>
          <ac:spMkLst>
            <pc:docMk/>
            <pc:sldMk cId="1022285013" sldId="389"/>
            <ac:spMk id="13" creationId="{97CDD2AF-8D9A-38C2-466A-FA7CD7B853DF}"/>
          </ac:spMkLst>
        </pc:spChg>
        <pc:spChg chg="add mod">
          <ac:chgData name="Rabab Gomaa" userId="171d4a888b575b49" providerId="LiveId" clId="{C8024CC7-C740-4611-941F-C3ECF3C70E40}" dt="2023-04-10T18:59:57.537" v="12757" actId="6549"/>
          <ac:spMkLst>
            <pc:docMk/>
            <pc:sldMk cId="1022285013" sldId="389"/>
            <ac:spMk id="14" creationId="{6C6C0FBB-7422-E3D1-FA59-B53A36818F5E}"/>
          </ac:spMkLst>
        </pc:spChg>
        <pc:spChg chg="add mod">
          <ac:chgData name="Rabab Gomaa" userId="171d4a888b575b49" providerId="LiveId" clId="{C8024CC7-C740-4611-941F-C3ECF3C70E40}" dt="2023-04-11T04:24:05.934" v="18315" actId="1035"/>
          <ac:spMkLst>
            <pc:docMk/>
            <pc:sldMk cId="1022285013" sldId="389"/>
            <ac:spMk id="15" creationId="{BE6DDE85-E99B-E991-E676-6E3024007B60}"/>
          </ac:spMkLst>
        </pc:spChg>
        <pc:spChg chg="add del mod">
          <ac:chgData name="Rabab Gomaa" userId="171d4a888b575b49" providerId="LiveId" clId="{C8024CC7-C740-4611-941F-C3ECF3C70E40}" dt="2023-04-11T04:02:13.420" v="17302" actId="478"/>
          <ac:spMkLst>
            <pc:docMk/>
            <pc:sldMk cId="1022285013" sldId="389"/>
            <ac:spMk id="17" creationId="{D60C1502-8250-42E4-301D-51417A91B217}"/>
          </ac:spMkLst>
        </pc:spChg>
        <pc:grpChg chg="add mod">
          <ac:chgData name="Rabab Gomaa" userId="171d4a888b575b49" providerId="LiveId" clId="{C8024CC7-C740-4611-941F-C3ECF3C70E40}" dt="2023-04-11T04:04:42.336" v="17376" actId="962"/>
          <ac:grpSpMkLst>
            <pc:docMk/>
            <pc:sldMk cId="1022285013" sldId="389"/>
            <ac:grpSpMk id="16" creationId="{0ED531BF-8877-152B-3DA9-9A22160C624B}"/>
          </ac:grpSpMkLst>
        </pc:grpChg>
        <pc:graphicFrameChg chg="del">
          <ac:chgData name="Rabab Gomaa" userId="171d4a888b575b49" providerId="LiveId" clId="{C8024CC7-C740-4611-941F-C3ECF3C70E40}" dt="2023-04-09T05:05:16.732" v="190" actId="21"/>
          <ac:graphicFrameMkLst>
            <pc:docMk/>
            <pc:sldMk cId="1022285013" sldId="389"/>
            <ac:graphicFrameMk id="2" creationId="{0AFE3FBF-C170-B3C7-2D29-229A3F108313}"/>
          </ac:graphicFrameMkLst>
        </pc:graphicFrameChg>
        <pc:picChg chg="add del mod">
          <ac:chgData name="Rabab Gomaa" userId="171d4a888b575b49" providerId="LiveId" clId="{C8024CC7-C740-4611-941F-C3ECF3C70E40}" dt="2023-04-09T17:35:27.117" v="2489" actId="478"/>
          <ac:picMkLst>
            <pc:docMk/>
            <pc:sldMk cId="1022285013" sldId="389"/>
            <ac:picMk id="7" creationId="{5E9D6A7D-1A50-B1A8-DAEC-D00D3B9B03AC}"/>
          </ac:picMkLst>
        </pc:picChg>
        <pc:picChg chg="add mod">
          <ac:chgData name="Rabab Gomaa" userId="171d4a888b575b49" providerId="LiveId" clId="{C8024CC7-C740-4611-941F-C3ECF3C70E40}" dt="2023-04-11T03:59:25.855" v="17229" actId="164"/>
          <ac:picMkLst>
            <pc:docMk/>
            <pc:sldMk cId="1022285013" sldId="389"/>
            <ac:picMk id="10" creationId="{FA40E231-30AE-78E6-75E6-01A1F13EC2DA}"/>
          </ac:picMkLst>
        </pc:picChg>
        <pc:picChg chg="add mod">
          <ac:chgData name="Rabab Gomaa" userId="171d4a888b575b49" providerId="LiveId" clId="{C8024CC7-C740-4611-941F-C3ECF3C70E40}" dt="2023-04-11T04:24:05.934" v="18315" actId="1035"/>
          <ac:picMkLst>
            <pc:docMk/>
            <pc:sldMk cId="1022285013" sldId="389"/>
            <ac:picMk id="11266" creationId="{FE40E96F-B74A-A822-E655-18198E73BDFB}"/>
          </ac:picMkLst>
        </pc:picChg>
        <pc:cxnChg chg="add mod">
          <ac:chgData name="Rabab Gomaa" userId="171d4a888b575b49" providerId="LiveId" clId="{C8024CC7-C740-4611-941F-C3ECF3C70E40}" dt="2023-04-11T04:23:55.743" v="18294" actId="1036"/>
          <ac:cxnSpMkLst>
            <pc:docMk/>
            <pc:sldMk cId="1022285013" sldId="389"/>
            <ac:cxnSpMk id="19" creationId="{DF27ED86-FD4C-8CC4-71F4-988E1D6111EA}"/>
          </ac:cxnSpMkLst>
        </pc:cxnChg>
      </pc:sldChg>
      <pc:sldChg chg="modSp add del mod">
        <pc:chgData name="Rabab Gomaa" userId="171d4a888b575b49" providerId="LiveId" clId="{C8024CC7-C740-4611-941F-C3ECF3C70E40}" dt="2023-04-09T17:18:12.643" v="2321" actId="2696"/>
        <pc:sldMkLst>
          <pc:docMk/>
          <pc:sldMk cId="650953909" sldId="390"/>
        </pc:sldMkLst>
        <pc:spChg chg="mod">
          <ac:chgData name="Rabab Gomaa" userId="171d4a888b575b49" providerId="LiveId" clId="{C8024CC7-C740-4611-941F-C3ECF3C70E40}" dt="2023-04-09T05:19:04.782" v="196"/>
          <ac:spMkLst>
            <pc:docMk/>
            <pc:sldMk cId="650953909" sldId="390"/>
            <ac:spMk id="6" creationId="{00000000-0000-0000-0000-000000000000}"/>
          </ac:spMkLst>
        </pc:spChg>
      </pc:sldChg>
      <pc:sldChg chg="addSp modSp add del mod modNotesTx">
        <pc:chgData name="Rabab Gomaa" userId="171d4a888b575b49" providerId="LiveId" clId="{C8024CC7-C740-4611-941F-C3ECF3C70E40}" dt="2023-04-09T17:18:04.645" v="2320" actId="2696"/>
        <pc:sldMkLst>
          <pc:docMk/>
          <pc:sldMk cId="235085880" sldId="391"/>
        </pc:sldMkLst>
        <pc:spChg chg="mod">
          <ac:chgData name="Rabab Gomaa" userId="171d4a888b575b49" providerId="LiveId" clId="{C8024CC7-C740-4611-941F-C3ECF3C70E40}" dt="2023-04-09T17:00:12.368" v="2089" actId="6549"/>
          <ac:spMkLst>
            <pc:docMk/>
            <pc:sldMk cId="235085880" sldId="391"/>
            <ac:spMk id="2" creationId="{28D72C5A-5AA6-32C0-80C4-04631C568535}"/>
          </ac:spMkLst>
        </pc:spChg>
        <pc:spChg chg="add mod">
          <ac:chgData name="Rabab Gomaa" userId="171d4a888b575b49" providerId="LiveId" clId="{C8024CC7-C740-4611-941F-C3ECF3C70E40}" dt="2023-04-09T17:05:22.503" v="2195" actId="1076"/>
          <ac:spMkLst>
            <pc:docMk/>
            <pc:sldMk cId="235085880" sldId="391"/>
            <ac:spMk id="3" creationId="{1CC8578A-0756-E183-A921-9A6C0AE66858}"/>
          </ac:spMkLst>
        </pc:spChg>
        <pc:spChg chg="add mod">
          <ac:chgData name="Rabab Gomaa" userId="171d4a888b575b49" providerId="LiveId" clId="{C8024CC7-C740-4611-941F-C3ECF3C70E40}" dt="2023-04-09T17:02:02.864" v="2154" actId="6549"/>
          <ac:spMkLst>
            <pc:docMk/>
            <pc:sldMk cId="235085880" sldId="391"/>
            <ac:spMk id="4" creationId="{021908A8-6A5C-BEFA-0359-6CB4105498D1}"/>
          </ac:spMkLst>
        </pc:spChg>
        <pc:spChg chg="mod">
          <ac:chgData name="Rabab Gomaa" userId="171d4a888b575b49" providerId="LiveId" clId="{C8024CC7-C740-4611-941F-C3ECF3C70E40}" dt="2023-04-09T17:03:33.855" v="2188" actId="20577"/>
          <ac:spMkLst>
            <pc:docMk/>
            <pc:sldMk cId="235085880" sldId="391"/>
            <ac:spMk id="6" creationId="{00000000-0000-0000-0000-000000000000}"/>
          </ac:spMkLst>
        </pc:spChg>
        <pc:spChg chg="add mod">
          <ac:chgData name="Rabab Gomaa" userId="171d4a888b575b49" providerId="LiveId" clId="{C8024CC7-C740-4611-941F-C3ECF3C70E40}" dt="2023-04-09T16:48:41.638" v="1929" actId="14100"/>
          <ac:spMkLst>
            <pc:docMk/>
            <pc:sldMk cId="235085880" sldId="391"/>
            <ac:spMk id="7" creationId="{3ECAADAC-B692-785C-9DF1-151BCDA70138}"/>
          </ac:spMkLst>
        </pc:spChg>
        <pc:spChg chg="add mod">
          <ac:chgData name="Rabab Gomaa" userId="171d4a888b575b49" providerId="LiveId" clId="{C8024CC7-C740-4611-941F-C3ECF3C70E40}" dt="2023-04-09T17:05:25.722" v="2196" actId="14100"/>
          <ac:spMkLst>
            <pc:docMk/>
            <pc:sldMk cId="235085880" sldId="391"/>
            <ac:spMk id="9" creationId="{B8238476-3326-A62D-F030-C7D42E6B3FC9}"/>
          </ac:spMkLst>
        </pc:spChg>
        <pc:spChg chg="add mod">
          <ac:chgData name="Rabab Gomaa" userId="171d4a888b575b49" providerId="LiveId" clId="{C8024CC7-C740-4611-941F-C3ECF3C70E40}" dt="2023-04-09T16:56:30.785" v="2020" actId="20577"/>
          <ac:spMkLst>
            <pc:docMk/>
            <pc:sldMk cId="235085880" sldId="391"/>
            <ac:spMk id="10" creationId="{45579734-C4FC-44F5-3925-17F71085D365}"/>
          </ac:spMkLst>
        </pc:spChg>
      </pc:sldChg>
      <pc:sldChg chg="addSp delSp modSp add mod ord modNotesTx">
        <pc:chgData name="Rabab Gomaa" userId="171d4a888b575b49" providerId="LiveId" clId="{C8024CC7-C740-4611-941F-C3ECF3C70E40}" dt="2023-04-11T00:31:36.438" v="14859" actId="14100"/>
        <pc:sldMkLst>
          <pc:docMk/>
          <pc:sldMk cId="3041879511" sldId="392"/>
        </pc:sldMkLst>
        <pc:spChg chg="del mod">
          <ac:chgData name="Rabab Gomaa" userId="171d4a888b575b49" providerId="LiveId" clId="{C8024CC7-C740-4611-941F-C3ECF3C70E40}" dt="2023-04-09T17:16:40.961" v="2306" actId="478"/>
          <ac:spMkLst>
            <pc:docMk/>
            <pc:sldMk cId="3041879511" sldId="392"/>
            <ac:spMk id="2" creationId="{28D72C5A-5AA6-32C0-80C4-04631C568535}"/>
          </ac:spMkLst>
        </pc:spChg>
        <pc:spChg chg="mod">
          <ac:chgData name="Rabab Gomaa" userId="171d4a888b575b49" providerId="LiveId" clId="{C8024CC7-C740-4611-941F-C3ECF3C70E40}" dt="2023-04-09T17:17:21.518" v="2313"/>
          <ac:spMkLst>
            <pc:docMk/>
            <pc:sldMk cId="3041879511" sldId="392"/>
            <ac:spMk id="6" creationId="{00000000-0000-0000-0000-000000000000}"/>
          </ac:spMkLst>
        </pc:spChg>
        <pc:spChg chg="add del mod">
          <ac:chgData name="Rabab Gomaa" userId="171d4a888b575b49" providerId="LiveId" clId="{C8024CC7-C740-4611-941F-C3ECF3C70E40}" dt="2023-04-09T17:16:43.345" v="2308" actId="478"/>
          <ac:spMkLst>
            <pc:docMk/>
            <pc:sldMk cId="3041879511" sldId="392"/>
            <ac:spMk id="7" creationId="{CB974C38-64B4-190E-8F29-54EDF5D0DA37}"/>
          </ac:spMkLst>
        </pc:spChg>
        <pc:graphicFrameChg chg="add mod modGraphic">
          <ac:chgData name="Rabab Gomaa" userId="171d4a888b575b49" providerId="LiveId" clId="{C8024CC7-C740-4611-941F-C3ECF3C70E40}" dt="2023-04-11T00:31:36.438" v="14859" actId="14100"/>
          <ac:graphicFrameMkLst>
            <pc:docMk/>
            <pc:sldMk cId="3041879511" sldId="392"/>
            <ac:graphicFrameMk id="3" creationId="{08530DC8-5C49-87A6-ED9A-4CE2A59528DE}"/>
          </ac:graphicFrameMkLst>
        </pc:graphicFrameChg>
      </pc:sldChg>
      <pc:sldChg chg="addSp delSp modSp add mod ord modNotesTx">
        <pc:chgData name="Rabab Gomaa" userId="171d4a888b575b49" providerId="LiveId" clId="{C8024CC7-C740-4611-941F-C3ECF3C70E40}" dt="2023-04-11T04:24:16.679" v="18317" actId="121"/>
        <pc:sldMkLst>
          <pc:docMk/>
          <pc:sldMk cId="67623493" sldId="393"/>
        </pc:sldMkLst>
        <pc:spChg chg="add del">
          <ac:chgData name="Rabab Gomaa" userId="171d4a888b575b49" providerId="LiveId" clId="{C8024CC7-C740-4611-941F-C3ECF3C70E40}" dt="2023-04-09T17:41:45.666" v="2651" actId="22"/>
          <ac:spMkLst>
            <pc:docMk/>
            <pc:sldMk cId="67623493" sldId="393"/>
            <ac:spMk id="3" creationId="{638CA6AC-7278-AB4A-0C3F-D8C66900128A}"/>
          </ac:spMkLst>
        </pc:spChg>
        <pc:spChg chg="mod">
          <ac:chgData name="Rabab Gomaa" userId="171d4a888b575b49" providerId="LiveId" clId="{C8024CC7-C740-4611-941F-C3ECF3C70E40}" dt="2023-04-09T17:41:36.490" v="2647" actId="14100"/>
          <ac:spMkLst>
            <pc:docMk/>
            <pc:sldMk cId="67623493" sldId="393"/>
            <ac:spMk id="6" creationId="{00000000-0000-0000-0000-000000000000}"/>
          </ac:spMkLst>
        </pc:spChg>
        <pc:spChg chg="del mod">
          <ac:chgData name="Rabab Gomaa" userId="171d4a888b575b49" providerId="LiveId" clId="{C8024CC7-C740-4611-941F-C3ECF3C70E40}" dt="2023-04-09T17:53:13.486" v="3112" actId="478"/>
          <ac:spMkLst>
            <pc:docMk/>
            <pc:sldMk cId="67623493" sldId="393"/>
            <ac:spMk id="9" creationId="{7FAFB621-E237-E1C0-1CDE-5DCEC52501AD}"/>
          </ac:spMkLst>
        </pc:spChg>
        <pc:spChg chg="add mod">
          <ac:chgData name="Rabab Gomaa" userId="171d4a888b575b49" providerId="LiveId" clId="{C8024CC7-C740-4611-941F-C3ECF3C70E40}" dt="2023-04-09T17:53:08.311" v="3110" actId="1035"/>
          <ac:spMkLst>
            <pc:docMk/>
            <pc:sldMk cId="67623493" sldId="393"/>
            <ac:spMk id="10" creationId="{0EFEDC2D-FF00-05AA-298B-D1297B4F340D}"/>
          </ac:spMkLst>
        </pc:spChg>
        <pc:spChg chg="add mod">
          <ac:chgData name="Rabab Gomaa" userId="171d4a888b575b49" providerId="LiveId" clId="{C8024CC7-C740-4611-941F-C3ECF3C70E40}" dt="2023-04-11T04:24:16.679" v="18317" actId="121"/>
          <ac:spMkLst>
            <pc:docMk/>
            <pc:sldMk cId="67623493" sldId="393"/>
            <ac:spMk id="13" creationId="{3E002E77-13A0-DF64-CFA4-A99A46B84296}"/>
          </ac:spMkLst>
        </pc:spChg>
        <pc:picChg chg="del">
          <ac:chgData name="Rabab Gomaa" userId="171d4a888b575b49" providerId="LiveId" clId="{C8024CC7-C740-4611-941F-C3ECF3C70E40}" dt="2023-04-09T17:41:39.201" v="2648" actId="478"/>
          <ac:picMkLst>
            <pc:docMk/>
            <pc:sldMk cId="67623493" sldId="393"/>
            <ac:picMk id="7" creationId="{5E9D6A7D-1A50-B1A8-DAEC-D00D3B9B03AC}"/>
          </ac:picMkLst>
        </pc:picChg>
        <pc:picChg chg="add del mod">
          <ac:chgData name="Rabab Gomaa" userId="171d4a888b575b49" providerId="LiveId" clId="{C8024CC7-C740-4611-941F-C3ECF3C70E40}" dt="2023-04-09T17:44:22.059" v="2798" actId="478"/>
          <ac:picMkLst>
            <pc:docMk/>
            <pc:sldMk cId="67623493" sldId="393"/>
            <ac:picMk id="8" creationId="{DC662E83-DD70-2E1E-0AEF-CEDE8F9129C6}"/>
          </ac:picMkLst>
        </pc:picChg>
        <pc:picChg chg="add mod">
          <ac:chgData name="Rabab Gomaa" userId="171d4a888b575b49" providerId="LiveId" clId="{C8024CC7-C740-4611-941F-C3ECF3C70E40}" dt="2023-04-09T19:04:39.977" v="4445" actId="1076"/>
          <ac:picMkLst>
            <pc:docMk/>
            <pc:sldMk cId="67623493" sldId="393"/>
            <ac:picMk id="12" creationId="{D348000C-2E89-66EF-D16D-24F5194DE340}"/>
          </ac:picMkLst>
        </pc:picChg>
      </pc:sldChg>
      <pc:sldChg chg="addSp delSp modSp add mod ord modNotesTx">
        <pc:chgData name="Rabab Gomaa" userId="171d4a888b575b49" providerId="LiveId" clId="{C8024CC7-C740-4611-941F-C3ECF3C70E40}" dt="2023-04-11T00:40:26.891" v="14977"/>
        <pc:sldMkLst>
          <pc:docMk/>
          <pc:sldMk cId="2569493399" sldId="394"/>
        </pc:sldMkLst>
        <pc:spChg chg="mod">
          <ac:chgData name="Rabab Gomaa" userId="171d4a888b575b49" providerId="LiveId" clId="{C8024CC7-C740-4611-941F-C3ECF3C70E40}" dt="2023-04-11T00:27:45.688" v="14829" actId="20577"/>
          <ac:spMkLst>
            <pc:docMk/>
            <pc:sldMk cId="2569493399" sldId="394"/>
            <ac:spMk id="6" creationId="{00000000-0000-0000-0000-000000000000}"/>
          </ac:spMkLst>
        </pc:spChg>
        <pc:spChg chg="del">
          <ac:chgData name="Rabab Gomaa" userId="171d4a888b575b49" providerId="LiveId" clId="{C8024CC7-C740-4611-941F-C3ECF3C70E40}" dt="2023-04-09T18:15:45.338" v="3580" actId="478"/>
          <ac:spMkLst>
            <pc:docMk/>
            <pc:sldMk cId="2569493399" sldId="394"/>
            <ac:spMk id="8" creationId="{00000000-0000-0000-0000-000000000000}"/>
          </ac:spMkLst>
        </pc:spChg>
        <pc:spChg chg="add del mod">
          <ac:chgData name="Rabab Gomaa" userId="171d4a888b575b49" providerId="LiveId" clId="{C8024CC7-C740-4611-941F-C3ECF3C70E40}" dt="2023-04-09T18:15:50.358" v="3582" actId="478"/>
          <ac:spMkLst>
            <pc:docMk/>
            <pc:sldMk cId="2569493399" sldId="394"/>
            <ac:spMk id="9" creationId="{46B8863D-3F69-DA30-6C5D-3A9C0B66792B}"/>
          </ac:spMkLst>
        </pc:spChg>
        <pc:spChg chg="add mod">
          <ac:chgData name="Rabab Gomaa" userId="171d4a888b575b49" providerId="LiveId" clId="{C8024CC7-C740-4611-941F-C3ECF3C70E40}" dt="2023-04-11T00:31:36.956" v="14860" actId="1076"/>
          <ac:spMkLst>
            <pc:docMk/>
            <pc:sldMk cId="2569493399" sldId="394"/>
            <ac:spMk id="10" creationId="{9DC69C6E-0F4C-B9D1-FCE9-00AF946545D2}"/>
          </ac:spMkLst>
        </pc:spChg>
        <pc:spChg chg="add del mod">
          <ac:chgData name="Rabab Gomaa" userId="171d4a888b575b49" providerId="LiveId" clId="{C8024CC7-C740-4611-941F-C3ECF3C70E40}" dt="2023-04-11T00:39:35.403" v="14975" actId="478"/>
          <ac:spMkLst>
            <pc:docMk/>
            <pc:sldMk cId="2569493399" sldId="394"/>
            <ac:spMk id="13" creationId="{B85D67B1-E472-0812-C636-076310DEAEA7}"/>
          </ac:spMkLst>
        </pc:spChg>
        <pc:spChg chg="add mod">
          <ac:chgData name="Rabab Gomaa" userId="171d4a888b575b49" providerId="LiveId" clId="{C8024CC7-C740-4611-941F-C3ECF3C70E40}" dt="2023-04-11T00:40:26.891" v="14977"/>
          <ac:spMkLst>
            <pc:docMk/>
            <pc:sldMk cId="2569493399" sldId="394"/>
            <ac:spMk id="14" creationId="{23963C1B-BACF-79E1-102A-6F24671B3537}"/>
          </ac:spMkLst>
        </pc:spChg>
        <pc:graphicFrameChg chg="del">
          <ac:chgData name="Rabab Gomaa" userId="171d4a888b575b49" providerId="LiveId" clId="{C8024CC7-C740-4611-941F-C3ECF3C70E40}" dt="2023-04-10T22:45:32.893" v="14556" actId="478"/>
          <ac:graphicFrameMkLst>
            <pc:docMk/>
            <pc:sldMk cId="2569493399" sldId="394"/>
            <ac:graphicFrameMk id="2" creationId="{0AFE3FBF-C170-B3C7-2D29-229A3F108313}"/>
          </ac:graphicFrameMkLst>
        </pc:graphicFrameChg>
        <pc:graphicFrameChg chg="add del mod">
          <ac:chgData name="Rabab Gomaa" userId="171d4a888b575b49" providerId="LiveId" clId="{C8024CC7-C740-4611-941F-C3ECF3C70E40}" dt="2023-04-11T00:31:34.382" v="14856"/>
          <ac:graphicFrameMkLst>
            <pc:docMk/>
            <pc:sldMk cId="2569493399" sldId="394"/>
            <ac:graphicFrameMk id="11" creationId="{E9DC6736-14BB-05D8-4334-74F087F9A255}"/>
          </ac:graphicFrameMkLst>
        </pc:graphicFrameChg>
        <pc:picChg chg="add del mod">
          <ac:chgData name="Rabab Gomaa" userId="171d4a888b575b49" providerId="LiveId" clId="{C8024CC7-C740-4611-941F-C3ECF3C70E40}" dt="2023-04-09T19:47:16.981" v="5482" actId="478"/>
          <ac:picMkLst>
            <pc:docMk/>
            <pc:sldMk cId="2569493399" sldId="394"/>
            <ac:picMk id="4" creationId="{5C13E69D-D64C-855D-C6E6-DA0B70E9471B}"/>
          </ac:picMkLst>
        </pc:picChg>
        <pc:picChg chg="add mod">
          <ac:chgData name="Rabab Gomaa" userId="171d4a888b575b49" providerId="LiveId" clId="{C8024CC7-C740-4611-941F-C3ECF3C70E40}" dt="2023-04-11T00:31:36.956" v="14860" actId="1076"/>
          <ac:picMkLst>
            <pc:docMk/>
            <pc:sldMk cId="2569493399" sldId="394"/>
            <ac:picMk id="4098" creationId="{3331F1CD-E898-9D51-E4BC-68E9E837D90D}"/>
          </ac:picMkLst>
        </pc:picChg>
        <pc:picChg chg="add del mod">
          <ac:chgData name="Rabab Gomaa" userId="171d4a888b575b49" providerId="LiveId" clId="{C8024CC7-C740-4611-941F-C3ECF3C70E40}" dt="2023-04-10T22:46:09.544" v="14558" actId="478"/>
          <ac:picMkLst>
            <pc:docMk/>
            <pc:sldMk cId="2569493399" sldId="394"/>
            <ac:picMk id="4100" creationId="{F113DDDF-8F6E-D749-66E6-D1F5C56A86DD}"/>
          </ac:picMkLst>
        </pc:picChg>
        <pc:picChg chg="add mod">
          <ac:chgData name="Rabab Gomaa" userId="171d4a888b575b49" providerId="LiveId" clId="{C8024CC7-C740-4611-941F-C3ECF3C70E40}" dt="2023-04-11T00:31:36.956" v="14860" actId="1076"/>
          <ac:picMkLst>
            <pc:docMk/>
            <pc:sldMk cId="2569493399" sldId="394"/>
            <ac:picMk id="4102" creationId="{8FB2B4E8-723F-688F-FC34-D54D715A58CB}"/>
          </ac:picMkLst>
        </pc:picChg>
        <pc:picChg chg="add mod">
          <ac:chgData name="Rabab Gomaa" userId="171d4a888b575b49" providerId="LiveId" clId="{C8024CC7-C740-4611-941F-C3ECF3C70E40}" dt="2023-04-11T00:31:36.956" v="14860" actId="1076"/>
          <ac:picMkLst>
            <pc:docMk/>
            <pc:sldMk cId="2569493399" sldId="394"/>
            <ac:picMk id="4104" creationId="{FE7388E2-C266-3D6F-123E-519A5D60E03A}"/>
          </ac:picMkLst>
        </pc:picChg>
      </pc:sldChg>
      <pc:sldChg chg="addSp delSp modSp add del mod modNotesTx">
        <pc:chgData name="Rabab Gomaa" userId="171d4a888b575b49" providerId="LiveId" clId="{C8024CC7-C740-4611-941F-C3ECF3C70E40}" dt="2023-04-09T20:25:09.661" v="6390" actId="47"/>
        <pc:sldMkLst>
          <pc:docMk/>
          <pc:sldMk cId="387784687" sldId="395"/>
        </pc:sldMkLst>
        <pc:spChg chg="add del mod">
          <ac:chgData name="Rabab Gomaa" userId="171d4a888b575b49" providerId="LiveId" clId="{C8024CC7-C740-4611-941F-C3ECF3C70E40}" dt="2023-04-09T18:27:03.356" v="3747" actId="478"/>
          <ac:spMkLst>
            <pc:docMk/>
            <pc:sldMk cId="387784687" sldId="395"/>
            <ac:spMk id="3" creationId="{46AD6D29-BEF3-8DFA-42A5-BCC524029131}"/>
          </ac:spMkLst>
        </pc:spChg>
        <pc:spChg chg="mod">
          <ac:chgData name="Rabab Gomaa" userId="171d4a888b575b49" providerId="LiveId" clId="{C8024CC7-C740-4611-941F-C3ECF3C70E40}" dt="2023-04-09T19:29:57.712" v="5077" actId="20577"/>
          <ac:spMkLst>
            <pc:docMk/>
            <pc:sldMk cId="387784687" sldId="395"/>
            <ac:spMk id="6" creationId="{00000000-0000-0000-0000-000000000000}"/>
          </ac:spMkLst>
        </pc:spChg>
        <pc:spChg chg="add del mod">
          <ac:chgData name="Rabab Gomaa" userId="171d4a888b575b49" providerId="LiveId" clId="{C8024CC7-C740-4611-941F-C3ECF3C70E40}" dt="2023-04-09T18:34:13.452" v="3845"/>
          <ac:spMkLst>
            <pc:docMk/>
            <pc:sldMk cId="387784687" sldId="395"/>
            <ac:spMk id="7" creationId="{8105D8F8-6638-A7BC-9D78-A3E989D4B7F6}"/>
          </ac:spMkLst>
        </pc:spChg>
        <pc:spChg chg="add del mod">
          <ac:chgData name="Rabab Gomaa" userId="171d4a888b575b49" providerId="LiveId" clId="{C8024CC7-C740-4611-941F-C3ECF3C70E40}" dt="2023-04-09T19:14:37.147" v="4653" actId="478"/>
          <ac:spMkLst>
            <pc:docMk/>
            <pc:sldMk cId="387784687" sldId="395"/>
            <ac:spMk id="8" creationId="{9BA5A94D-D99A-BCF4-1466-668BC439C77D}"/>
          </ac:spMkLst>
        </pc:spChg>
        <pc:spChg chg="del mod">
          <ac:chgData name="Rabab Gomaa" userId="171d4a888b575b49" providerId="LiveId" clId="{C8024CC7-C740-4611-941F-C3ECF3C70E40}" dt="2023-04-09T18:21:52.004" v="3648" actId="478"/>
          <ac:spMkLst>
            <pc:docMk/>
            <pc:sldMk cId="387784687" sldId="395"/>
            <ac:spMk id="10" creationId="{0EFEDC2D-FF00-05AA-298B-D1297B4F340D}"/>
          </ac:spMkLst>
        </pc:spChg>
        <pc:spChg chg="add del mod">
          <ac:chgData name="Rabab Gomaa" userId="171d4a888b575b49" providerId="LiveId" clId="{C8024CC7-C740-4611-941F-C3ECF3C70E40}" dt="2023-04-09T18:34:52.416" v="3858"/>
          <ac:spMkLst>
            <pc:docMk/>
            <pc:sldMk cId="387784687" sldId="395"/>
            <ac:spMk id="11" creationId="{714417A3-1D1B-DEFB-7ABF-29771210CD5F}"/>
          </ac:spMkLst>
        </pc:spChg>
        <pc:spChg chg="add mod">
          <ac:chgData name="Rabab Gomaa" userId="171d4a888b575b49" providerId="LiveId" clId="{C8024CC7-C740-4611-941F-C3ECF3C70E40}" dt="2023-04-09T19:23:53.555" v="4962" actId="6549"/>
          <ac:spMkLst>
            <pc:docMk/>
            <pc:sldMk cId="387784687" sldId="395"/>
            <ac:spMk id="14" creationId="{3E76377B-2CCC-F126-8D4D-59DEEAFB94FE}"/>
          </ac:spMkLst>
        </pc:spChg>
        <pc:spChg chg="add del mod">
          <ac:chgData name="Rabab Gomaa" userId="171d4a888b575b49" providerId="LiveId" clId="{C8024CC7-C740-4611-941F-C3ECF3C70E40}" dt="2023-04-09T19:14:42.255" v="4655" actId="478"/>
          <ac:spMkLst>
            <pc:docMk/>
            <pc:sldMk cId="387784687" sldId="395"/>
            <ac:spMk id="15" creationId="{BE00B0EF-D3DD-3922-FC6A-7EA2CFCC4597}"/>
          </ac:spMkLst>
        </pc:spChg>
        <pc:picChg chg="add del">
          <ac:chgData name="Rabab Gomaa" userId="171d4a888b575b49" providerId="LiveId" clId="{C8024CC7-C740-4611-941F-C3ECF3C70E40}" dt="2023-04-09T18:34:48.676" v="3856"/>
          <ac:picMkLst>
            <pc:docMk/>
            <pc:sldMk cId="387784687" sldId="395"/>
            <ac:picMk id="9" creationId="{E77FBCA6-BDAB-0BA9-6D70-8E33E68EA680}"/>
          </ac:picMkLst>
        </pc:picChg>
        <pc:picChg chg="del">
          <ac:chgData name="Rabab Gomaa" userId="171d4a888b575b49" providerId="LiveId" clId="{C8024CC7-C740-4611-941F-C3ECF3C70E40}" dt="2023-04-09T18:19:11.712" v="3634" actId="478"/>
          <ac:picMkLst>
            <pc:docMk/>
            <pc:sldMk cId="387784687" sldId="395"/>
            <ac:picMk id="12" creationId="{D348000C-2E89-66EF-D16D-24F5194DE340}"/>
          </ac:picMkLst>
        </pc:picChg>
        <pc:picChg chg="add del mod">
          <ac:chgData name="Rabab Gomaa" userId="171d4a888b575b49" providerId="LiveId" clId="{C8024CC7-C740-4611-941F-C3ECF3C70E40}" dt="2023-04-09T19:14:37.147" v="4653" actId="478"/>
          <ac:picMkLst>
            <pc:docMk/>
            <pc:sldMk cId="387784687" sldId="395"/>
            <ac:picMk id="1026" creationId="{D47139F3-4319-C354-F505-BCE10F645AAE}"/>
          </ac:picMkLst>
        </pc:picChg>
      </pc:sldChg>
      <pc:sldChg chg="modSp add del mod modNotesTx">
        <pc:chgData name="Rabab Gomaa" userId="171d4a888b575b49" providerId="LiveId" clId="{C8024CC7-C740-4611-941F-C3ECF3C70E40}" dt="2023-04-09T20:40:55.273" v="6901" actId="47"/>
        <pc:sldMkLst>
          <pc:docMk/>
          <pc:sldMk cId="395222327" sldId="396"/>
        </pc:sldMkLst>
        <pc:spChg chg="mod">
          <ac:chgData name="Rabab Gomaa" userId="171d4a888b575b49" providerId="LiveId" clId="{C8024CC7-C740-4611-941F-C3ECF3C70E40}" dt="2023-04-09T19:07:35.158" v="4468" actId="20577"/>
          <ac:spMkLst>
            <pc:docMk/>
            <pc:sldMk cId="395222327" sldId="396"/>
            <ac:spMk id="6" creationId="{00000000-0000-0000-0000-000000000000}"/>
          </ac:spMkLst>
        </pc:spChg>
        <pc:spChg chg="mod">
          <ac:chgData name="Rabab Gomaa" userId="171d4a888b575b49" providerId="LiveId" clId="{C8024CC7-C740-4611-941F-C3ECF3C70E40}" dt="2023-04-09T19:08:04.388" v="4488" actId="20577"/>
          <ac:spMkLst>
            <pc:docMk/>
            <pc:sldMk cId="395222327" sldId="396"/>
            <ac:spMk id="8" creationId="{9BA5A94D-D99A-BCF4-1466-668BC439C77D}"/>
          </ac:spMkLst>
        </pc:spChg>
      </pc:sldChg>
      <pc:sldChg chg="modSp add del mod">
        <pc:chgData name="Rabab Gomaa" userId="171d4a888b575b49" providerId="LiveId" clId="{C8024CC7-C740-4611-941F-C3ECF3C70E40}" dt="2023-04-09T18:52:49.240" v="4216" actId="47"/>
        <pc:sldMkLst>
          <pc:docMk/>
          <pc:sldMk cId="1065997702" sldId="396"/>
        </pc:sldMkLst>
        <pc:spChg chg="mod">
          <ac:chgData name="Rabab Gomaa" userId="171d4a888b575b49" providerId="LiveId" clId="{C8024CC7-C740-4611-941F-C3ECF3C70E40}" dt="2023-04-09T18:48:10.402" v="4146" actId="6549"/>
          <ac:spMkLst>
            <pc:docMk/>
            <pc:sldMk cId="1065997702" sldId="396"/>
            <ac:spMk id="6" creationId="{00000000-0000-0000-0000-000000000000}"/>
          </ac:spMkLst>
        </pc:spChg>
        <pc:spChg chg="mod">
          <ac:chgData name="Rabab Gomaa" userId="171d4a888b575b49" providerId="LiveId" clId="{C8024CC7-C740-4611-941F-C3ECF3C70E40}" dt="2023-04-09T18:48:47.950" v="4155" actId="20577"/>
          <ac:spMkLst>
            <pc:docMk/>
            <pc:sldMk cId="1065997702" sldId="396"/>
            <ac:spMk id="14" creationId="{3E76377B-2CCC-F126-8D4D-59DEEAFB94FE}"/>
          </ac:spMkLst>
        </pc:spChg>
      </pc:sldChg>
      <pc:sldChg chg="modSp add del mod">
        <pc:chgData name="Rabab Gomaa" userId="171d4a888b575b49" providerId="LiveId" clId="{C8024CC7-C740-4611-941F-C3ECF3C70E40}" dt="2023-04-09T18:46:04.141" v="4096" actId="47"/>
        <pc:sldMkLst>
          <pc:docMk/>
          <pc:sldMk cId="1441622195" sldId="396"/>
        </pc:sldMkLst>
        <pc:spChg chg="mod">
          <ac:chgData name="Rabab Gomaa" userId="171d4a888b575b49" providerId="LiveId" clId="{C8024CC7-C740-4611-941F-C3ECF3C70E40}" dt="2023-04-09T18:45:00.588" v="4093" actId="20577"/>
          <ac:spMkLst>
            <pc:docMk/>
            <pc:sldMk cId="1441622195" sldId="396"/>
            <ac:spMk id="6" creationId="{00000000-0000-0000-0000-000000000000}"/>
          </ac:spMkLst>
        </pc:spChg>
        <pc:spChg chg="mod">
          <ac:chgData name="Rabab Gomaa" userId="171d4a888b575b49" providerId="LiveId" clId="{C8024CC7-C740-4611-941F-C3ECF3C70E40}" dt="2023-04-09T18:46:00.800" v="4095" actId="6549"/>
          <ac:spMkLst>
            <pc:docMk/>
            <pc:sldMk cId="1441622195" sldId="396"/>
            <ac:spMk id="14" creationId="{3E76377B-2CCC-F126-8D4D-59DEEAFB94FE}"/>
          </ac:spMkLst>
        </pc:spChg>
      </pc:sldChg>
      <pc:sldChg chg="addSp delSp modSp add del mod modNotesTx">
        <pc:chgData name="Rabab Gomaa" userId="171d4a888b575b49" providerId="LiveId" clId="{C8024CC7-C740-4611-941F-C3ECF3C70E40}" dt="2023-04-09T20:40:45.582" v="6899" actId="47"/>
        <pc:sldMkLst>
          <pc:docMk/>
          <pc:sldMk cId="3902275503" sldId="397"/>
        </pc:sldMkLst>
        <pc:spChg chg="add del mod">
          <ac:chgData name="Rabab Gomaa" userId="171d4a888b575b49" providerId="LiveId" clId="{C8024CC7-C740-4611-941F-C3ECF3C70E40}" dt="2023-04-09T19:35:52.538" v="5328" actId="478"/>
          <ac:spMkLst>
            <pc:docMk/>
            <pc:sldMk cId="3902275503" sldId="397"/>
            <ac:spMk id="2" creationId="{DF9A699C-716B-ED7C-9786-2179C01F3FAD}"/>
          </ac:spMkLst>
        </pc:spChg>
        <pc:spChg chg="mod">
          <ac:chgData name="Rabab Gomaa" userId="171d4a888b575b49" providerId="LiveId" clId="{C8024CC7-C740-4611-941F-C3ECF3C70E40}" dt="2023-04-09T19:33:02.327" v="5083" actId="6549"/>
          <ac:spMkLst>
            <pc:docMk/>
            <pc:sldMk cId="3902275503" sldId="397"/>
            <ac:spMk id="6" creationId="{00000000-0000-0000-0000-000000000000}"/>
          </ac:spMkLst>
        </pc:spChg>
        <pc:spChg chg="mod">
          <ac:chgData name="Rabab Gomaa" userId="171d4a888b575b49" providerId="LiveId" clId="{C8024CC7-C740-4611-941F-C3ECF3C70E40}" dt="2023-04-09T19:37:49.382" v="5464" actId="20577"/>
          <ac:spMkLst>
            <pc:docMk/>
            <pc:sldMk cId="3902275503" sldId="397"/>
            <ac:spMk id="14" creationId="{3E76377B-2CCC-F126-8D4D-59DEEAFB94FE}"/>
          </ac:spMkLst>
        </pc:spChg>
        <pc:picChg chg="del">
          <ac:chgData name="Rabab Gomaa" userId="171d4a888b575b49" providerId="LiveId" clId="{C8024CC7-C740-4611-941F-C3ECF3C70E40}" dt="2023-04-09T19:33:27.367" v="5149" actId="478"/>
          <ac:picMkLst>
            <pc:docMk/>
            <pc:sldMk cId="3902275503" sldId="397"/>
            <ac:picMk id="1026" creationId="{D47139F3-4319-C354-F505-BCE10F645AAE}"/>
          </ac:picMkLst>
        </pc:picChg>
      </pc:sldChg>
      <pc:sldChg chg="addSp delSp modSp add mod ord modNotesTx">
        <pc:chgData name="Rabab Gomaa" userId="171d4a888b575b49" providerId="LiveId" clId="{C8024CC7-C740-4611-941F-C3ECF3C70E40}" dt="2023-04-11T04:33:53.590" v="18745" actId="20577"/>
        <pc:sldMkLst>
          <pc:docMk/>
          <pc:sldMk cId="2101102948" sldId="398"/>
        </pc:sldMkLst>
        <pc:spChg chg="del mod">
          <ac:chgData name="Rabab Gomaa" userId="171d4a888b575b49" providerId="LiveId" clId="{C8024CC7-C740-4611-941F-C3ECF3C70E40}" dt="2023-04-09T20:27:35.808" v="6412" actId="478"/>
          <ac:spMkLst>
            <pc:docMk/>
            <pc:sldMk cId="2101102948" sldId="398"/>
            <ac:spMk id="2" creationId="{DF9A699C-716B-ED7C-9786-2179C01F3FAD}"/>
          </ac:spMkLst>
        </pc:spChg>
        <pc:spChg chg="add mod">
          <ac:chgData name="Rabab Gomaa" userId="171d4a888b575b49" providerId="LiveId" clId="{C8024CC7-C740-4611-941F-C3ECF3C70E40}" dt="2023-04-11T04:24:33.531" v="18319" actId="121"/>
          <ac:spMkLst>
            <pc:docMk/>
            <pc:sldMk cId="2101102948" sldId="398"/>
            <ac:spMk id="3" creationId="{8BACA175-13A1-440B-05CB-E2EB5E62D6A9}"/>
          </ac:spMkLst>
        </pc:spChg>
        <pc:spChg chg="mod">
          <ac:chgData name="Rabab Gomaa" userId="171d4a888b575b49" providerId="LiveId" clId="{C8024CC7-C740-4611-941F-C3ECF3C70E40}" dt="2023-04-11T04:28:55.623" v="18567" actId="20577"/>
          <ac:spMkLst>
            <pc:docMk/>
            <pc:sldMk cId="2101102948" sldId="398"/>
            <ac:spMk id="6" creationId="{00000000-0000-0000-0000-000000000000}"/>
          </ac:spMkLst>
        </pc:spChg>
        <pc:spChg chg="del mod">
          <ac:chgData name="Rabab Gomaa" userId="171d4a888b575b49" providerId="LiveId" clId="{C8024CC7-C740-4611-941F-C3ECF3C70E40}" dt="2023-04-10T20:14:12.881" v="13879" actId="478"/>
          <ac:spMkLst>
            <pc:docMk/>
            <pc:sldMk cId="2101102948" sldId="398"/>
            <ac:spMk id="8" creationId="{9BA5A94D-D99A-BCF4-1466-668BC439C77D}"/>
          </ac:spMkLst>
        </pc:spChg>
        <pc:spChg chg="add mod">
          <ac:chgData name="Rabab Gomaa" userId="171d4a888b575b49" providerId="LiveId" clId="{C8024CC7-C740-4611-941F-C3ECF3C70E40}" dt="2023-04-11T04:33:53.590" v="18745" actId="20577"/>
          <ac:spMkLst>
            <pc:docMk/>
            <pc:sldMk cId="2101102948" sldId="398"/>
            <ac:spMk id="9" creationId="{ABE57E05-E397-D65B-048C-903909492EB1}"/>
          </ac:spMkLst>
        </pc:spChg>
        <pc:spChg chg="add mod">
          <ac:chgData name="Rabab Gomaa" userId="171d4a888b575b49" providerId="LiveId" clId="{C8024CC7-C740-4611-941F-C3ECF3C70E40}" dt="2023-04-11T04:32:06.375" v="18728" actId="1076"/>
          <ac:spMkLst>
            <pc:docMk/>
            <pc:sldMk cId="2101102948" sldId="398"/>
            <ac:spMk id="11" creationId="{7134109C-B1CB-1F46-5051-6B0F24BA1690}"/>
          </ac:spMkLst>
        </pc:spChg>
        <pc:spChg chg="add mod">
          <ac:chgData name="Rabab Gomaa" userId="171d4a888b575b49" providerId="LiveId" clId="{C8024CC7-C740-4611-941F-C3ECF3C70E40}" dt="2023-04-11T04:31:58.125" v="18725" actId="14100"/>
          <ac:spMkLst>
            <pc:docMk/>
            <pc:sldMk cId="2101102948" sldId="398"/>
            <ac:spMk id="12" creationId="{E5C7CADB-058E-A388-395F-1471027E20E2}"/>
          </ac:spMkLst>
        </pc:spChg>
        <pc:spChg chg="del">
          <ac:chgData name="Rabab Gomaa" userId="171d4a888b575b49" providerId="LiveId" clId="{C8024CC7-C740-4611-941F-C3ECF3C70E40}" dt="2023-04-09T23:11:32.796" v="9181" actId="478"/>
          <ac:spMkLst>
            <pc:docMk/>
            <pc:sldMk cId="2101102948" sldId="398"/>
            <ac:spMk id="13" creationId="{3E002E77-13A0-DF64-CFA4-A99A46B84296}"/>
          </ac:spMkLst>
        </pc:spChg>
        <pc:spChg chg="del">
          <ac:chgData name="Rabab Gomaa" userId="171d4a888b575b49" providerId="LiveId" clId="{C8024CC7-C740-4611-941F-C3ECF3C70E40}" dt="2023-04-09T20:10:35.366" v="6147" actId="478"/>
          <ac:spMkLst>
            <pc:docMk/>
            <pc:sldMk cId="2101102948" sldId="398"/>
            <ac:spMk id="14" creationId="{3E76377B-2CCC-F126-8D4D-59DEEAFB94FE}"/>
          </ac:spMkLst>
        </pc:spChg>
        <pc:graphicFrameChg chg="add mod">
          <ac:chgData name="Rabab Gomaa" userId="171d4a888b575b49" providerId="LiveId" clId="{C8024CC7-C740-4611-941F-C3ECF3C70E40}" dt="2023-04-11T04:27:33.557" v="18418"/>
          <ac:graphicFrameMkLst>
            <pc:docMk/>
            <pc:sldMk cId="2101102948" sldId="398"/>
            <ac:graphicFrameMk id="10" creationId="{1CE8AA69-4CB8-EB53-F863-8A974BDE2026}"/>
          </ac:graphicFrameMkLst>
        </pc:graphicFrameChg>
        <pc:picChg chg="add mod">
          <ac:chgData name="Rabab Gomaa" userId="171d4a888b575b49" providerId="LiveId" clId="{C8024CC7-C740-4611-941F-C3ECF3C70E40}" dt="2023-04-11T04:32:01.521" v="18727" actId="14100"/>
          <ac:picMkLst>
            <pc:docMk/>
            <pc:sldMk cId="2101102948" sldId="398"/>
            <ac:picMk id="7" creationId="{E8B36876-1519-5400-6033-4B2F79B03787}"/>
          </ac:picMkLst>
        </pc:picChg>
        <pc:picChg chg="del mod">
          <ac:chgData name="Rabab Gomaa" userId="171d4a888b575b49" providerId="LiveId" clId="{C8024CC7-C740-4611-941F-C3ECF3C70E40}" dt="2023-04-10T20:06:50.328" v="13606" actId="478"/>
          <ac:picMkLst>
            <pc:docMk/>
            <pc:sldMk cId="2101102948" sldId="398"/>
            <ac:picMk id="1026" creationId="{D47139F3-4319-C354-F505-BCE10F645AAE}"/>
          </ac:picMkLst>
        </pc:picChg>
      </pc:sldChg>
      <pc:sldChg chg="addSp delSp modSp add del mod">
        <pc:chgData name="Rabab Gomaa" userId="171d4a888b575b49" providerId="LiveId" clId="{C8024CC7-C740-4611-941F-C3ECF3C70E40}" dt="2023-04-11T04:10:56.252" v="17491" actId="47"/>
        <pc:sldMkLst>
          <pc:docMk/>
          <pc:sldMk cId="3319532603" sldId="399"/>
        </pc:sldMkLst>
        <pc:spChg chg="del">
          <ac:chgData name="Rabab Gomaa" userId="171d4a888b575b49" providerId="LiveId" clId="{C8024CC7-C740-4611-941F-C3ECF3C70E40}" dt="2023-04-09T19:42:16.343" v="5467" actId="478"/>
          <ac:spMkLst>
            <pc:docMk/>
            <pc:sldMk cId="3319532603" sldId="399"/>
            <ac:spMk id="14" creationId="{3E76377B-2CCC-F126-8D4D-59DEEAFB94FE}"/>
          </ac:spMkLst>
        </pc:spChg>
        <pc:picChg chg="add mod">
          <ac:chgData name="Rabab Gomaa" userId="171d4a888b575b49" providerId="LiveId" clId="{C8024CC7-C740-4611-941F-C3ECF3C70E40}" dt="2023-04-09T19:42:25.400" v="5472" actId="14100"/>
          <ac:picMkLst>
            <pc:docMk/>
            <pc:sldMk cId="3319532603" sldId="399"/>
            <ac:picMk id="2050" creationId="{9BE3E921-D0AC-9B29-3FED-D873F9ABC1B8}"/>
          </ac:picMkLst>
        </pc:picChg>
      </pc:sldChg>
      <pc:sldChg chg="addSp delSp modSp add mod ord modNotesTx">
        <pc:chgData name="Rabab Gomaa" userId="171d4a888b575b49" providerId="LiveId" clId="{C8024CC7-C740-4611-941F-C3ECF3C70E40}" dt="2023-04-10T20:30:10.393" v="14417" actId="20577"/>
        <pc:sldMkLst>
          <pc:docMk/>
          <pc:sldMk cId="68795764" sldId="400"/>
        </pc:sldMkLst>
        <pc:spChg chg="add mod">
          <ac:chgData name="Rabab Gomaa" userId="171d4a888b575b49" providerId="LiveId" clId="{C8024CC7-C740-4611-941F-C3ECF3C70E40}" dt="2023-04-10T20:23:27.687" v="14011" actId="6549"/>
          <ac:spMkLst>
            <pc:docMk/>
            <pc:sldMk cId="68795764" sldId="400"/>
            <ac:spMk id="2" creationId="{6C1E44C4-9122-AF6B-C141-D991DB62E2F8}"/>
          </ac:spMkLst>
        </pc:spChg>
        <pc:spChg chg="add del mod">
          <ac:chgData name="Rabab Gomaa" userId="171d4a888b575b49" providerId="LiveId" clId="{C8024CC7-C740-4611-941F-C3ECF3C70E40}" dt="2023-04-09T21:43:49.007" v="8408" actId="478"/>
          <ac:spMkLst>
            <pc:docMk/>
            <pc:sldMk cId="68795764" sldId="400"/>
            <ac:spMk id="3" creationId="{D8204C9D-E5B1-F89C-4438-D142EC8D4EB2}"/>
          </ac:spMkLst>
        </pc:spChg>
        <pc:spChg chg="mod">
          <ac:chgData name="Rabab Gomaa" userId="171d4a888b575b49" providerId="LiveId" clId="{C8024CC7-C740-4611-941F-C3ECF3C70E40}" dt="2023-04-09T21:55:41.268" v="8576" actId="20577"/>
          <ac:spMkLst>
            <pc:docMk/>
            <pc:sldMk cId="68795764" sldId="400"/>
            <ac:spMk id="6" creationId="{00000000-0000-0000-0000-000000000000}"/>
          </ac:spMkLst>
        </pc:spChg>
        <pc:spChg chg="del">
          <ac:chgData name="Rabab Gomaa" userId="171d4a888b575b49" providerId="LiveId" clId="{C8024CC7-C740-4611-941F-C3ECF3C70E40}" dt="2023-04-09T20:19:14.058" v="6262" actId="478"/>
          <ac:spMkLst>
            <pc:docMk/>
            <pc:sldMk cId="68795764" sldId="400"/>
            <ac:spMk id="13" creationId="{3E002E77-13A0-DF64-CFA4-A99A46B84296}"/>
          </ac:spMkLst>
        </pc:spChg>
        <pc:spChg chg="mod">
          <ac:chgData name="Rabab Gomaa" userId="171d4a888b575b49" providerId="LiveId" clId="{C8024CC7-C740-4611-941F-C3ECF3C70E40}" dt="2023-04-09T21:40:44.061" v="8373" actId="13900"/>
          <ac:spMkLst>
            <pc:docMk/>
            <pc:sldMk cId="68795764" sldId="400"/>
            <ac:spMk id="14" creationId="{3E76377B-2CCC-F126-8D4D-59DEEAFB94FE}"/>
          </ac:spMkLst>
        </pc:spChg>
        <pc:picChg chg="add del mod">
          <ac:chgData name="Rabab Gomaa" userId="171d4a888b575b49" providerId="LiveId" clId="{C8024CC7-C740-4611-941F-C3ECF3C70E40}" dt="2023-04-09T21:34:54.197" v="8207" actId="478"/>
          <ac:picMkLst>
            <pc:docMk/>
            <pc:sldMk cId="68795764" sldId="400"/>
            <ac:picMk id="5122" creationId="{089DA4E7-BDE5-B56F-2271-FBC9A712FD29}"/>
          </ac:picMkLst>
        </pc:picChg>
        <pc:picChg chg="add mod">
          <ac:chgData name="Rabab Gomaa" userId="171d4a888b575b49" providerId="LiveId" clId="{C8024CC7-C740-4611-941F-C3ECF3C70E40}" dt="2023-04-09T21:43:12.597" v="8406" actId="1076"/>
          <ac:picMkLst>
            <pc:docMk/>
            <pc:sldMk cId="68795764" sldId="400"/>
            <ac:picMk id="5124" creationId="{CEA54D90-B537-4825-A3CF-C7E6904C715E}"/>
          </ac:picMkLst>
        </pc:picChg>
      </pc:sldChg>
      <pc:sldChg chg="add del mod ord modShow">
        <pc:chgData name="Rabab Gomaa" userId="171d4a888b575b49" providerId="LiveId" clId="{C8024CC7-C740-4611-941F-C3ECF3C70E40}" dt="2023-04-11T04:10:54.645" v="17490" actId="47"/>
        <pc:sldMkLst>
          <pc:docMk/>
          <pc:sldMk cId="2318046720" sldId="401"/>
        </pc:sldMkLst>
      </pc:sldChg>
      <pc:sldChg chg="addSp delSp modSp add mod ord modNotesTx">
        <pc:chgData name="Rabab Gomaa" userId="171d4a888b575b49" providerId="LiveId" clId="{C8024CC7-C740-4611-941F-C3ECF3C70E40}" dt="2023-04-11T04:38:35.628" v="18859" actId="14100"/>
        <pc:sldMkLst>
          <pc:docMk/>
          <pc:sldMk cId="3324469743" sldId="402"/>
        </pc:sldMkLst>
        <pc:spChg chg="del">
          <ac:chgData name="Rabab Gomaa" userId="171d4a888b575b49" providerId="LiveId" clId="{C8024CC7-C740-4611-941F-C3ECF3C70E40}" dt="2023-04-09T20:11:14.786" v="6153" actId="478"/>
          <ac:spMkLst>
            <pc:docMk/>
            <pc:sldMk cId="3324469743" sldId="402"/>
            <ac:spMk id="2" creationId="{DF9A699C-716B-ED7C-9786-2179C01F3FAD}"/>
          </ac:spMkLst>
        </pc:spChg>
        <pc:spChg chg="add del mod">
          <ac:chgData name="Rabab Gomaa" userId="171d4a888b575b49" providerId="LiveId" clId="{C8024CC7-C740-4611-941F-C3ECF3C70E40}" dt="2023-04-09T21:55:01.290" v="8568" actId="478"/>
          <ac:spMkLst>
            <pc:docMk/>
            <pc:sldMk cId="3324469743" sldId="402"/>
            <ac:spMk id="4" creationId="{1E0DC61B-E6FC-EBC6-269C-46B531598492}"/>
          </ac:spMkLst>
        </pc:spChg>
        <pc:spChg chg="mod">
          <ac:chgData name="Rabab Gomaa" userId="171d4a888b575b49" providerId="LiveId" clId="{C8024CC7-C740-4611-941F-C3ECF3C70E40}" dt="2023-04-09T21:44:28.718" v="8410" actId="20577"/>
          <ac:spMkLst>
            <pc:docMk/>
            <pc:sldMk cId="3324469743" sldId="402"/>
            <ac:spMk id="6" creationId="{00000000-0000-0000-0000-000000000000}"/>
          </ac:spMkLst>
        </pc:spChg>
        <pc:spChg chg="add mod">
          <ac:chgData name="Rabab Gomaa" userId="171d4a888b575b49" providerId="LiveId" clId="{C8024CC7-C740-4611-941F-C3ECF3C70E40}" dt="2023-04-11T04:38:35.628" v="18859" actId="14100"/>
          <ac:spMkLst>
            <pc:docMk/>
            <pc:sldMk cId="3324469743" sldId="402"/>
            <ac:spMk id="7" creationId="{58EA7823-89A4-1C43-3EBE-A3AB538EF68D}"/>
          </ac:spMkLst>
        </pc:spChg>
        <pc:spChg chg="del">
          <ac:chgData name="Rabab Gomaa" userId="171d4a888b575b49" providerId="LiveId" clId="{C8024CC7-C740-4611-941F-C3ECF3C70E40}" dt="2023-04-09T20:11:12.989" v="6152" actId="478"/>
          <ac:spMkLst>
            <pc:docMk/>
            <pc:sldMk cId="3324469743" sldId="402"/>
            <ac:spMk id="8" creationId="{9BA5A94D-D99A-BCF4-1466-668BC439C77D}"/>
          </ac:spMkLst>
        </pc:spChg>
        <pc:spChg chg="add del mod">
          <ac:chgData name="Rabab Gomaa" userId="171d4a888b575b49" providerId="LiveId" clId="{C8024CC7-C740-4611-941F-C3ECF3C70E40}" dt="2023-04-09T21:55:06.391" v="8570" actId="478"/>
          <ac:spMkLst>
            <pc:docMk/>
            <pc:sldMk cId="3324469743" sldId="402"/>
            <ac:spMk id="10" creationId="{D1EBD5B6-1E97-0C21-5D69-DC3566832E67}"/>
          </ac:spMkLst>
        </pc:spChg>
        <pc:spChg chg="del">
          <ac:chgData name="Rabab Gomaa" userId="171d4a888b575b49" providerId="LiveId" clId="{C8024CC7-C740-4611-941F-C3ECF3C70E40}" dt="2023-04-09T21:47:32.522" v="8429" actId="478"/>
          <ac:spMkLst>
            <pc:docMk/>
            <pc:sldMk cId="3324469743" sldId="402"/>
            <ac:spMk id="13" creationId="{3E002E77-13A0-DF64-CFA4-A99A46B84296}"/>
          </ac:spMkLst>
        </pc:spChg>
        <pc:picChg chg="del">
          <ac:chgData name="Rabab Gomaa" userId="171d4a888b575b49" providerId="LiveId" clId="{C8024CC7-C740-4611-941F-C3ECF3C70E40}" dt="2023-04-09T20:11:10.960" v="6151" actId="478"/>
          <ac:picMkLst>
            <pc:docMk/>
            <pc:sldMk cId="3324469743" sldId="402"/>
            <ac:picMk id="1026" creationId="{D47139F3-4319-C354-F505-BCE10F645AAE}"/>
          </ac:picMkLst>
        </pc:picChg>
      </pc:sldChg>
      <pc:sldChg chg="modSp add del mod">
        <pc:chgData name="Rabab Gomaa" userId="171d4a888b575b49" providerId="LiveId" clId="{C8024CC7-C740-4611-941F-C3ECF3C70E40}" dt="2023-04-09T20:40:27.596" v="6897" actId="47"/>
        <pc:sldMkLst>
          <pc:docMk/>
          <pc:sldMk cId="2205395808" sldId="403"/>
        </pc:sldMkLst>
        <pc:spChg chg="mod">
          <ac:chgData name="Rabab Gomaa" userId="171d4a888b575b49" providerId="LiveId" clId="{C8024CC7-C740-4611-941F-C3ECF3C70E40}" dt="2023-04-09T20:19:40.767" v="6277" actId="20577"/>
          <ac:spMkLst>
            <pc:docMk/>
            <pc:sldMk cId="2205395808" sldId="403"/>
            <ac:spMk id="6" creationId="{00000000-0000-0000-0000-000000000000}"/>
          </ac:spMkLst>
        </pc:spChg>
        <pc:spChg chg="mod">
          <ac:chgData name="Rabab Gomaa" userId="171d4a888b575b49" providerId="LiveId" clId="{C8024CC7-C740-4611-941F-C3ECF3C70E40}" dt="2023-04-09T20:19:59.917" v="6283" actId="6549"/>
          <ac:spMkLst>
            <pc:docMk/>
            <pc:sldMk cId="2205395808" sldId="403"/>
            <ac:spMk id="14" creationId="{3E76377B-2CCC-F126-8D4D-59DEEAFB94FE}"/>
          </ac:spMkLst>
        </pc:spChg>
      </pc:sldChg>
      <pc:sldChg chg="delSp modSp add mod modClrScheme chgLayout modNotesTx">
        <pc:chgData name="Rabab Gomaa" userId="171d4a888b575b49" providerId="LiveId" clId="{C8024CC7-C740-4611-941F-C3ECF3C70E40}" dt="2023-04-11T04:38:53.018" v="18861" actId="14100"/>
        <pc:sldMkLst>
          <pc:docMk/>
          <pc:sldMk cId="757103701" sldId="404"/>
        </pc:sldMkLst>
        <pc:spChg chg="mod ord">
          <ac:chgData name="Rabab Gomaa" userId="171d4a888b575b49" providerId="LiveId" clId="{C8024CC7-C740-4611-941F-C3ECF3C70E40}" dt="2023-04-11T04:38:53.018" v="18861" actId="14100"/>
          <ac:spMkLst>
            <pc:docMk/>
            <pc:sldMk cId="757103701" sldId="404"/>
            <ac:spMk id="4" creationId="{1E0DC61B-E6FC-EBC6-269C-46B531598492}"/>
          </ac:spMkLst>
        </pc:spChg>
        <pc:spChg chg="mod ord">
          <ac:chgData name="Rabab Gomaa" userId="171d4a888b575b49" providerId="LiveId" clId="{C8024CC7-C740-4611-941F-C3ECF3C70E40}" dt="2023-04-09T21:52:19.421" v="8494" actId="700"/>
          <ac:spMkLst>
            <pc:docMk/>
            <pc:sldMk cId="757103701" sldId="404"/>
            <ac:spMk id="5" creationId="{00000000-0000-0000-0000-000000000000}"/>
          </ac:spMkLst>
        </pc:spChg>
        <pc:spChg chg="mod ord">
          <ac:chgData name="Rabab Gomaa" userId="171d4a888b575b49" providerId="LiveId" clId="{C8024CC7-C740-4611-941F-C3ECF3C70E40}" dt="2023-04-11T04:07:34.229" v="17421" actId="20577"/>
          <ac:spMkLst>
            <pc:docMk/>
            <pc:sldMk cId="757103701" sldId="404"/>
            <ac:spMk id="6" creationId="{00000000-0000-0000-0000-000000000000}"/>
          </ac:spMkLst>
        </pc:spChg>
        <pc:spChg chg="del">
          <ac:chgData name="Rabab Gomaa" userId="171d4a888b575b49" providerId="LiveId" clId="{C8024CC7-C740-4611-941F-C3ECF3C70E40}" dt="2023-04-09T23:11:27.149" v="9179" actId="478"/>
          <ac:spMkLst>
            <pc:docMk/>
            <pc:sldMk cId="757103701" sldId="404"/>
            <ac:spMk id="13" creationId="{3E002E77-13A0-DF64-CFA4-A99A46B84296}"/>
          </ac:spMkLst>
        </pc:spChg>
      </pc:sldChg>
      <pc:sldChg chg="modSp add del mod ord">
        <pc:chgData name="Rabab Gomaa" userId="171d4a888b575b49" providerId="LiveId" clId="{C8024CC7-C740-4611-941F-C3ECF3C70E40}" dt="2023-04-10T18:38:25.246" v="12289" actId="47"/>
        <pc:sldMkLst>
          <pc:docMk/>
          <pc:sldMk cId="1392312386" sldId="405"/>
        </pc:sldMkLst>
        <pc:spChg chg="mod">
          <ac:chgData name="Rabab Gomaa" userId="171d4a888b575b49" providerId="LiveId" clId="{C8024CC7-C740-4611-941F-C3ECF3C70E40}" dt="2023-04-09T21:57:35.862" v="8634" actId="6549"/>
          <ac:spMkLst>
            <pc:docMk/>
            <pc:sldMk cId="1392312386" sldId="405"/>
            <ac:spMk id="6" creationId="{00000000-0000-0000-0000-000000000000}"/>
          </ac:spMkLst>
        </pc:spChg>
        <pc:spChg chg="mod">
          <ac:chgData name="Rabab Gomaa" userId="171d4a888b575b49" providerId="LiveId" clId="{C8024CC7-C740-4611-941F-C3ECF3C70E40}" dt="2023-04-09T21:57:54.407" v="8636"/>
          <ac:spMkLst>
            <pc:docMk/>
            <pc:sldMk cId="1392312386" sldId="405"/>
            <ac:spMk id="7" creationId="{58EA7823-89A4-1C43-3EBE-A3AB538EF68D}"/>
          </ac:spMkLst>
        </pc:spChg>
      </pc:sldChg>
      <pc:sldChg chg="modSp add mod ord modNotesTx">
        <pc:chgData name="Rabab Gomaa" userId="171d4a888b575b49" providerId="LiveId" clId="{C8024CC7-C740-4611-941F-C3ECF3C70E40}" dt="2023-04-11T04:44:25.132" v="18973"/>
        <pc:sldMkLst>
          <pc:docMk/>
          <pc:sldMk cId="3647763460" sldId="406"/>
        </pc:sldMkLst>
        <pc:spChg chg="mod">
          <ac:chgData name="Rabab Gomaa" userId="171d4a888b575b49" providerId="LiveId" clId="{C8024CC7-C740-4611-941F-C3ECF3C70E40}" dt="2023-04-11T00:32:51.315" v="14872" actId="6549"/>
          <ac:spMkLst>
            <pc:docMk/>
            <pc:sldMk cId="3647763460" sldId="406"/>
            <ac:spMk id="6" creationId="{00000000-0000-0000-0000-000000000000}"/>
          </ac:spMkLst>
        </pc:spChg>
        <pc:spChg chg="mod">
          <ac:chgData name="Rabab Gomaa" userId="171d4a888b575b49" providerId="LiveId" clId="{C8024CC7-C740-4611-941F-C3ECF3C70E40}" dt="2023-04-10T19:11:58.505" v="12896" actId="5793"/>
          <ac:spMkLst>
            <pc:docMk/>
            <pc:sldMk cId="3647763460" sldId="406"/>
            <ac:spMk id="7" creationId="{58EA7823-89A4-1C43-3EBE-A3AB538EF68D}"/>
          </ac:spMkLst>
        </pc:spChg>
      </pc:sldChg>
      <pc:sldChg chg="modSp add del mod">
        <pc:chgData name="Rabab Gomaa" userId="171d4a888b575b49" providerId="LiveId" clId="{C8024CC7-C740-4611-941F-C3ECF3C70E40}" dt="2023-04-10T18:38:28.356" v="12290" actId="47"/>
        <pc:sldMkLst>
          <pc:docMk/>
          <pc:sldMk cId="2470900920" sldId="407"/>
        </pc:sldMkLst>
        <pc:spChg chg="mod">
          <ac:chgData name="Rabab Gomaa" userId="171d4a888b575b49" providerId="LiveId" clId="{C8024CC7-C740-4611-941F-C3ECF3C70E40}" dt="2023-04-09T22:05:18.355" v="8709" actId="20577"/>
          <ac:spMkLst>
            <pc:docMk/>
            <pc:sldMk cId="2470900920" sldId="407"/>
            <ac:spMk id="6" creationId="{00000000-0000-0000-0000-000000000000}"/>
          </ac:spMkLst>
        </pc:spChg>
        <pc:spChg chg="mod">
          <ac:chgData name="Rabab Gomaa" userId="171d4a888b575b49" providerId="LiveId" clId="{C8024CC7-C740-4611-941F-C3ECF3C70E40}" dt="2023-04-09T22:05:47.875" v="8731" actId="6549"/>
          <ac:spMkLst>
            <pc:docMk/>
            <pc:sldMk cId="2470900920" sldId="407"/>
            <ac:spMk id="7" creationId="{58EA7823-89A4-1C43-3EBE-A3AB538EF68D}"/>
          </ac:spMkLst>
        </pc:spChg>
      </pc:sldChg>
      <pc:sldChg chg="addSp delSp modSp add mod modNotesTx">
        <pc:chgData name="Rabab Gomaa" userId="171d4a888b575b49" providerId="LiveId" clId="{C8024CC7-C740-4611-941F-C3ECF3C70E40}" dt="2023-04-11T04:20:10.805" v="18090" actId="121"/>
        <pc:sldMkLst>
          <pc:docMk/>
          <pc:sldMk cId="1068003064" sldId="408"/>
        </pc:sldMkLst>
        <pc:spChg chg="add del mod">
          <ac:chgData name="Rabab Gomaa" userId="171d4a888b575b49" providerId="LiveId" clId="{C8024CC7-C740-4611-941F-C3ECF3C70E40}" dt="2023-04-09T22:53:18.662" v="9032"/>
          <ac:spMkLst>
            <pc:docMk/>
            <pc:sldMk cId="1068003064" sldId="408"/>
            <ac:spMk id="4" creationId="{15EED90C-F8E5-C4C6-60E7-C38E00735F9A}"/>
          </ac:spMkLst>
        </pc:spChg>
        <pc:spChg chg="mod">
          <ac:chgData name="Rabab Gomaa" userId="171d4a888b575b49" providerId="LiveId" clId="{C8024CC7-C740-4611-941F-C3ECF3C70E40}" dt="2023-04-09T22:50:46.986" v="9015" actId="404"/>
          <ac:spMkLst>
            <pc:docMk/>
            <pc:sldMk cId="1068003064" sldId="408"/>
            <ac:spMk id="6" creationId="{00000000-0000-0000-0000-000000000000}"/>
          </ac:spMkLst>
        </pc:spChg>
        <pc:spChg chg="del mod">
          <ac:chgData name="Rabab Gomaa" userId="171d4a888b575b49" providerId="LiveId" clId="{C8024CC7-C740-4611-941F-C3ECF3C70E40}" dt="2023-04-09T22:49:52.998" v="8998" actId="478"/>
          <ac:spMkLst>
            <pc:docMk/>
            <pc:sldMk cId="1068003064" sldId="408"/>
            <ac:spMk id="7" creationId="{58EA7823-89A4-1C43-3EBE-A3AB538EF68D}"/>
          </ac:spMkLst>
        </pc:spChg>
        <pc:spChg chg="add mod">
          <ac:chgData name="Rabab Gomaa" userId="171d4a888b575b49" providerId="LiveId" clId="{C8024CC7-C740-4611-941F-C3ECF3C70E40}" dt="2023-04-09T22:48:53.333" v="8986"/>
          <ac:spMkLst>
            <pc:docMk/>
            <pc:sldMk cId="1068003064" sldId="408"/>
            <ac:spMk id="8" creationId="{7DBF16AA-F457-8266-B332-E81CD686E71F}"/>
          </ac:spMkLst>
        </pc:spChg>
        <pc:spChg chg="add del mod">
          <ac:chgData name="Rabab Gomaa" userId="171d4a888b575b49" providerId="LiveId" clId="{C8024CC7-C740-4611-941F-C3ECF3C70E40}" dt="2023-04-09T22:49:16.550" v="8991"/>
          <ac:spMkLst>
            <pc:docMk/>
            <pc:sldMk cId="1068003064" sldId="408"/>
            <ac:spMk id="9" creationId="{1615FDF0-6FC7-CF95-903B-549BB80FBD62}"/>
          </ac:spMkLst>
        </pc:spChg>
        <pc:spChg chg="add mod">
          <ac:chgData name="Rabab Gomaa" userId="171d4a888b575b49" providerId="LiveId" clId="{C8024CC7-C740-4611-941F-C3ECF3C70E40}" dt="2023-04-10T04:29:53.134" v="9262" actId="20577"/>
          <ac:spMkLst>
            <pc:docMk/>
            <pc:sldMk cId="1068003064" sldId="408"/>
            <ac:spMk id="10" creationId="{1DE85EB2-D960-6809-734B-77C22F8DFACA}"/>
          </ac:spMkLst>
        </pc:spChg>
        <pc:spChg chg="add mod">
          <ac:chgData name="Rabab Gomaa" userId="171d4a888b575b49" providerId="LiveId" clId="{C8024CC7-C740-4611-941F-C3ECF3C70E40}" dt="2023-04-11T04:20:10.805" v="18090" actId="121"/>
          <ac:spMkLst>
            <pc:docMk/>
            <pc:sldMk cId="1068003064" sldId="408"/>
            <ac:spMk id="11" creationId="{2BA63BEB-5BD5-C266-53C6-FFE2A9968092}"/>
          </ac:spMkLst>
        </pc:spChg>
        <pc:spChg chg="add mod">
          <ac:chgData name="Rabab Gomaa" userId="171d4a888b575b49" providerId="LiveId" clId="{C8024CC7-C740-4611-941F-C3ECF3C70E40}" dt="2023-04-09T23:14:59.391" v="9222" actId="1035"/>
          <ac:spMkLst>
            <pc:docMk/>
            <pc:sldMk cId="1068003064" sldId="408"/>
            <ac:spMk id="12" creationId="{66B937CA-399F-9582-2503-DBD5D800D72A}"/>
          </ac:spMkLst>
        </pc:spChg>
        <pc:picChg chg="add mod">
          <ac:chgData name="Rabab Gomaa" userId="171d4a888b575b49" providerId="LiveId" clId="{C8024CC7-C740-4611-941F-C3ECF3C70E40}" dt="2023-04-09T23:14:42.988" v="9212" actId="1076"/>
          <ac:picMkLst>
            <pc:docMk/>
            <pc:sldMk cId="1068003064" sldId="408"/>
            <ac:picMk id="3" creationId="{84DE620F-E531-3EE1-411D-A088023937A5}"/>
          </ac:picMkLst>
        </pc:picChg>
      </pc:sldChg>
      <pc:sldChg chg="addSp modSp add mod modNotesTx">
        <pc:chgData name="Rabab Gomaa" userId="171d4a888b575b49" providerId="LiveId" clId="{C8024CC7-C740-4611-941F-C3ECF3C70E40}" dt="2023-04-11T04:53:16.348" v="19183" actId="6549"/>
        <pc:sldMkLst>
          <pc:docMk/>
          <pc:sldMk cId="3694172189" sldId="409"/>
        </pc:sldMkLst>
        <pc:spChg chg="add mod">
          <ac:chgData name="Rabab Gomaa" userId="171d4a888b575b49" providerId="LiveId" clId="{C8024CC7-C740-4611-941F-C3ECF3C70E40}" dt="2023-04-11T04:20:42.847" v="18102" actId="121"/>
          <ac:spMkLst>
            <pc:docMk/>
            <pc:sldMk cId="3694172189" sldId="409"/>
            <ac:spMk id="2" creationId="{2A2F3F50-F3CF-B0BC-488B-C60F7D52B346}"/>
          </ac:spMkLst>
        </pc:spChg>
        <pc:spChg chg="mod">
          <ac:chgData name="Rabab Gomaa" userId="171d4a888b575b49" providerId="LiveId" clId="{C8024CC7-C740-4611-941F-C3ECF3C70E40}" dt="2023-04-10T17:39:58.282" v="10412"/>
          <ac:spMkLst>
            <pc:docMk/>
            <pc:sldMk cId="3694172189" sldId="409"/>
            <ac:spMk id="6" creationId="{00000000-0000-0000-0000-000000000000}"/>
          </ac:spMkLst>
        </pc:spChg>
        <pc:spChg chg="mod">
          <ac:chgData name="Rabab Gomaa" userId="171d4a888b575b49" providerId="LiveId" clId="{C8024CC7-C740-4611-941F-C3ECF3C70E40}" dt="2023-04-10T18:28:53.725" v="12045" actId="6549"/>
          <ac:spMkLst>
            <pc:docMk/>
            <pc:sldMk cId="3694172189" sldId="409"/>
            <ac:spMk id="7" creationId="{58EA7823-89A4-1C43-3EBE-A3AB538EF68D}"/>
          </ac:spMkLst>
        </pc:spChg>
      </pc:sldChg>
      <pc:sldChg chg="addSp delSp modSp add mod modNotesTx">
        <pc:chgData name="Rabab Gomaa" userId="171d4a888b575b49" providerId="LiveId" clId="{C8024CC7-C740-4611-941F-C3ECF3C70E40}" dt="2023-04-11T04:20:21.837" v="18093" actId="121"/>
        <pc:sldMkLst>
          <pc:docMk/>
          <pc:sldMk cId="594153935" sldId="410"/>
        </pc:sldMkLst>
        <pc:spChg chg="add del mod">
          <ac:chgData name="Rabab Gomaa" userId="171d4a888b575b49" providerId="LiveId" clId="{C8024CC7-C740-4611-941F-C3ECF3C70E40}" dt="2023-04-10T16:38:10.871" v="9411" actId="478"/>
          <ac:spMkLst>
            <pc:docMk/>
            <pc:sldMk cId="594153935" sldId="410"/>
            <ac:spMk id="4" creationId="{2A0D7028-5CEA-156B-6CC2-B52743B7F9D9}"/>
          </ac:spMkLst>
        </pc:spChg>
        <pc:spChg chg="mod">
          <ac:chgData name="Rabab Gomaa" userId="171d4a888b575b49" providerId="LiveId" clId="{C8024CC7-C740-4611-941F-C3ECF3C70E40}" dt="2023-04-10T18:07:20.143" v="11117" actId="20577"/>
          <ac:spMkLst>
            <pc:docMk/>
            <pc:sldMk cId="594153935" sldId="410"/>
            <ac:spMk id="6" creationId="{00000000-0000-0000-0000-000000000000}"/>
          </ac:spMkLst>
        </pc:spChg>
        <pc:spChg chg="mod">
          <ac:chgData name="Rabab Gomaa" userId="171d4a888b575b49" providerId="LiveId" clId="{C8024CC7-C740-4611-941F-C3ECF3C70E40}" dt="2023-04-10T18:09:42.330" v="11182" actId="20577"/>
          <ac:spMkLst>
            <pc:docMk/>
            <pc:sldMk cId="594153935" sldId="410"/>
            <ac:spMk id="8" creationId="{7DBF16AA-F457-8266-B332-E81CD686E71F}"/>
          </ac:spMkLst>
        </pc:spChg>
        <pc:spChg chg="mod">
          <ac:chgData name="Rabab Gomaa" userId="171d4a888b575b49" providerId="LiveId" clId="{C8024CC7-C740-4611-941F-C3ECF3C70E40}" dt="2023-04-10T18:09:47.460" v="11191" actId="1035"/>
          <ac:spMkLst>
            <pc:docMk/>
            <pc:sldMk cId="594153935" sldId="410"/>
            <ac:spMk id="10" creationId="{1DE85EB2-D960-6809-734B-77C22F8DFACA}"/>
          </ac:spMkLst>
        </pc:spChg>
        <pc:spChg chg="mod">
          <ac:chgData name="Rabab Gomaa" userId="171d4a888b575b49" providerId="LiveId" clId="{C8024CC7-C740-4611-941F-C3ECF3C70E40}" dt="2023-04-11T04:20:21.837" v="18093" actId="121"/>
          <ac:spMkLst>
            <pc:docMk/>
            <pc:sldMk cId="594153935" sldId="410"/>
            <ac:spMk id="11" creationId="{2BA63BEB-5BD5-C266-53C6-FFE2A9968092}"/>
          </ac:spMkLst>
        </pc:spChg>
        <pc:spChg chg="del mod">
          <ac:chgData name="Rabab Gomaa" userId="171d4a888b575b49" providerId="LiveId" clId="{C8024CC7-C740-4611-941F-C3ECF3C70E40}" dt="2023-04-10T16:38:00.003" v="9407" actId="478"/>
          <ac:spMkLst>
            <pc:docMk/>
            <pc:sldMk cId="594153935" sldId="410"/>
            <ac:spMk id="12" creationId="{66B937CA-399F-9582-2503-DBD5D800D72A}"/>
          </ac:spMkLst>
        </pc:spChg>
        <pc:spChg chg="add mod">
          <ac:chgData name="Rabab Gomaa" userId="171d4a888b575b49" providerId="LiveId" clId="{C8024CC7-C740-4611-941F-C3ECF3C70E40}" dt="2023-04-10T17:00:15.240" v="9999" actId="20577"/>
          <ac:spMkLst>
            <pc:docMk/>
            <pc:sldMk cId="594153935" sldId="410"/>
            <ac:spMk id="14" creationId="{4E756930-CE7A-6797-E478-5327873B9A8A}"/>
          </ac:spMkLst>
        </pc:spChg>
        <pc:spChg chg="add del mod">
          <ac:chgData name="Rabab Gomaa" userId="171d4a888b575b49" providerId="LiveId" clId="{C8024CC7-C740-4611-941F-C3ECF3C70E40}" dt="2023-04-10T17:00:41.498" v="10003" actId="478"/>
          <ac:spMkLst>
            <pc:docMk/>
            <pc:sldMk cId="594153935" sldId="410"/>
            <ac:spMk id="16" creationId="{225E6048-E17D-CCD7-424A-AA46D3C2D26D}"/>
          </ac:spMkLst>
        </pc:spChg>
        <pc:spChg chg="add del mod">
          <ac:chgData name="Rabab Gomaa" userId="171d4a888b575b49" providerId="LiveId" clId="{C8024CC7-C740-4611-941F-C3ECF3C70E40}" dt="2023-04-10T17:47:15.957" v="10490"/>
          <ac:spMkLst>
            <pc:docMk/>
            <pc:sldMk cId="594153935" sldId="410"/>
            <ac:spMk id="17" creationId="{89AC9E1C-562A-C062-C52A-B044A769E3C4}"/>
          </ac:spMkLst>
        </pc:spChg>
        <pc:spChg chg="add del mod">
          <ac:chgData name="Rabab Gomaa" userId="171d4a888b575b49" providerId="LiveId" clId="{C8024CC7-C740-4611-941F-C3ECF3C70E40}" dt="2023-04-10T17:48:10.875" v="10518" actId="478"/>
          <ac:spMkLst>
            <pc:docMk/>
            <pc:sldMk cId="594153935" sldId="410"/>
            <ac:spMk id="18" creationId="{076F53BC-7404-EF56-2312-7BEF2AC54E96}"/>
          </ac:spMkLst>
        </pc:spChg>
        <pc:spChg chg="add mod">
          <ac:chgData name="Rabab Gomaa" userId="171d4a888b575b49" providerId="LiveId" clId="{C8024CC7-C740-4611-941F-C3ECF3C70E40}" dt="2023-04-10T18:04:52.935" v="11008" actId="1036"/>
          <ac:spMkLst>
            <pc:docMk/>
            <pc:sldMk cId="594153935" sldId="410"/>
            <ac:spMk id="20" creationId="{CD45051F-B7AB-EA64-6A9E-564A247E1903}"/>
          </ac:spMkLst>
        </pc:spChg>
        <pc:spChg chg="add mod">
          <ac:chgData name="Rabab Gomaa" userId="171d4a888b575b49" providerId="LiveId" clId="{C8024CC7-C740-4611-941F-C3ECF3C70E40}" dt="2023-04-10T18:09:30.202" v="11179" actId="1038"/>
          <ac:spMkLst>
            <pc:docMk/>
            <pc:sldMk cId="594153935" sldId="410"/>
            <ac:spMk id="21" creationId="{82B65AA2-EDFB-0F1D-9E22-80AB4EDE7BEE}"/>
          </ac:spMkLst>
        </pc:spChg>
        <pc:graphicFrameChg chg="add del mod">
          <ac:chgData name="Rabab Gomaa" userId="171d4a888b575b49" providerId="LiveId" clId="{C8024CC7-C740-4611-941F-C3ECF3C70E40}" dt="2023-04-10T16:52:39.806" v="9522" actId="478"/>
          <ac:graphicFrameMkLst>
            <pc:docMk/>
            <pc:sldMk cId="594153935" sldId="410"/>
            <ac:graphicFrameMk id="7" creationId="{4F89EBE2-854C-6A3B-94C9-B3FFEE686021}"/>
          </ac:graphicFrameMkLst>
        </pc:graphicFrameChg>
        <pc:graphicFrameChg chg="add mod modGraphic">
          <ac:chgData name="Rabab Gomaa" userId="171d4a888b575b49" providerId="LiveId" clId="{C8024CC7-C740-4611-941F-C3ECF3C70E40}" dt="2023-04-10T18:09:57.585" v="11198" actId="1035"/>
          <ac:graphicFrameMkLst>
            <pc:docMk/>
            <pc:sldMk cId="594153935" sldId="410"/>
            <ac:graphicFrameMk id="19" creationId="{583309B3-4888-6D02-6801-05B94255A199}"/>
          </ac:graphicFrameMkLst>
        </pc:graphicFrameChg>
        <pc:picChg chg="del">
          <ac:chgData name="Rabab Gomaa" userId="171d4a888b575b49" providerId="LiveId" clId="{C8024CC7-C740-4611-941F-C3ECF3C70E40}" dt="2023-04-10T16:20:12.961" v="9300" actId="478"/>
          <ac:picMkLst>
            <pc:docMk/>
            <pc:sldMk cId="594153935" sldId="410"/>
            <ac:picMk id="3" creationId="{84DE620F-E531-3EE1-411D-A088023937A5}"/>
          </ac:picMkLst>
        </pc:picChg>
        <pc:picChg chg="add mod">
          <ac:chgData name="Rabab Gomaa" userId="171d4a888b575b49" providerId="LiveId" clId="{C8024CC7-C740-4611-941F-C3ECF3C70E40}" dt="2023-04-10T18:02:37.619" v="10905" actId="1038"/>
          <ac:picMkLst>
            <pc:docMk/>
            <pc:sldMk cId="594153935" sldId="410"/>
            <ac:picMk id="13" creationId="{7BCDF795-05A2-503F-B973-8F1257D35B5C}"/>
          </ac:picMkLst>
        </pc:picChg>
        <pc:picChg chg="add del mod">
          <ac:chgData name="Rabab Gomaa" userId="171d4a888b575b49" providerId="LiveId" clId="{C8024CC7-C740-4611-941F-C3ECF3C70E40}" dt="2023-04-10T16:39:23.319" v="9429" actId="478"/>
          <ac:picMkLst>
            <pc:docMk/>
            <pc:sldMk cId="594153935" sldId="410"/>
            <ac:picMk id="6146" creationId="{3F264C3B-9E09-CD80-D493-2713D8631EC6}"/>
          </ac:picMkLst>
        </pc:picChg>
        <pc:picChg chg="add del mod">
          <ac:chgData name="Rabab Gomaa" userId="171d4a888b575b49" providerId="LiveId" clId="{C8024CC7-C740-4611-941F-C3ECF3C70E40}" dt="2023-04-10T16:37:56.807" v="9406" actId="478"/>
          <ac:picMkLst>
            <pc:docMk/>
            <pc:sldMk cId="594153935" sldId="410"/>
            <ac:picMk id="6148" creationId="{178FA748-8E45-7176-229E-A81756D0EBB2}"/>
          </ac:picMkLst>
        </pc:picChg>
        <pc:picChg chg="add del mod">
          <ac:chgData name="Rabab Gomaa" userId="171d4a888b575b49" providerId="LiveId" clId="{C8024CC7-C740-4611-941F-C3ECF3C70E40}" dt="2023-04-10T16:52:25.397" v="9519" actId="478"/>
          <ac:picMkLst>
            <pc:docMk/>
            <pc:sldMk cId="594153935" sldId="410"/>
            <ac:picMk id="6150" creationId="{F435DF89-3A15-553F-107F-914C5E7F4F93}"/>
          </ac:picMkLst>
        </pc:picChg>
      </pc:sldChg>
      <pc:sldChg chg="modSp add mod modNotesTx">
        <pc:chgData name="Rabab Gomaa" userId="171d4a888b575b49" providerId="LiveId" clId="{C8024CC7-C740-4611-941F-C3ECF3C70E40}" dt="2023-04-11T04:10:17.045" v="17486" actId="404"/>
        <pc:sldMkLst>
          <pc:docMk/>
          <pc:sldMk cId="3729986349" sldId="411"/>
        </pc:sldMkLst>
        <pc:spChg chg="mod">
          <ac:chgData name="Rabab Gomaa" userId="171d4a888b575b49" providerId="LiveId" clId="{C8024CC7-C740-4611-941F-C3ECF3C70E40}" dt="2023-04-10T18:56:56.903" v="12711" actId="20577"/>
          <ac:spMkLst>
            <pc:docMk/>
            <pc:sldMk cId="3729986349" sldId="411"/>
            <ac:spMk id="6" creationId="{00000000-0000-0000-0000-000000000000}"/>
          </ac:spMkLst>
        </pc:spChg>
        <pc:spChg chg="mod">
          <ac:chgData name="Rabab Gomaa" userId="171d4a888b575b49" providerId="LiveId" clId="{C8024CC7-C740-4611-941F-C3ECF3C70E40}" dt="2023-04-11T04:10:17.045" v="17486" actId="404"/>
          <ac:spMkLst>
            <pc:docMk/>
            <pc:sldMk cId="3729986349" sldId="411"/>
            <ac:spMk id="7" creationId="{58EA7823-89A4-1C43-3EBE-A3AB538EF68D}"/>
          </ac:spMkLst>
        </pc:spChg>
      </pc:sldChg>
      <pc:sldChg chg="modSp add del mod">
        <pc:chgData name="Rabab Gomaa" userId="171d4a888b575b49" providerId="LiveId" clId="{C8024CC7-C740-4611-941F-C3ECF3C70E40}" dt="2023-04-10T18:20:09.958" v="11737" actId="47"/>
        <pc:sldMkLst>
          <pc:docMk/>
          <pc:sldMk cId="1902713252" sldId="412"/>
        </pc:sldMkLst>
        <pc:spChg chg="mod">
          <ac:chgData name="Rabab Gomaa" userId="171d4a888b575b49" providerId="LiveId" clId="{C8024CC7-C740-4611-941F-C3ECF3C70E40}" dt="2023-04-10T18:04:29.896" v="10955" actId="14100"/>
          <ac:spMkLst>
            <pc:docMk/>
            <pc:sldMk cId="1902713252" sldId="412"/>
            <ac:spMk id="10" creationId="{1DE85EB2-D960-6809-734B-77C22F8DFACA}"/>
          </ac:spMkLst>
        </pc:spChg>
      </pc:sldChg>
      <pc:sldChg chg="modSp add mod ord">
        <pc:chgData name="Rabab Gomaa" userId="171d4a888b575b49" providerId="LiveId" clId="{C8024CC7-C740-4611-941F-C3ECF3C70E40}" dt="2023-04-11T04:55:04.452" v="19264" actId="14100"/>
        <pc:sldMkLst>
          <pc:docMk/>
          <pc:sldMk cId="1905906554" sldId="412"/>
        </pc:sldMkLst>
        <pc:spChg chg="mod">
          <ac:chgData name="Rabab Gomaa" userId="171d4a888b575b49" providerId="LiveId" clId="{C8024CC7-C740-4611-941F-C3ECF3C70E40}" dt="2023-04-11T04:55:04.452" v="19264" actId="14100"/>
          <ac:spMkLst>
            <pc:docMk/>
            <pc:sldMk cId="1905906554" sldId="412"/>
            <ac:spMk id="2" creationId="{00000000-0000-0000-0000-000000000000}"/>
          </ac:spMkLst>
        </pc:spChg>
      </pc:sldChg>
      <pc:sldChg chg="add del">
        <pc:chgData name="Rabab Gomaa" userId="171d4a888b575b49" providerId="LiveId" clId="{C8024CC7-C740-4611-941F-C3ECF3C70E40}" dt="2023-04-10T18:58:56.637" v="12755" actId="47"/>
        <pc:sldMkLst>
          <pc:docMk/>
          <pc:sldMk cId="46183441" sldId="413"/>
        </pc:sldMkLst>
      </pc:sldChg>
      <pc:sldChg chg="addSp delSp modSp add mod modNotesTx">
        <pc:chgData name="Rabab Gomaa" userId="171d4a888b575b49" providerId="LiveId" clId="{C8024CC7-C740-4611-941F-C3ECF3C70E40}" dt="2023-04-11T04:43:38.551" v="18966" actId="313"/>
        <pc:sldMkLst>
          <pc:docMk/>
          <pc:sldMk cId="2261650530" sldId="413"/>
        </pc:sldMkLst>
        <pc:spChg chg="add mod">
          <ac:chgData name="Rabab Gomaa" userId="171d4a888b575b49" providerId="LiveId" clId="{C8024CC7-C740-4611-941F-C3ECF3C70E40}" dt="2023-04-10T19:30:53.482" v="13188" actId="1076"/>
          <ac:spMkLst>
            <pc:docMk/>
            <pc:sldMk cId="2261650530" sldId="413"/>
            <ac:spMk id="2" creationId="{F49D263C-9858-2BE3-C407-F693674EA27D}"/>
          </ac:spMkLst>
        </pc:spChg>
        <pc:spChg chg="add mod">
          <ac:chgData name="Rabab Gomaa" userId="171d4a888b575b49" providerId="LiveId" clId="{C8024CC7-C740-4611-941F-C3ECF3C70E40}" dt="2023-04-10T19:32:46.173" v="13211" actId="1036"/>
          <ac:spMkLst>
            <pc:docMk/>
            <pc:sldMk cId="2261650530" sldId="413"/>
            <ac:spMk id="3" creationId="{4467EB12-2202-6D59-CE38-474F526EC044}"/>
          </ac:spMkLst>
        </pc:spChg>
        <pc:spChg chg="mod">
          <ac:chgData name="Rabab Gomaa" userId="171d4a888b575b49" providerId="LiveId" clId="{C8024CC7-C740-4611-941F-C3ECF3C70E40}" dt="2023-04-10T19:33:39.748" v="13226" actId="20577"/>
          <ac:spMkLst>
            <pc:docMk/>
            <pc:sldMk cId="2261650530" sldId="413"/>
            <ac:spMk id="6" creationId="{00000000-0000-0000-0000-000000000000}"/>
          </ac:spMkLst>
        </pc:spChg>
        <pc:spChg chg="del">
          <ac:chgData name="Rabab Gomaa" userId="171d4a888b575b49" providerId="LiveId" clId="{C8024CC7-C740-4611-941F-C3ECF3C70E40}" dt="2023-04-10T19:15:03.698" v="12901" actId="478"/>
          <ac:spMkLst>
            <pc:docMk/>
            <pc:sldMk cId="2261650530" sldId="413"/>
            <ac:spMk id="7" creationId="{58EA7823-89A4-1C43-3EBE-A3AB538EF68D}"/>
          </ac:spMkLst>
        </pc:spChg>
        <pc:spChg chg="add mod">
          <ac:chgData name="Rabab Gomaa" userId="171d4a888b575b49" providerId="LiveId" clId="{C8024CC7-C740-4611-941F-C3ECF3C70E40}" dt="2023-04-11T04:19:58.730" v="18087" actId="121"/>
          <ac:spMkLst>
            <pc:docMk/>
            <pc:sldMk cId="2261650530" sldId="413"/>
            <ac:spMk id="8" creationId="{10FD5BF1-EE21-6E6F-98CB-5087F5ED7E28}"/>
          </ac:spMkLst>
        </pc:spChg>
        <pc:grpChg chg="add mod">
          <ac:chgData name="Rabab Gomaa" userId="171d4a888b575b49" providerId="LiveId" clId="{C8024CC7-C740-4611-941F-C3ECF3C70E40}" dt="2023-04-10T19:32:46.173" v="13211" actId="1036"/>
          <ac:grpSpMkLst>
            <pc:docMk/>
            <pc:sldMk cId="2261650530" sldId="413"/>
            <ac:grpSpMk id="4" creationId="{DE4A6F27-508D-AC47-EFCA-3B209D4FE3DD}"/>
          </ac:grpSpMkLst>
        </pc:grpChg>
        <pc:picChg chg="add mod">
          <ac:chgData name="Rabab Gomaa" userId="171d4a888b575b49" providerId="LiveId" clId="{C8024CC7-C740-4611-941F-C3ECF3C70E40}" dt="2023-04-10T19:32:46.173" v="13211" actId="1036"/>
          <ac:picMkLst>
            <pc:docMk/>
            <pc:sldMk cId="2261650530" sldId="413"/>
            <ac:picMk id="9218" creationId="{6FB3D14E-93E3-EF75-231A-BFC965F385FD}"/>
          </ac:picMkLst>
        </pc:picChg>
      </pc:sldChg>
      <pc:sldChg chg="modSp add mod ord">
        <pc:chgData name="Rabab Gomaa" userId="171d4a888b575b49" providerId="LiveId" clId="{C8024CC7-C740-4611-941F-C3ECF3C70E40}" dt="2023-04-11T04:37:58.311" v="18856"/>
        <pc:sldMkLst>
          <pc:docMk/>
          <pc:sldMk cId="932529644" sldId="414"/>
        </pc:sldMkLst>
        <pc:spChg chg="mod">
          <ac:chgData name="Rabab Gomaa" userId="171d4a888b575b49" providerId="LiveId" clId="{C8024CC7-C740-4611-941F-C3ECF3C70E40}" dt="2023-04-11T04:24:39.776" v="18320" actId="121"/>
          <ac:spMkLst>
            <pc:docMk/>
            <pc:sldMk cId="932529644" sldId="414"/>
            <ac:spMk id="3" creationId="{8BACA175-13A1-440B-05CB-E2EB5E62D6A9}"/>
          </ac:spMkLst>
        </pc:spChg>
        <pc:spChg chg="mod">
          <ac:chgData name="Rabab Gomaa" userId="171d4a888b575b49" providerId="LiveId" clId="{C8024CC7-C740-4611-941F-C3ECF3C70E40}" dt="2023-04-11T04:37:43.766" v="18853" actId="20577"/>
          <ac:spMkLst>
            <pc:docMk/>
            <pc:sldMk cId="932529644" sldId="414"/>
            <ac:spMk id="6" creationId="{00000000-0000-0000-0000-000000000000}"/>
          </ac:spMkLst>
        </pc:spChg>
        <pc:spChg chg="mod">
          <ac:chgData name="Rabab Gomaa" userId="171d4a888b575b49" providerId="LiveId" clId="{C8024CC7-C740-4611-941F-C3ECF3C70E40}" dt="2023-04-11T04:37:29.734" v="18831" actId="6549"/>
          <ac:spMkLst>
            <pc:docMk/>
            <pc:sldMk cId="932529644" sldId="414"/>
            <ac:spMk id="8" creationId="{9BA5A94D-D99A-BCF4-1466-668BC439C77D}"/>
          </ac:spMkLst>
        </pc:spChg>
      </pc:sldChg>
      <pc:sldChg chg="add del">
        <pc:chgData name="Rabab Gomaa" userId="171d4a888b575b49" providerId="LiveId" clId="{C8024CC7-C740-4611-941F-C3ECF3C70E40}" dt="2023-04-10T19:57:46.984" v="13525" actId="47"/>
        <pc:sldMkLst>
          <pc:docMk/>
          <pc:sldMk cId="3085579521" sldId="414"/>
        </pc:sldMkLst>
      </pc:sldChg>
      <pc:sldChg chg="add del">
        <pc:chgData name="Rabab Gomaa" userId="171d4a888b575b49" providerId="LiveId" clId="{C8024CC7-C740-4611-941F-C3ECF3C70E40}" dt="2023-04-10T20:05:22.438" v="13549" actId="47"/>
        <pc:sldMkLst>
          <pc:docMk/>
          <pc:sldMk cId="4150665165" sldId="414"/>
        </pc:sldMkLst>
      </pc:sldChg>
      <pc:sldChg chg="modSp add mod ord">
        <pc:chgData name="Rabab Gomaa" userId="171d4a888b575b49" providerId="LiveId" clId="{C8024CC7-C740-4611-941F-C3ECF3C70E40}" dt="2023-04-11T00:36:06.250" v="14944"/>
        <pc:sldMkLst>
          <pc:docMk/>
          <pc:sldMk cId="3491903032" sldId="415"/>
        </pc:sldMkLst>
        <pc:spChg chg="mod">
          <ac:chgData name="Rabab Gomaa" userId="171d4a888b575b49" providerId="LiveId" clId="{C8024CC7-C740-4611-941F-C3ECF3C70E40}" dt="2023-04-11T00:36:06.250" v="14944"/>
          <ac:spMkLst>
            <pc:docMk/>
            <pc:sldMk cId="3491903032" sldId="415"/>
            <ac:spMk id="4" creationId="{1E0DC61B-E6FC-EBC6-269C-46B531598492}"/>
          </ac:spMkLst>
        </pc:spChg>
        <pc:spChg chg="mod">
          <ac:chgData name="Rabab Gomaa" userId="171d4a888b575b49" providerId="LiveId" clId="{C8024CC7-C740-4611-941F-C3ECF3C70E40}" dt="2023-04-10T20:32:41.698" v="14429" actId="14100"/>
          <ac:spMkLst>
            <pc:docMk/>
            <pc:sldMk cId="3491903032" sldId="415"/>
            <ac:spMk id="6" creationId="{00000000-0000-0000-0000-000000000000}"/>
          </ac:spMkLst>
        </pc:spChg>
      </pc:sldChg>
      <pc:sldChg chg="delSp modSp add del mod ord modNotesTx">
        <pc:chgData name="Rabab Gomaa" userId="171d4a888b575b49" providerId="LiveId" clId="{C8024CC7-C740-4611-941F-C3ECF3C70E40}" dt="2023-04-11T04:47:16.647" v="19002" actId="47"/>
        <pc:sldMkLst>
          <pc:docMk/>
          <pc:sldMk cId="3807208930" sldId="416"/>
        </pc:sldMkLst>
        <pc:spChg chg="del">
          <ac:chgData name="Rabab Gomaa" userId="171d4a888b575b49" providerId="LiveId" clId="{C8024CC7-C740-4611-941F-C3ECF3C70E40}" dt="2023-04-11T01:29:52.173" v="15331" actId="478"/>
          <ac:spMkLst>
            <pc:docMk/>
            <pc:sldMk cId="3807208930" sldId="416"/>
            <ac:spMk id="2" creationId="{2A2F3F50-F3CF-B0BC-488B-C60F7D52B346}"/>
          </ac:spMkLst>
        </pc:spChg>
        <pc:spChg chg="mod">
          <ac:chgData name="Rabab Gomaa" userId="171d4a888b575b49" providerId="LiveId" clId="{C8024CC7-C740-4611-941F-C3ECF3C70E40}" dt="2023-04-11T01:25:23.282" v="15223" actId="20577"/>
          <ac:spMkLst>
            <pc:docMk/>
            <pc:sldMk cId="3807208930" sldId="416"/>
            <ac:spMk id="6" creationId="{00000000-0000-0000-0000-000000000000}"/>
          </ac:spMkLst>
        </pc:spChg>
        <pc:spChg chg="mod">
          <ac:chgData name="Rabab Gomaa" userId="171d4a888b575b49" providerId="LiveId" clId="{C8024CC7-C740-4611-941F-C3ECF3C70E40}" dt="2023-04-11T01:28:53.085" v="15323" actId="20577"/>
          <ac:spMkLst>
            <pc:docMk/>
            <pc:sldMk cId="3807208930" sldId="416"/>
            <ac:spMk id="7" creationId="{58EA7823-89A4-1C43-3EBE-A3AB538EF68D}"/>
          </ac:spMkLst>
        </pc:spChg>
      </pc:sldChg>
      <pc:sldChg chg="addSp delSp modSp add mod">
        <pc:chgData name="Rabab Gomaa" userId="171d4a888b575b49" providerId="LiveId" clId="{C8024CC7-C740-4611-941F-C3ECF3C70E40}" dt="2023-04-11T04:47:57.989" v="19024" actId="1076"/>
        <pc:sldMkLst>
          <pc:docMk/>
          <pc:sldMk cId="3537926247" sldId="417"/>
        </pc:sldMkLst>
        <pc:spChg chg="mod">
          <ac:chgData name="Rabab Gomaa" userId="171d4a888b575b49" providerId="LiveId" clId="{C8024CC7-C740-4611-941F-C3ECF3C70E40}" dt="2023-04-11T04:19:42.641" v="18085" actId="121"/>
          <ac:spMkLst>
            <pc:docMk/>
            <pc:sldMk cId="3537926247" sldId="417"/>
            <ac:spMk id="2" creationId="{2A2F3F50-F3CF-B0BC-488B-C60F7D52B346}"/>
          </ac:spMkLst>
        </pc:spChg>
        <pc:spChg chg="mod">
          <ac:chgData name="Rabab Gomaa" userId="171d4a888b575b49" providerId="LiveId" clId="{C8024CC7-C740-4611-941F-C3ECF3C70E40}" dt="2023-04-11T04:47:48.368" v="19023" actId="20577"/>
          <ac:spMkLst>
            <pc:docMk/>
            <pc:sldMk cId="3537926247" sldId="417"/>
            <ac:spMk id="6" creationId="{00000000-0000-0000-0000-000000000000}"/>
          </ac:spMkLst>
        </pc:spChg>
        <pc:spChg chg="add del mod">
          <ac:chgData name="Rabab Gomaa" userId="171d4a888b575b49" providerId="LiveId" clId="{C8024CC7-C740-4611-941F-C3ECF3C70E40}" dt="2023-04-11T01:43:01.117" v="15608" actId="6549"/>
          <ac:spMkLst>
            <pc:docMk/>
            <pc:sldMk cId="3537926247" sldId="417"/>
            <ac:spMk id="7" creationId="{58EA7823-89A4-1C43-3EBE-A3AB538EF68D}"/>
          </ac:spMkLst>
        </pc:spChg>
        <pc:spChg chg="add mod">
          <ac:chgData name="Rabab Gomaa" userId="171d4a888b575b49" providerId="LiveId" clId="{C8024CC7-C740-4611-941F-C3ECF3C70E40}" dt="2023-04-11T02:01:30.658" v="15756" actId="20577"/>
          <ac:spMkLst>
            <pc:docMk/>
            <pc:sldMk cId="3537926247" sldId="417"/>
            <ac:spMk id="8" creationId="{B459D19E-EBA2-337D-0DD3-C4898048811B}"/>
          </ac:spMkLst>
        </pc:spChg>
        <pc:picChg chg="add mod">
          <ac:chgData name="Rabab Gomaa" userId="171d4a888b575b49" providerId="LiveId" clId="{C8024CC7-C740-4611-941F-C3ECF3C70E40}" dt="2023-04-11T04:47:57.989" v="19024" actId="1076"/>
          <ac:picMkLst>
            <pc:docMk/>
            <pc:sldMk cId="3537926247" sldId="417"/>
            <ac:picMk id="4" creationId="{605BEA52-08F1-D2DB-DE6F-A0234F9B26A9}"/>
          </ac:picMkLst>
        </pc:picChg>
      </pc:sldChg>
      <pc:sldChg chg="addSp delSp modSp add mod modNotesTx">
        <pc:chgData name="Rabab Gomaa" userId="171d4a888b575b49" providerId="LiveId" clId="{C8024CC7-C740-4611-941F-C3ECF3C70E40}" dt="2023-04-11T04:48:28.414" v="19039" actId="20577"/>
        <pc:sldMkLst>
          <pc:docMk/>
          <pc:sldMk cId="1972405515" sldId="418"/>
        </pc:sldMkLst>
        <pc:spChg chg="mod">
          <ac:chgData name="Rabab Gomaa" userId="171d4a888b575b49" providerId="LiveId" clId="{C8024CC7-C740-4611-941F-C3ECF3C70E40}" dt="2023-04-11T04:21:04.573" v="18113" actId="121"/>
          <ac:spMkLst>
            <pc:docMk/>
            <pc:sldMk cId="1972405515" sldId="418"/>
            <ac:spMk id="2" creationId="{2A2F3F50-F3CF-B0BC-488B-C60F7D52B346}"/>
          </ac:spMkLst>
        </pc:spChg>
        <pc:spChg chg="mod">
          <ac:chgData name="Rabab Gomaa" userId="171d4a888b575b49" providerId="LiveId" clId="{C8024CC7-C740-4611-941F-C3ECF3C70E40}" dt="2023-04-11T04:48:28.414" v="19039" actId="20577"/>
          <ac:spMkLst>
            <pc:docMk/>
            <pc:sldMk cId="1972405515" sldId="418"/>
            <ac:spMk id="6" creationId="{00000000-0000-0000-0000-000000000000}"/>
          </ac:spMkLst>
        </pc:spChg>
        <pc:spChg chg="mod">
          <ac:chgData name="Rabab Gomaa" userId="171d4a888b575b49" providerId="LiveId" clId="{C8024CC7-C740-4611-941F-C3ECF3C70E40}" dt="2023-04-11T03:22:29.906" v="16479" actId="404"/>
          <ac:spMkLst>
            <pc:docMk/>
            <pc:sldMk cId="1972405515" sldId="418"/>
            <ac:spMk id="7" creationId="{58EA7823-89A4-1C43-3EBE-A3AB538EF68D}"/>
          </ac:spMkLst>
        </pc:spChg>
        <pc:spChg chg="add mod">
          <ac:chgData name="Rabab Gomaa" userId="171d4a888b575b49" providerId="LiveId" clId="{C8024CC7-C740-4611-941F-C3ECF3C70E40}" dt="2023-04-11T03:53:46.530" v="17100" actId="1035"/>
          <ac:spMkLst>
            <pc:docMk/>
            <pc:sldMk cId="1972405515" sldId="418"/>
            <ac:spMk id="10" creationId="{AD527CD5-440C-BB92-8EC4-FA897DFE720F}"/>
          </ac:spMkLst>
        </pc:spChg>
        <pc:spChg chg="add mod">
          <ac:chgData name="Rabab Gomaa" userId="171d4a888b575b49" providerId="LiveId" clId="{C8024CC7-C740-4611-941F-C3ECF3C70E40}" dt="2023-04-11T03:53:37.808" v="17092" actId="1076"/>
          <ac:spMkLst>
            <pc:docMk/>
            <pc:sldMk cId="1972405515" sldId="418"/>
            <ac:spMk id="11" creationId="{A0741582-F7BA-C8FB-00BE-879DD90D96F4}"/>
          </ac:spMkLst>
        </pc:spChg>
        <pc:graphicFrameChg chg="add del mod">
          <ac:chgData name="Rabab Gomaa" userId="171d4a888b575b49" providerId="LiveId" clId="{C8024CC7-C740-4611-941F-C3ECF3C70E40}" dt="2023-04-11T03:35:55.991" v="16765" actId="478"/>
          <ac:graphicFrameMkLst>
            <pc:docMk/>
            <pc:sldMk cId="1972405515" sldId="418"/>
            <ac:graphicFrameMk id="3" creationId="{B334D237-4F52-EAA2-7885-42F54D1C9C55}"/>
          </ac:graphicFrameMkLst>
        </pc:graphicFrameChg>
        <pc:graphicFrameChg chg="add mod">
          <ac:chgData name="Rabab Gomaa" userId="171d4a888b575b49" providerId="LiveId" clId="{C8024CC7-C740-4611-941F-C3ECF3C70E40}" dt="2023-04-11T04:05:32.962" v="17412" actId="962"/>
          <ac:graphicFrameMkLst>
            <pc:docMk/>
            <pc:sldMk cId="1972405515" sldId="418"/>
            <ac:graphicFrameMk id="12" creationId="{D8DF701D-7B88-58B6-EE8C-751B397BC875}"/>
          </ac:graphicFrameMkLst>
        </pc:graphicFrameChg>
        <pc:picChg chg="del">
          <ac:chgData name="Rabab Gomaa" userId="171d4a888b575b49" providerId="LiveId" clId="{C8024CC7-C740-4611-941F-C3ECF3C70E40}" dt="2023-04-11T01:45:07.472" v="15687" actId="478"/>
          <ac:picMkLst>
            <pc:docMk/>
            <pc:sldMk cId="1972405515" sldId="418"/>
            <ac:picMk id="4" creationId="{605BEA52-08F1-D2DB-DE6F-A0234F9B26A9}"/>
          </ac:picMkLst>
        </pc:picChg>
        <pc:picChg chg="add mod modCrop">
          <ac:chgData name="Rabab Gomaa" userId="171d4a888b575b49" providerId="LiveId" clId="{C8024CC7-C740-4611-941F-C3ECF3C70E40}" dt="2023-04-11T03:31:25.512" v="16747" actId="962"/>
          <ac:picMkLst>
            <pc:docMk/>
            <pc:sldMk cId="1972405515" sldId="418"/>
            <ac:picMk id="9" creationId="{960828AC-530F-A292-4FC0-C579B85A59C5}"/>
          </ac:picMkLst>
        </pc:picChg>
      </pc:sldChg>
      <pc:sldChg chg="delSp modSp add mod modNotesTx">
        <pc:chgData name="Rabab Gomaa" userId="171d4a888b575b49" providerId="LiveId" clId="{C8024CC7-C740-4611-941F-C3ECF3C70E40}" dt="2023-04-11T04:05:37.303" v="17413" actId="962"/>
        <pc:sldMkLst>
          <pc:docMk/>
          <pc:sldMk cId="3957283745" sldId="419"/>
        </pc:sldMkLst>
        <pc:spChg chg="del">
          <ac:chgData name="Rabab Gomaa" userId="171d4a888b575b49" providerId="LiveId" clId="{C8024CC7-C740-4611-941F-C3ECF3C70E40}" dt="2023-04-11T03:37:01.127" v="16794" actId="478"/>
          <ac:spMkLst>
            <pc:docMk/>
            <pc:sldMk cId="3957283745" sldId="419"/>
            <ac:spMk id="2" creationId="{2A2F3F50-F3CF-B0BC-488B-C60F7D52B346}"/>
          </ac:spMkLst>
        </pc:spChg>
        <pc:spChg chg="mod">
          <ac:chgData name="Rabab Gomaa" userId="171d4a888b575b49" providerId="LiveId" clId="{C8024CC7-C740-4611-941F-C3ECF3C70E40}" dt="2023-04-11T03:36:40.627" v="16788" actId="14100"/>
          <ac:spMkLst>
            <pc:docMk/>
            <pc:sldMk cId="3957283745" sldId="419"/>
            <ac:spMk id="6" creationId="{00000000-0000-0000-0000-000000000000}"/>
          </ac:spMkLst>
        </pc:spChg>
        <pc:spChg chg="mod">
          <ac:chgData name="Rabab Gomaa" userId="171d4a888b575b49" providerId="LiveId" clId="{C8024CC7-C740-4611-941F-C3ECF3C70E40}" dt="2023-04-11T03:54:27.008" v="17104" actId="14100"/>
          <ac:spMkLst>
            <pc:docMk/>
            <pc:sldMk cId="3957283745" sldId="419"/>
            <ac:spMk id="7" creationId="{58EA7823-89A4-1C43-3EBE-A3AB538EF68D}"/>
          </ac:spMkLst>
        </pc:spChg>
        <pc:spChg chg="del">
          <ac:chgData name="Rabab Gomaa" userId="171d4a888b575b49" providerId="LiveId" clId="{C8024CC7-C740-4611-941F-C3ECF3C70E40}" dt="2023-04-11T03:36:58.517" v="16793" actId="478"/>
          <ac:spMkLst>
            <pc:docMk/>
            <pc:sldMk cId="3957283745" sldId="419"/>
            <ac:spMk id="10" creationId="{AD527CD5-440C-BB92-8EC4-FA897DFE720F}"/>
          </ac:spMkLst>
        </pc:spChg>
        <pc:spChg chg="del">
          <ac:chgData name="Rabab Gomaa" userId="171d4a888b575b49" providerId="LiveId" clId="{C8024CC7-C740-4611-941F-C3ECF3C70E40}" dt="2023-04-11T03:36:53.725" v="16792" actId="478"/>
          <ac:spMkLst>
            <pc:docMk/>
            <pc:sldMk cId="3957283745" sldId="419"/>
            <ac:spMk id="11" creationId="{A0741582-F7BA-C8FB-00BE-879DD90D96F4}"/>
          </ac:spMkLst>
        </pc:spChg>
        <pc:graphicFrameChg chg="mod">
          <ac:chgData name="Rabab Gomaa" userId="171d4a888b575b49" providerId="LiveId" clId="{C8024CC7-C740-4611-941F-C3ECF3C70E40}" dt="2023-04-11T04:05:37.303" v="17413" actId="962"/>
          <ac:graphicFrameMkLst>
            <pc:docMk/>
            <pc:sldMk cId="3957283745" sldId="419"/>
            <ac:graphicFrameMk id="3" creationId="{B334D237-4F52-EAA2-7885-42F54D1C9C55}"/>
          </ac:graphicFrameMkLst>
        </pc:graphicFrameChg>
        <pc:picChg chg="del">
          <ac:chgData name="Rabab Gomaa" userId="171d4a888b575b49" providerId="LiveId" clId="{C8024CC7-C740-4611-941F-C3ECF3C70E40}" dt="2023-04-11T03:36:21.146" v="16781" actId="478"/>
          <ac:picMkLst>
            <pc:docMk/>
            <pc:sldMk cId="3957283745" sldId="419"/>
            <ac:picMk id="9" creationId="{960828AC-530F-A292-4FC0-C579B85A59C5}"/>
          </ac:picMkLst>
        </pc:picChg>
      </pc:sldChg>
      <pc:sldChg chg="modSp add del mod">
        <pc:chgData name="Rabab Gomaa" userId="171d4a888b575b49" providerId="LiveId" clId="{C8024CC7-C740-4611-941F-C3ECF3C70E40}" dt="2023-04-11T04:10:37.569" v="17488" actId="47"/>
        <pc:sldMkLst>
          <pc:docMk/>
          <pc:sldMk cId="403384290" sldId="420"/>
        </pc:sldMkLst>
        <pc:spChg chg="mod">
          <ac:chgData name="Rabab Gomaa" userId="171d4a888b575b49" providerId="LiveId" clId="{C8024CC7-C740-4611-941F-C3ECF3C70E40}" dt="2023-04-11T03:38:00.282" v="16818" actId="6549"/>
          <ac:spMkLst>
            <pc:docMk/>
            <pc:sldMk cId="403384290" sldId="420"/>
            <ac:spMk id="6" creationId="{00000000-0000-0000-0000-000000000000}"/>
          </ac:spMkLst>
        </pc:spChg>
      </pc:sldChg>
      <pc:sldChg chg="modSp add mod modNotesTx">
        <pc:chgData name="Rabab Gomaa" userId="171d4a888b575b49" providerId="LiveId" clId="{C8024CC7-C740-4611-941F-C3ECF3C70E40}" dt="2023-04-11T04:41:47.935" v="18951" actId="20577"/>
        <pc:sldMkLst>
          <pc:docMk/>
          <pc:sldMk cId="3413380888" sldId="421"/>
        </pc:sldMkLst>
        <pc:graphicFrameChg chg="mod">
          <ac:chgData name="Rabab Gomaa" userId="171d4a888b575b49" providerId="LiveId" clId="{C8024CC7-C740-4611-941F-C3ECF3C70E40}" dt="2023-04-11T04:05:45.434" v="17415" actId="962"/>
          <ac:graphicFrameMkLst>
            <pc:docMk/>
            <pc:sldMk cId="3413380888" sldId="421"/>
            <ac:graphicFrameMk id="13" creationId="{0656EDC7-9EE1-74ED-A76B-DF4D63F75F3B}"/>
          </ac:graphicFrameMkLst>
        </pc:graphicFrameChg>
      </pc:sldChg>
      <pc:sldChg chg="modSp add mod">
        <pc:chgData name="Rabab Gomaa" userId="171d4a888b575b49" providerId="LiveId" clId="{C8024CC7-C740-4611-941F-C3ECF3C70E40}" dt="2023-04-12T03:32:08.418" v="19668" actId="6549"/>
        <pc:sldMkLst>
          <pc:docMk/>
          <pc:sldMk cId="475122073" sldId="422"/>
        </pc:sldMkLst>
        <pc:spChg chg="mod">
          <ac:chgData name="Rabab Gomaa" userId="171d4a888b575b49" providerId="LiveId" clId="{C8024CC7-C740-4611-941F-C3ECF3C70E40}" dt="2023-04-12T03:32:08.418" v="19668" actId="6549"/>
          <ac:spMkLst>
            <pc:docMk/>
            <pc:sldMk cId="475122073" sldId="422"/>
            <ac:spMk id="8" creationId="{00000000-0000-0000-0000-000000000000}"/>
          </ac:spMkLst>
        </pc:spChg>
      </pc:sldChg>
    </pc:docChg>
  </pc:docChgLst>
  <pc:docChgLst>
    <pc:chgData name="Ramy Mohamed" userId="0cc068d6-35f3-41e3-a10d-b98e4c17dcff" providerId="ADAL" clId="{30EEAC52-C02D-4413-86F5-DA1571F70151}"/>
    <pc:docChg chg="undo redo custSel addSld delSld modSld sldOrd">
      <pc:chgData name="Ramy Mohamed" userId="0cc068d6-35f3-41e3-a10d-b98e4c17dcff" providerId="ADAL" clId="{30EEAC52-C02D-4413-86F5-DA1571F70151}" dt="2023-02-09T06:05:02.750" v="1266" actId="6549"/>
      <pc:docMkLst>
        <pc:docMk/>
      </pc:docMkLst>
      <pc:sldChg chg="modSp mod">
        <pc:chgData name="Ramy Mohamed" userId="0cc068d6-35f3-41e3-a10d-b98e4c17dcff" providerId="ADAL" clId="{30EEAC52-C02D-4413-86F5-DA1571F70151}" dt="2023-02-09T03:36:49.381" v="11" actId="20577"/>
        <pc:sldMkLst>
          <pc:docMk/>
          <pc:sldMk cId="3695813703" sldId="256"/>
        </pc:sldMkLst>
        <pc:spChg chg="mod">
          <ac:chgData name="Ramy Mohamed" userId="0cc068d6-35f3-41e3-a10d-b98e4c17dcff" providerId="ADAL" clId="{30EEAC52-C02D-4413-86F5-DA1571F70151}" dt="2023-02-09T03:36:49.381" v="11" actId="20577"/>
          <ac:spMkLst>
            <pc:docMk/>
            <pc:sldMk cId="3695813703" sldId="256"/>
            <ac:spMk id="2" creationId="{00000000-0000-0000-0000-000000000000}"/>
          </ac:spMkLst>
        </pc:spChg>
      </pc:sldChg>
      <pc:sldChg chg="modSp mod">
        <pc:chgData name="Ramy Mohamed" userId="0cc068d6-35f3-41e3-a10d-b98e4c17dcff" providerId="ADAL" clId="{30EEAC52-C02D-4413-86F5-DA1571F70151}" dt="2023-02-09T05:15:20.136" v="776" actId="20577"/>
        <pc:sldMkLst>
          <pc:docMk/>
          <pc:sldMk cId="357303735" sldId="257"/>
        </pc:sldMkLst>
        <pc:spChg chg="mod">
          <ac:chgData name="Ramy Mohamed" userId="0cc068d6-35f3-41e3-a10d-b98e4c17dcff" providerId="ADAL" clId="{30EEAC52-C02D-4413-86F5-DA1571F70151}" dt="2023-02-09T03:37:27.493" v="58" actId="20577"/>
          <ac:spMkLst>
            <pc:docMk/>
            <pc:sldMk cId="357303735" sldId="257"/>
            <ac:spMk id="2" creationId="{00000000-0000-0000-0000-000000000000}"/>
          </ac:spMkLst>
        </pc:spChg>
        <pc:spChg chg="mod">
          <ac:chgData name="Ramy Mohamed" userId="0cc068d6-35f3-41e3-a10d-b98e4c17dcff" providerId="ADAL" clId="{30EEAC52-C02D-4413-86F5-DA1571F70151}" dt="2023-02-09T05:15:20.136" v="776" actId="20577"/>
          <ac:spMkLst>
            <pc:docMk/>
            <pc:sldMk cId="357303735" sldId="257"/>
            <ac:spMk id="3" creationId="{00000000-0000-0000-0000-000000000000}"/>
          </ac:spMkLst>
        </pc:spChg>
      </pc:sldChg>
      <pc:sldChg chg="modSp mod">
        <pc:chgData name="Ramy Mohamed" userId="0cc068d6-35f3-41e3-a10d-b98e4c17dcff" providerId="ADAL" clId="{30EEAC52-C02D-4413-86F5-DA1571F70151}" dt="2023-02-09T05:53:51.999" v="1011" actId="20577"/>
        <pc:sldMkLst>
          <pc:docMk/>
          <pc:sldMk cId="1126696579" sldId="334"/>
        </pc:sldMkLst>
        <pc:spChg chg="mod">
          <ac:chgData name="Ramy Mohamed" userId="0cc068d6-35f3-41e3-a10d-b98e4c17dcff" providerId="ADAL" clId="{30EEAC52-C02D-4413-86F5-DA1571F70151}" dt="2023-02-09T05:53:51.999" v="1011" actId="20577"/>
          <ac:spMkLst>
            <pc:docMk/>
            <pc:sldMk cId="1126696579" sldId="334"/>
            <ac:spMk id="8" creationId="{00000000-0000-0000-0000-000000000000}"/>
          </ac:spMkLst>
        </pc:spChg>
      </pc:sldChg>
      <pc:sldChg chg="modSp mod">
        <pc:chgData name="Ramy Mohamed" userId="0cc068d6-35f3-41e3-a10d-b98e4c17dcff" providerId="ADAL" clId="{30EEAC52-C02D-4413-86F5-DA1571F70151}" dt="2023-02-09T05:54:17.526" v="1064" actId="20577"/>
        <pc:sldMkLst>
          <pc:docMk/>
          <pc:sldMk cId="3879758410" sldId="335"/>
        </pc:sldMkLst>
        <pc:spChg chg="mod">
          <ac:chgData name="Ramy Mohamed" userId="0cc068d6-35f3-41e3-a10d-b98e4c17dcff" providerId="ADAL" clId="{30EEAC52-C02D-4413-86F5-DA1571F70151}" dt="2023-02-09T05:54:17.526" v="1064" actId="20577"/>
          <ac:spMkLst>
            <pc:docMk/>
            <pc:sldMk cId="3879758410" sldId="335"/>
            <ac:spMk id="8" creationId="{00000000-0000-0000-0000-000000000000}"/>
          </ac:spMkLst>
        </pc:spChg>
      </pc:sldChg>
      <pc:sldChg chg="modSp mod">
        <pc:chgData name="Ramy Mohamed" userId="0cc068d6-35f3-41e3-a10d-b98e4c17dcff" providerId="ADAL" clId="{30EEAC52-C02D-4413-86F5-DA1571F70151}" dt="2023-02-09T06:05:02.750" v="1266" actId="6549"/>
        <pc:sldMkLst>
          <pc:docMk/>
          <pc:sldMk cId="566203722" sldId="344"/>
        </pc:sldMkLst>
        <pc:spChg chg="mod">
          <ac:chgData name="Ramy Mohamed" userId="0cc068d6-35f3-41e3-a10d-b98e4c17dcff" providerId="ADAL" clId="{30EEAC52-C02D-4413-86F5-DA1571F70151}" dt="2023-02-09T06:05:02.750" v="1266" actId="6549"/>
          <ac:spMkLst>
            <pc:docMk/>
            <pc:sldMk cId="566203722" sldId="344"/>
            <ac:spMk id="8" creationId="{00000000-0000-0000-0000-000000000000}"/>
          </ac:spMkLst>
        </pc:spChg>
      </pc:sldChg>
      <pc:sldChg chg="modSp mod">
        <pc:chgData name="Ramy Mohamed" userId="0cc068d6-35f3-41e3-a10d-b98e4c17dcff" providerId="ADAL" clId="{30EEAC52-C02D-4413-86F5-DA1571F70151}" dt="2023-02-09T03:38:35.890" v="75" actId="1076"/>
        <pc:sldMkLst>
          <pc:docMk/>
          <pc:sldMk cId="3342776890" sldId="347"/>
        </pc:sldMkLst>
        <pc:spChg chg="mod">
          <ac:chgData name="Ramy Mohamed" userId="0cc068d6-35f3-41e3-a10d-b98e4c17dcff" providerId="ADAL" clId="{30EEAC52-C02D-4413-86F5-DA1571F70151}" dt="2023-02-09T03:38:35.890" v="75" actId="1076"/>
          <ac:spMkLst>
            <pc:docMk/>
            <pc:sldMk cId="3342776890" sldId="347"/>
            <ac:spMk id="3" creationId="{ED59CB46-28E9-5D89-01BA-65FF1D899E53}"/>
          </ac:spMkLst>
        </pc:spChg>
      </pc:sldChg>
      <pc:sldChg chg="add del">
        <pc:chgData name="Ramy Mohamed" userId="0cc068d6-35f3-41e3-a10d-b98e4c17dcff" providerId="ADAL" clId="{30EEAC52-C02D-4413-86F5-DA1571F70151}" dt="2023-02-09T04:17:56.124" v="158" actId="47"/>
        <pc:sldMkLst>
          <pc:docMk/>
          <pc:sldMk cId="2594679899" sldId="352"/>
        </pc:sldMkLst>
      </pc:sldChg>
      <pc:sldChg chg="del">
        <pc:chgData name="Ramy Mohamed" userId="0cc068d6-35f3-41e3-a10d-b98e4c17dcff" providerId="ADAL" clId="{30EEAC52-C02D-4413-86F5-DA1571F70151}" dt="2023-02-09T03:42:21.340" v="94" actId="47"/>
        <pc:sldMkLst>
          <pc:docMk/>
          <pc:sldMk cId="2709816684" sldId="364"/>
        </pc:sldMkLst>
      </pc:sldChg>
      <pc:sldChg chg="del">
        <pc:chgData name="Ramy Mohamed" userId="0cc068d6-35f3-41e3-a10d-b98e4c17dcff" providerId="ADAL" clId="{30EEAC52-C02D-4413-86F5-DA1571F70151}" dt="2023-02-09T03:42:07.372" v="78" actId="47"/>
        <pc:sldMkLst>
          <pc:docMk/>
          <pc:sldMk cId="494265345" sldId="365"/>
        </pc:sldMkLst>
      </pc:sldChg>
      <pc:sldChg chg="del">
        <pc:chgData name="Ramy Mohamed" userId="0cc068d6-35f3-41e3-a10d-b98e4c17dcff" providerId="ADAL" clId="{30EEAC52-C02D-4413-86F5-DA1571F70151}" dt="2023-02-09T03:42:08.668" v="79" actId="47"/>
        <pc:sldMkLst>
          <pc:docMk/>
          <pc:sldMk cId="3374718617" sldId="366"/>
        </pc:sldMkLst>
      </pc:sldChg>
      <pc:sldChg chg="del">
        <pc:chgData name="Ramy Mohamed" userId="0cc068d6-35f3-41e3-a10d-b98e4c17dcff" providerId="ADAL" clId="{30EEAC52-C02D-4413-86F5-DA1571F70151}" dt="2023-02-09T03:42:10.531" v="80" actId="47"/>
        <pc:sldMkLst>
          <pc:docMk/>
          <pc:sldMk cId="3816917609" sldId="367"/>
        </pc:sldMkLst>
      </pc:sldChg>
      <pc:sldChg chg="del">
        <pc:chgData name="Ramy Mohamed" userId="0cc068d6-35f3-41e3-a10d-b98e4c17dcff" providerId="ADAL" clId="{30EEAC52-C02D-4413-86F5-DA1571F70151}" dt="2023-02-09T03:42:11.674" v="81" actId="47"/>
        <pc:sldMkLst>
          <pc:docMk/>
          <pc:sldMk cId="667951281" sldId="368"/>
        </pc:sldMkLst>
      </pc:sldChg>
      <pc:sldChg chg="del">
        <pc:chgData name="Ramy Mohamed" userId="0cc068d6-35f3-41e3-a10d-b98e4c17dcff" providerId="ADAL" clId="{30EEAC52-C02D-4413-86F5-DA1571F70151}" dt="2023-02-09T03:42:12.992" v="82" actId="47"/>
        <pc:sldMkLst>
          <pc:docMk/>
          <pc:sldMk cId="1423845824" sldId="369"/>
        </pc:sldMkLst>
      </pc:sldChg>
      <pc:sldChg chg="del">
        <pc:chgData name="Ramy Mohamed" userId="0cc068d6-35f3-41e3-a10d-b98e4c17dcff" providerId="ADAL" clId="{30EEAC52-C02D-4413-86F5-DA1571F70151}" dt="2023-02-09T03:42:14.031" v="83" actId="47"/>
        <pc:sldMkLst>
          <pc:docMk/>
          <pc:sldMk cId="831731403" sldId="370"/>
        </pc:sldMkLst>
      </pc:sldChg>
      <pc:sldChg chg="del">
        <pc:chgData name="Ramy Mohamed" userId="0cc068d6-35f3-41e3-a10d-b98e4c17dcff" providerId="ADAL" clId="{30EEAC52-C02D-4413-86F5-DA1571F70151}" dt="2023-02-09T03:42:14.926" v="84" actId="47"/>
        <pc:sldMkLst>
          <pc:docMk/>
          <pc:sldMk cId="1718360741" sldId="371"/>
        </pc:sldMkLst>
      </pc:sldChg>
      <pc:sldChg chg="del">
        <pc:chgData name="Ramy Mohamed" userId="0cc068d6-35f3-41e3-a10d-b98e4c17dcff" providerId="ADAL" clId="{30EEAC52-C02D-4413-86F5-DA1571F70151}" dt="2023-02-09T03:42:17.492" v="87" actId="47"/>
        <pc:sldMkLst>
          <pc:docMk/>
          <pc:sldMk cId="3636186056" sldId="372"/>
        </pc:sldMkLst>
      </pc:sldChg>
      <pc:sldChg chg="del">
        <pc:chgData name="Ramy Mohamed" userId="0cc068d6-35f3-41e3-a10d-b98e4c17dcff" providerId="ADAL" clId="{30EEAC52-C02D-4413-86F5-DA1571F70151}" dt="2023-02-09T03:42:15.878" v="85" actId="47"/>
        <pc:sldMkLst>
          <pc:docMk/>
          <pc:sldMk cId="1239338808" sldId="373"/>
        </pc:sldMkLst>
      </pc:sldChg>
      <pc:sldChg chg="del">
        <pc:chgData name="Ramy Mohamed" userId="0cc068d6-35f3-41e3-a10d-b98e4c17dcff" providerId="ADAL" clId="{30EEAC52-C02D-4413-86F5-DA1571F70151}" dt="2023-02-09T03:42:16.765" v="86" actId="47"/>
        <pc:sldMkLst>
          <pc:docMk/>
          <pc:sldMk cId="4093962115" sldId="374"/>
        </pc:sldMkLst>
      </pc:sldChg>
      <pc:sldChg chg="del">
        <pc:chgData name="Ramy Mohamed" userId="0cc068d6-35f3-41e3-a10d-b98e4c17dcff" providerId="ADAL" clId="{30EEAC52-C02D-4413-86F5-DA1571F70151}" dt="2023-02-09T03:42:18.214" v="88" actId="47"/>
        <pc:sldMkLst>
          <pc:docMk/>
          <pc:sldMk cId="1127019038" sldId="375"/>
        </pc:sldMkLst>
      </pc:sldChg>
      <pc:sldChg chg="del">
        <pc:chgData name="Ramy Mohamed" userId="0cc068d6-35f3-41e3-a10d-b98e4c17dcff" providerId="ADAL" clId="{30EEAC52-C02D-4413-86F5-DA1571F70151}" dt="2023-02-09T03:42:18.862" v="89" actId="47"/>
        <pc:sldMkLst>
          <pc:docMk/>
          <pc:sldMk cId="214556321" sldId="376"/>
        </pc:sldMkLst>
      </pc:sldChg>
      <pc:sldChg chg="del">
        <pc:chgData name="Ramy Mohamed" userId="0cc068d6-35f3-41e3-a10d-b98e4c17dcff" providerId="ADAL" clId="{30EEAC52-C02D-4413-86F5-DA1571F70151}" dt="2023-02-09T03:42:19.541" v="90" actId="47"/>
        <pc:sldMkLst>
          <pc:docMk/>
          <pc:sldMk cId="1229789738" sldId="378"/>
        </pc:sldMkLst>
      </pc:sldChg>
      <pc:sldChg chg="del">
        <pc:chgData name="Ramy Mohamed" userId="0cc068d6-35f3-41e3-a10d-b98e4c17dcff" providerId="ADAL" clId="{30EEAC52-C02D-4413-86F5-DA1571F70151}" dt="2023-02-09T03:42:19.999" v="91" actId="47"/>
        <pc:sldMkLst>
          <pc:docMk/>
          <pc:sldMk cId="3648128649" sldId="379"/>
        </pc:sldMkLst>
      </pc:sldChg>
      <pc:sldChg chg="del">
        <pc:chgData name="Ramy Mohamed" userId="0cc068d6-35f3-41e3-a10d-b98e4c17dcff" providerId="ADAL" clId="{30EEAC52-C02D-4413-86F5-DA1571F70151}" dt="2023-02-09T03:42:20.438" v="92" actId="47"/>
        <pc:sldMkLst>
          <pc:docMk/>
          <pc:sldMk cId="656188667" sldId="380"/>
        </pc:sldMkLst>
      </pc:sldChg>
      <pc:sldChg chg="del">
        <pc:chgData name="Ramy Mohamed" userId="0cc068d6-35f3-41e3-a10d-b98e4c17dcff" providerId="ADAL" clId="{30EEAC52-C02D-4413-86F5-DA1571F70151}" dt="2023-02-09T03:42:20.889" v="93" actId="47"/>
        <pc:sldMkLst>
          <pc:docMk/>
          <pc:sldMk cId="467530922" sldId="381"/>
        </pc:sldMkLst>
      </pc:sldChg>
      <pc:sldChg chg="del">
        <pc:chgData name="Ramy Mohamed" userId="0cc068d6-35f3-41e3-a10d-b98e4c17dcff" providerId="ADAL" clId="{30EEAC52-C02D-4413-86F5-DA1571F70151}" dt="2023-02-09T03:42:23.825" v="97" actId="47"/>
        <pc:sldMkLst>
          <pc:docMk/>
          <pc:sldMk cId="3345126087" sldId="382"/>
        </pc:sldMkLst>
      </pc:sldChg>
      <pc:sldChg chg="del">
        <pc:chgData name="Ramy Mohamed" userId="0cc068d6-35f3-41e3-a10d-b98e4c17dcff" providerId="ADAL" clId="{30EEAC52-C02D-4413-86F5-DA1571F70151}" dt="2023-02-09T03:42:22.074" v="95" actId="47"/>
        <pc:sldMkLst>
          <pc:docMk/>
          <pc:sldMk cId="829457504" sldId="383"/>
        </pc:sldMkLst>
      </pc:sldChg>
      <pc:sldChg chg="del">
        <pc:chgData name="Ramy Mohamed" userId="0cc068d6-35f3-41e3-a10d-b98e4c17dcff" providerId="ADAL" clId="{30EEAC52-C02D-4413-86F5-DA1571F70151}" dt="2023-02-09T03:42:22.964" v="96" actId="47"/>
        <pc:sldMkLst>
          <pc:docMk/>
          <pc:sldMk cId="3934189887" sldId="384"/>
        </pc:sldMkLst>
      </pc:sldChg>
      <pc:sldChg chg="addSp delSp add mod">
        <pc:chgData name="Ramy Mohamed" userId="0cc068d6-35f3-41e3-a10d-b98e4c17dcff" providerId="ADAL" clId="{30EEAC52-C02D-4413-86F5-DA1571F70151}" dt="2023-02-09T04:14:44.793" v="101" actId="22"/>
        <pc:sldMkLst>
          <pc:docMk/>
          <pc:sldMk cId="504944449" sldId="385"/>
        </pc:sldMkLst>
        <pc:spChg chg="add del">
          <ac:chgData name="Ramy Mohamed" userId="0cc068d6-35f3-41e3-a10d-b98e4c17dcff" providerId="ADAL" clId="{30EEAC52-C02D-4413-86F5-DA1571F70151}" dt="2023-02-09T04:14:44.793" v="101" actId="22"/>
          <ac:spMkLst>
            <pc:docMk/>
            <pc:sldMk cId="504944449" sldId="385"/>
            <ac:spMk id="3" creationId="{90B77B72-36B7-53F3-6ABA-0AE246254C5C}"/>
          </ac:spMkLst>
        </pc:spChg>
      </pc:sldChg>
      <pc:sldChg chg="addSp delSp modSp add del mod modNotesTx">
        <pc:chgData name="Ramy Mohamed" userId="0cc068d6-35f3-41e3-a10d-b98e4c17dcff" providerId="ADAL" clId="{30EEAC52-C02D-4413-86F5-DA1571F70151}" dt="2023-02-09T04:17:30.147" v="157" actId="47"/>
        <pc:sldMkLst>
          <pc:docMk/>
          <pc:sldMk cId="3092908501" sldId="386"/>
        </pc:sldMkLst>
        <pc:spChg chg="add del mod">
          <ac:chgData name="Ramy Mohamed" userId="0cc068d6-35f3-41e3-a10d-b98e4c17dcff" providerId="ADAL" clId="{30EEAC52-C02D-4413-86F5-DA1571F70151}" dt="2023-02-09T04:15:18.596" v="125" actId="478"/>
          <ac:spMkLst>
            <pc:docMk/>
            <pc:sldMk cId="3092908501" sldId="386"/>
            <ac:spMk id="3" creationId="{32D4D92C-639C-6EBA-B869-BA0738ECCF54}"/>
          </ac:spMkLst>
        </pc:spChg>
        <pc:spChg chg="mod">
          <ac:chgData name="Ramy Mohamed" userId="0cc068d6-35f3-41e3-a10d-b98e4c17dcff" providerId="ADAL" clId="{30EEAC52-C02D-4413-86F5-DA1571F70151}" dt="2023-02-09T04:15:09.540" v="121" actId="20577"/>
          <ac:spMkLst>
            <pc:docMk/>
            <pc:sldMk cId="3092908501" sldId="386"/>
            <ac:spMk id="6" creationId="{00000000-0000-0000-0000-000000000000}"/>
          </ac:spMkLst>
        </pc:spChg>
        <pc:spChg chg="add del mod">
          <ac:chgData name="Ramy Mohamed" userId="0cc068d6-35f3-41e3-a10d-b98e4c17dcff" providerId="ADAL" clId="{30EEAC52-C02D-4413-86F5-DA1571F70151}" dt="2023-02-09T04:15:19.667" v="126" actId="478"/>
          <ac:spMkLst>
            <pc:docMk/>
            <pc:sldMk cId="3092908501" sldId="386"/>
            <ac:spMk id="7" creationId="{6B3B55AA-DC76-5F1D-6ABF-B1905F98EFA5}"/>
          </ac:spMkLst>
        </pc:spChg>
        <pc:spChg chg="del">
          <ac:chgData name="Ramy Mohamed" userId="0cc068d6-35f3-41e3-a10d-b98e4c17dcff" providerId="ADAL" clId="{30EEAC52-C02D-4413-86F5-DA1571F70151}" dt="2023-02-09T04:15:16.828" v="124" actId="478"/>
          <ac:spMkLst>
            <pc:docMk/>
            <pc:sldMk cId="3092908501" sldId="386"/>
            <ac:spMk id="8" creationId="{00000000-0000-0000-0000-000000000000}"/>
          </ac:spMkLst>
        </pc:spChg>
        <pc:spChg chg="add mod">
          <ac:chgData name="Ramy Mohamed" userId="0cc068d6-35f3-41e3-a10d-b98e4c17dcff" providerId="ADAL" clId="{30EEAC52-C02D-4413-86F5-DA1571F70151}" dt="2023-02-09T04:15:58.490" v="135" actId="1076"/>
          <ac:spMkLst>
            <pc:docMk/>
            <pc:sldMk cId="3092908501" sldId="386"/>
            <ac:spMk id="9" creationId="{C16E1B86-EA58-2200-30D6-BD382855836A}"/>
          </ac:spMkLst>
        </pc:spChg>
        <pc:spChg chg="add mod">
          <ac:chgData name="Ramy Mohamed" userId="0cc068d6-35f3-41e3-a10d-b98e4c17dcff" providerId="ADAL" clId="{30EEAC52-C02D-4413-86F5-DA1571F70151}" dt="2023-02-09T04:16:09.410" v="137" actId="1076"/>
          <ac:spMkLst>
            <pc:docMk/>
            <pc:sldMk cId="3092908501" sldId="386"/>
            <ac:spMk id="10" creationId="{4ED9C8E4-57E8-0C16-0B56-EA69D09811A5}"/>
          </ac:spMkLst>
        </pc:spChg>
        <pc:spChg chg="del">
          <ac:chgData name="Ramy Mohamed" userId="0cc068d6-35f3-41e3-a10d-b98e4c17dcff" providerId="ADAL" clId="{30EEAC52-C02D-4413-86F5-DA1571F70151}" dt="2023-02-09T04:15:15.014" v="123" actId="478"/>
          <ac:spMkLst>
            <pc:docMk/>
            <pc:sldMk cId="3092908501" sldId="386"/>
            <ac:spMk id="6153" creationId="{2809B172-E118-0009-830A-0FC1A7A414E5}"/>
          </ac:spMkLst>
        </pc:spChg>
        <pc:picChg chg="del">
          <ac:chgData name="Ramy Mohamed" userId="0cc068d6-35f3-41e3-a10d-b98e4c17dcff" providerId="ADAL" clId="{30EEAC52-C02D-4413-86F5-DA1571F70151}" dt="2023-02-09T04:15:13.555" v="122" actId="478"/>
          <ac:picMkLst>
            <pc:docMk/>
            <pc:sldMk cId="3092908501" sldId="386"/>
            <ac:picMk id="6146" creationId="{4B8210E1-906A-32EA-E60F-C41E6333D971}"/>
          </ac:picMkLst>
        </pc:picChg>
      </pc:sldChg>
      <pc:sldChg chg="addSp delSp modSp add mod modNotesTx">
        <pc:chgData name="Ramy Mohamed" userId="0cc068d6-35f3-41e3-a10d-b98e4c17dcff" providerId="ADAL" clId="{30EEAC52-C02D-4413-86F5-DA1571F70151}" dt="2023-02-09T04:19:46.130" v="216" actId="6549"/>
        <pc:sldMkLst>
          <pc:docMk/>
          <pc:sldMk cId="839865950" sldId="387"/>
        </pc:sldMkLst>
        <pc:spChg chg="add del mod">
          <ac:chgData name="Ramy Mohamed" userId="0cc068d6-35f3-41e3-a10d-b98e4c17dcff" providerId="ADAL" clId="{30EEAC52-C02D-4413-86F5-DA1571F70151}" dt="2023-02-09T04:16:27.746" v="141" actId="478"/>
          <ac:spMkLst>
            <pc:docMk/>
            <pc:sldMk cId="839865950" sldId="387"/>
            <ac:spMk id="3" creationId="{EDF75E2C-4191-F44F-4A36-19DCE5E19B0C}"/>
          </ac:spMkLst>
        </pc:spChg>
        <pc:spChg chg="add del mod">
          <ac:chgData name="Ramy Mohamed" userId="0cc068d6-35f3-41e3-a10d-b98e4c17dcff" providerId="ADAL" clId="{30EEAC52-C02D-4413-86F5-DA1571F70151}" dt="2023-02-09T04:16:54.483" v="152"/>
          <ac:spMkLst>
            <pc:docMk/>
            <pc:sldMk cId="839865950" sldId="387"/>
            <ac:spMk id="4" creationId="{EC3EDF91-C6C9-16A4-DAB7-36B5861B88C1}"/>
          </ac:spMkLst>
        </pc:spChg>
        <pc:spChg chg="mod">
          <ac:chgData name="Ramy Mohamed" userId="0cc068d6-35f3-41e3-a10d-b98e4c17dcff" providerId="ADAL" clId="{30EEAC52-C02D-4413-86F5-DA1571F70151}" dt="2023-02-09T04:16:37.789" v="145" actId="6549"/>
          <ac:spMkLst>
            <pc:docMk/>
            <pc:sldMk cId="839865950" sldId="387"/>
            <ac:spMk id="6" creationId="{00000000-0000-0000-0000-000000000000}"/>
          </ac:spMkLst>
        </pc:spChg>
        <pc:spChg chg="add mod">
          <ac:chgData name="Ramy Mohamed" userId="0cc068d6-35f3-41e3-a10d-b98e4c17dcff" providerId="ADAL" clId="{30EEAC52-C02D-4413-86F5-DA1571F70151}" dt="2023-02-09T04:17:07.883" v="154" actId="1076"/>
          <ac:spMkLst>
            <pc:docMk/>
            <pc:sldMk cId="839865950" sldId="387"/>
            <ac:spMk id="7" creationId="{1AA0F5F3-87D1-5BF4-7692-E850FB733439}"/>
          </ac:spMkLst>
        </pc:spChg>
        <pc:spChg chg="mod">
          <ac:chgData name="Ramy Mohamed" userId="0cc068d6-35f3-41e3-a10d-b98e4c17dcff" providerId="ADAL" clId="{30EEAC52-C02D-4413-86F5-DA1571F70151}" dt="2023-02-09T04:17:17.076" v="156" actId="404"/>
          <ac:spMkLst>
            <pc:docMk/>
            <pc:sldMk cId="839865950" sldId="387"/>
            <ac:spMk id="8" creationId="{00000000-0000-0000-0000-000000000000}"/>
          </ac:spMkLst>
        </pc:spChg>
        <pc:spChg chg="add mod">
          <ac:chgData name="Ramy Mohamed" userId="0cc068d6-35f3-41e3-a10d-b98e4c17dcff" providerId="ADAL" clId="{30EEAC52-C02D-4413-86F5-DA1571F70151}" dt="2023-02-09T04:17:07.883" v="154" actId="1076"/>
          <ac:spMkLst>
            <pc:docMk/>
            <pc:sldMk cId="839865950" sldId="387"/>
            <ac:spMk id="9" creationId="{691AD280-910D-54B7-F6F5-04845511410E}"/>
          </ac:spMkLst>
        </pc:spChg>
        <pc:spChg chg="del">
          <ac:chgData name="Ramy Mohamed" userId="0cc068d6-35f3-41e3-a10d-b98e4c17dcff" providerId="ADAL" clId="{30EEAC52-C02D-4413-86F5-DA1571F70151}" dt="2023-02-09T04:16:25.939" v="140" actId="478"/>
          <ac:spMkLst>
            <pc:docMk/>
            <pc:sldMk cId="839865950" sldId="387"/>
            <ac:spMk id="6153" creationId="{2809B172-E118-0009-830A-0FC1A7A414E5}"/>
          </ac:spMkLst>
        </pc:spChg>
        <pc:picChg chg="del">
          <ac:chgData name="Ramy Mohamed" userId="0cc068d6-35f3-41e3-a10d-b98e4c17dcff" providerId="ADAL" clId="{30EEAC52-C02D-4413-86F5-DA1571F70151}" dt="2023-02-09T04:16:24.835" v="139" actId="478"/>
          <ac:picMkLst>
            <pc:docMk/>
            <pc:sldMk cId="839865950" sldId="387"/>
            <ac:picMk id="6146" creationId="{4B8210E1-906A-32EA-E60F-C41E6333D971}"/>
          </ac:picMkLst>
        </pc:picChg>
      </pc:sldChg>
      <pc:sldChg chg="addSp delSp modSp new del mod modClrScheme chgLayout">
        <pc:chgData name="Ramy Mohamed" userId="0cc068d6-35f3-41e3-a10d-b98e4c17dcff" providerId="ADAL" clId="{30EEAC52-C02D-4413-86F5-DA1571F70151}" dt="2023-02-09T04:19:34.945" v="214" actId="47"/>
        <pc:sldMkLst>
          <pc:docMk/>
          <pc:sldMk cId="1791823006" sldId="388"/>
        </pc:sldMkLst>
        <pc:spChg chg="del mod ord">
          <ac:chgData name="Ramy Mohamed" userId="0cc068d6-35f3-41e3-a10d-b98e4c17dcff" providerId="ADAL" clId="{30EEAC52-C02D-4413-86F5-DA1571F70151}" dt="2023-02-09T04:19:28.713" v="212" actId="700"/>
          <ac:spMkLst>
            <pc:docMk/>
            <pc:sldMk cId="1791823006" sldId="388"/>
            <ac:spMk id="2" creationId="{2BAE22B5-9281-8566-90BB-BE143D45F174}"/>
          </ac:spMkLst>
        </pc:spChg>
        <pc:spChg chg="del mod ord">
          <ac:chgData name="Ramy Mohamed" userId="0cc068d6-35f3-41e3-a10d-b98e4c17dcff" providerId="ADAL" clId="{30EEAC52-C02D-4413-86F5-DA1571F70151}" dt="2023-02-09T04:19:28.713" v="212" actId="700"/>
          <ac:spMkLst>
            <pc:docMk/>
            <pc:sldMk cId="1791823006" sldId="388"/>
            <ac:spMk id="3" creationId="{BC7529B7-B90D-412F-B938-D30E09FE942C}"/>
          </ac:spMkLst>
        </pc:spChg>
        <pc:spChg chg="del mod ord">
          <ac:chgData name="Ramy Mohamed" userId="0cc068d6-35f3-41e3-a10d-b98e4c17dcff" providerId="ADAL" clId="{30EEAC52-C02D-4413-86F5-DA1571F70151}" dt="2023-02-09T04:19:28.713" v="212" actId="700"/>
          <ac:spMkLst>
            <pc:docMk/>
            <pc:sldMk cId="1791823006" sldId="388"/>
            <ac:spMk id="4" creationId="{E5330AC4-92AA-37FC-37F4-843E40C61C1D}"/>
          </ac:spMkLst>
        </pc:spChg>
        <pc:spChg chg="del">
          <ac:chgData name="Ramy Mohamed" userId="0cc068d6-35f3-41e3-a10d-b98e4c17dcff" providerId="ADAL" clId="{30EEAC52-C02D-4413-86F5-DA1571F70151}" dt="2023-02-09T04:19:28.713" v="212" actId="700"/>
          <ac:spMkLst>
            <pc:docMk/>
            <pc:sldMk cId="1791823006" sldId="388"/>
            <ac:spMk id="5" creationId="{23E343F9-BCD7-4EDE-E60C-36D8B134ECC0}"/>
          </ac:spMkLst>
        </pc:spChg>
        <pc:spChg chg="del">
          <ac:chgData name="Ramy Mohamed" userId="0cc068d6-35f3-41e3-a10d-b98e4c17dcff" providerId="ADAL" clId="{30EEAC52-C02D-4413-86F5-DA1571F70151}" dt="2023-02-09T04:19:28.713" v="212" actId="700"/>
          <ac:spMkLst>
            <pc:docMk/>
            <pc:sldMk cId="1791823006" sldId="388"/>
            <ac:spMk id="6" creationId="{02E22235-F154-FEF4-B9F7-8C30FCBD46C6}"/>
          </ac:spMkLst>
        </pc:spChg>
        <pc:spChg chg="mod ord">
          <ac:chgData name="Ramy Mohamed" userId="0cc068d6-35f3-41e3-a10d-b98e4c17dcff" providerId="ADAL" clId="{30EEAC52-C02D-4413-86F5-DA1571F70151}" dt="2023-02-09T04:19:28.713" v="212" actId="700"/>
          <ac:spMkLst>
            <pc:docMk/>
            <pc:sldMk cId="1791823006" sldId="388"/>
            <ac:spMk id="7" creationId="{BA6C008F-5A8B-E17C-F4B6-225AD77F2FB6}"/>
          </ac:spMkLst>
        </pc:spChg>
        <pc:spChg chg="add mod ord">
          <ac:chgData name="Ramy Mohamed" userId="0cc068d6-35f3-41e3-a10d-b98e4c17dcff" providerId="ADAL" clId="{30EEAC52-C02D-4413-86F5-DA1571F70151}" dt="2023-02-09T04:19:28.713" v="212" actId="700"/>
          <ac:spMkLst>
            <pc:docMk/>
            <pc:sldMk cId="1791823006" sldId="388"/>
            <ac:spMk id="8" creationId="{2A32D689-CE85-E57F-47CD-D3652C399217}"/>
          </ac:spMkLst>
        </pc:spChg>
        <pc:spChg chg="add mod ord">
          <ac:chgData name="Ramy Mohamed" userId="0cc068d6-35f3-41e3-a10d-b98e4c17dcff" providerId="ADAL" clId="{30EEAC52-C02D-4413-86F5-DA1571F70151}" dt="2023-02-09T04:19:28.713" v="212" actId="700"/>
          <ac:spMkLst>
            <pc:docMk/>
            <pc:sldMk cId="1791823006" sldId="388"/>
            <ac:spMk id="9" creationId="{C3ED2BB4-9028-7309-2385-CE6A27D3883E}"/>
          </ac:spMkLst>
        </pc:spChg>
        <pc:spChg chg="add mod ord">
          <ac:chgData name="Ramy Mohamed" userId="0cc068d6-35f3-41e3-a10d-b98e4c17dcff" providerId="ADAL" clId="{30EEAC52-C02D-4413-86F5-DA1571F70151}" dt="2023-02-09T04:19:28.713" v="212" actId="700"/>
          <ac:spMkLst>
            <pc:docMk/>
            <pc:sldMk cId="1791823006" sldId="388"/>
            <ac:spMk id="10" creationId="{D6F9C28C-81C1-8855-2FC9-FBF03DD09A63}"/>
          </ac:spMkLst>
        </pc:spChg>
      </pc:sldChg>
      <pc:sldChg chg="addSp delSp modSp add mod modNotesTx">
        <pc:chgData name="Ramy Mohamed" userId="0cc068d6-35f3-41e3-a10d-b98e4c17dcff" providerId="ADAL" clId="{30EEAC52-C02D-4413-86F5-DA1571F70151}" dt="2023-02-09T04:39:40.713" v="335"/>
        <pc:sldMkLst>
          <pc:docMk/>
          <pc:sldMk cId="964354363" sldId="389"/>
        </pc:sldMkLst>
        <pc:spChg chg="add del">
          <ac:chgData name="Ramy Mohamed" userId="0cc068d6-35f3-41e3-a10d-b98e4c17dcff" providerId="ADAL" clId="{30EEAC52-C02D-4413-86F5-DA1571F70151}" dt="2023-02-09T04:19:54.877" v="218" actId="22"/>
          <ac:spMkLst>
            <pc:docMk/>
            <pc:sldMk cId="964354363" sldId="389"/>
            <ac:spMk id="3" creationId="{AC65C7A6-DA19-483A-9D99-3F11D7DF1FDF}"/>
          </ac:spMkLst>
        </pc:spChg>
        <pc:spChg chg="add mod">
          <ac:chgData name="Ramy Mohamed" userId="0cc068d6-35f3-41e3-a10d-b98e4c17dcff" providerId="ADAL" clId="{30EEAC52-C02D-4413-86F5-DA1571F70151}" dt="2023-02-09T04:20:50.739" v="238" actId="1076"/>
          <ac:spMkLst>
            <pc:docMk/>
            <pc:sldMk cId="964354363" sldId="389"/>
            <ac:spMk id="4" creationId="{96595802-16C6-093D-2320-F82281B5367C}"/>
          </ac:spMkLst>
        </pc:spChg>
        <pc:spChg chg="mod">
          <ac:chgData name="Ramy Mohamed" userId="0cc068d6-35f3-41e3-a10d-b98e4c17dcff" providerId="ADAL" clId="{30EEAC52-C02D-4413-86F5-DA1571F70151}" dt="2023-02-09T04:19:57.130" v="221"/>
          <ac:spMkLst>
            <pc:docMk/>
            <pc:sldMk cId="964354363" sldId="389"/>
            <ac:spMk id="6" creationId="{00000000-0000-0000-0000-000000000000}"/>
          </ac:spMkLst>
        </pc:spChg>
        <pc:spChg chg="del">
          <ac:chgData name="Ramy Mohamed" userId="0cc068d6-35f3-41e3-a10d-b98e4c17dcff" providerId="ADAL" clId="{30EEAC52-C02D-4413-86F5-DA1571F70151}" dt="2023-02-09T04:20:10.771" v="225" actId="478"/>
          <ac:spMkLst>
            <pc:docMk/>
            <pc:sldMk cId="964354363" sldId="389"/>
            <ac:spMk id="7" creationId="{1AA0F5F3-87D1-5BF4-7692-E850FB733439}"/>
          </ac:spMkLst>
        </pc:spChg>
        <pc:spChg chg="mod">
          <ac:chgData name="Ramy Mohamed" userId="0cc068d6-35f3-41e3-a10d-b98e4c17dcff" providerId="ADAL" clId="{30EEAC52-C02D-4413-86F5-DA1571F70151}" dt="2023-02-09T04:20:29.402" v="232" actId="14100"/>
          <ac:spMkLst>
            <pc:docMk/>
            <pc:sldMk cId="964354363" sldId="389"/>
            <ac:spMk id="8" creationId="{00000000-0000-0000-0000-000000000000}"/>
          </ac:spMkLst>
        </pc:spChg>
        <pc:spChg chg="del">
          <ac:chgData name="Ramy Mohamed" userId="0cc068d6-35f3-41e3-a10d-b98e4c17dcff" providerId="ADAL" clId="{30EEAC52-C02D-4413-86F5-DA1571F70151}" dt="2023-02-09T04:20:11.210" v="226" actId="478"/>
          <ac:spMkLst>
            <pc:docMk/>
            <pc:sldMk cId="964354363" sldId="389"/>
            <ac:spMk id="9" creationId="{691AD280-910D-54B7-F6F5-04845511410E}"/>
          </ac:spMkLst>
        </pc:spChg>
      </pc:sldChg>
      <pc:sldChg chg="addSp delSp modSp add mod">
        <pc:chgData name="Ramy Mohamed" userId="0cc068d6-35f3-41e3-a10d-b98e4c17dcff" providerId="ADAL" clId="{30EEAC52-C02D-4413-86F5-DA1571F70151}" dt="2023-02-09T04:28:56.258" v="275" actId="1076"/>
        <pc:sldMkLst>
          <pc:docMk/>
          <pc:sldMk cId="2713727701" sldId="390"/>
        </pc:sldMkLst>
        <pc:spChg chg="del">
          <ac:chgData name="Ramy Mohamed" userId="0cc068d6-35f3-41e3-a10d-b98e4c17dcff" providerId="ADAL" clId="{30EEAC52-C02D-4413-86F5-DA1571F70151}" dt="2023-02-09T04:21:24.658" v="256" actId="478"/>
          <ac:spMkLst>
            <pc:docMk/>
            <pc:sldMk cId="2713727701" sldId="390"/>
            <ac:spMk id="4" creationId="{96595802-16C6-093D-2320-F82281B5367C}"/>
          </ac:spMkLst>
        </pc:spChg>
        <pc:spChg chg="mod">
          <ac:chgData name="Ramy Mohamed" userId="0cc068d6-35f3-41e3-a10d-b98e4c17dcff" providerId="ADAL" clId="{30EEAC52-C02D-4413-86F5-DA1571F70151}" dt="2023-02-09T04:21:15.167" v="246"/>
          <ac:spMkLst>
            <pc:docMk/>
            <pc:sldMk cId="2713727701" sldId="390"/>
            <ac:spMk id="6" creationId="{00000000-0000-0000-0000-000000000000}"/>
          </ac:spMkLst>
        </pc:spChg>
        <pc:spChg chg="mod">
          <ac:chgData name="Ramy Mohamed" userId="0cc068d6-35f3-41e3-a10d-b98e4c17dcff" providerId="ADAL" clId="{30EEAC52-C02D-4413-86F5-DA1571F70151}" dt="2023-02-09T04:22:10.539" v="265"/>
          <ac:spMkLst>
            <pc:docMk/>
            <pc:sldMk cId="2713727701" sldId="390"/>
            <ac:spMk id="8" creationId="{00000000-0000-0000-0000-000000000000}"/>
          </ac:spMkLst>
        </pc:spChg>
        <pc:picChg chg="add del">
          <ac:chgData name="Ramy Mohamed" userId="0cc068d6-35f3-41e3-a10d-b98e4c17dcff" providerId="ADAL" clId="{30EEAC52-C02D-4413-86F5-DA1571F70151}" dt="2023-02-09T04:24:53.661" v="267"/>
          <ac:picMkLst>
            <pc:docMk/>
            <pc:sldMk cId="2713727701" sldId="390"/>
            <ac:picMk id="1026" creationId="{067C2C92-8821-479A-B444-C8F9825166AB}"/>
          </ac:picMkLst>
        </pc:picChg>
        <pc:picChg chg="add mod">
          <ac:chgData name="Ramy Mohamed" userId="0cc068d6-35f3-41e3-a10d-b98e4c17dcff" providerId="ADAL" clId="{30EEAC52-C02D-4413-86F5-DA1571F70151}" dt="2023-02-09T04:28:56.258" v="275" actId="1076"/>
          <ac:picMkLst>
            <pc:docMk/>
            <pc:sldMk cId="2713727701" sldId="390"/>
            <ac:picMk id="1028" creationId="{8A8D1E6C-8FC1-B233-66D6-1B2F03CA26B0}"/>
          </ac:picMkLst>
        </pc:picChg>
      </pc:sldChg>
      <pc:sldChg chg="addSp delSp modSp add mod modNotesTx">
        <pc:chgData name="Ramy Mohamed" userId="0cc068d6-35f3-41e3-a10d-b98e4c17dcff" providerId="ADAL" clId="{30EEAC52-C02D-4413-86F5-DA1571F70151}" dt="2023-02-09T04:40:10.196" v="336"/>
        <pc:sldMkLst>
          <pc:docMk/>
          <pc:sldMk cId="2137215677" sldId="391"/>
        </pc:sldMkLst>
        <pc:spChg chg="add del">
          <ac:chgData name="Ramy Mohamed" userId="0cc068d6-35f3-41e3-a10d-b98e4c17dcff" providerId="ADAL" clId="{30EEAC52-C02D-4413-86F5-DA1571F70151}" dt="2023-02-09T04:35:25.204" v="318" actId="22"/>
          <ac:spMkLst>
            <pc:docMk/>
            <pc:sldMk cId="2137215677" sldId="391"/>
            <ac:spMk id="4" creationId="{D81E2118-5FD0-0C27-074C-6D7FFFE5F7A8}"/>
          </ac:spMkLst>
        </pc:spChg>
        <pc:spChg chg="mod">
          <ac:chgData name="Ramy Mohamed" userId="0cc068d6-35f3-41e3-a10d-b98e4c17dcff" providerId="ADAL" clId="{30EEAC52-C02D-4413-86F5-DA1571F70151}" dt="2023-02-09T04:29:14.722" v="280"/>
          <ac:spMkLst>
            <pc:docMk/>
            <pc:sldMk cId="2137215677" sldId="391"/>
            <ac:spMk id="6" creationId="{00000000-0000-0000-0000-000000000000}"/>
          </ac:spMkLst>
        </pc:spChg>
        <pc:spChg chg="mod">
          <ac:chgData name="Ramy Mohamed" userId="0cc068d6-35f3-41e3-a10d-b98e4c17dcff" providerId="ADAL" clId="{30EEAC52-C02D-4413-86F5-DA1571F70151}" dt="2023-02-09T04:29:37.857" v="287" actId="14100"/>
          <ac:spMkLst>
            <pc:docMk/>
            <pc:sldMk cId="2137215677" sldId="391"/>
            <ac:spMk id="8" creationId="{00000000-0000-0000-0000-000000000000}"/>
          </ac:spMkLst>
        </pc:spChg>
        <pc:spChg chg="add del">
          <ac:chgData name="Ramy Mohamed" userId="0cc068d6-35f3-41e3-a10d-b98e4c17dcff" providerId="ADAL" clId="{30EEAC52-C02D-4413-86F5-DA1571F70151}" dt="2023-02-09T04:35:26.900" v="320" actId="22"/>
          <ac:spMkLst>
            <pc:docMk/>
            <pc:sldMk cId="2137215677" sldId="391"/>
            <ac:spMk id="9" creationId="{E1B4FE35-1EA4-DA77-2465-6E279EFC2884}"/>
          </ac:spMkLst>
        </pc:spChg>
        <pc:graphicFrameChg chg="add mod modGraphic">
          <ac:chgData name="Ramy Mohamed" userId="0cc068d6-35f3-41e3-a10d-b98e4c17dcff" providerId="ADAL" clId="{30EEAC52-C02D-4413-86F5-DA1571F70151}" dt="2023-02-09T04:34:29.721" v="315" actId="1076"/>
          <ac:graphicFrameMkLst>
            <pc:docMk/>
            <pc:sldMk cId="2137215677" sldId="391"/>
            <ac:graphicFrameMk id="2" creationId="{DE1227D2-9C4D-600F-CCF1-CAAFAE717AC3}"/>
          </ac:graphicFrameMkLst>
        </pc:graphicFrameChg>
        <pc:picChg chg="del">
          <ac:chgData name="Ramy Mohamed" userId="0cc068d6-35f3-41e3-a10d-b98e4c17dcff" providerId="ADAL" clId="{30EEAC52-C02D-4413-86F5-DA1571F70151}" dt="2023-02-09T04:29:08.683" v="277" actId="478"/>
          <ac:picMkLst>
            <pc:docMk/>
            <pc:sldMk cId="2137215677" sldId="391"/>
            <ac:picMk id="1028" creationId="{8A8D1E6C-8FC1-B233-66D6-1B2F03CA26B0}"/>
          </ac:picMkLst>
        </pc:picChg>
        <pc:picChg chg="add del">
          <ac:chgData name="Ramy Mohamed" userId="0cc068d6-35f3-41e3-a10d-b98e4c17dcff" providerId="ADAL" clId="{30EEAC52-C02D-4413-86F5-DA1571F70151}" dt="2023-02-09T04:30:34.730" v="289"/>
          <ac:picMkLst>
            <pc:docMk/>
            <pc:sldMk cId="2137215677" sldId="391"/>
            <ac:picMk id="2050" creationId="{ACDCF60D-A27A-182C-53D0-22B752226ADA}"/>
          </ac:picMkLst>
        </pc:picChg>
        <pc:picChg chg="add del mod">
          <ac:chgData name="Ramy Mohamed" userId="0cc068d6-35f3-41e3-a10d-b98e4c17dcff" providerId="ADAL" clId="{30EEAC52-C02D-4413-86F5-DA1571F70151}" dt="2023-02-09T04:33:19.787" v="301"/>
          <ac:picMkLst>
            <pc:docMk/>
            <pc:sldMk cId="2137215677" sldId="391"/>
            <ac:picMk id="2052" creationId="{7DD156F4-184C-4939-A6E0-0CCF2BAAA744}"/>
          </ac:picMkLst>
        </pc:picChg>
        <pc:picChg chg="add del">
          <ac:chgData name="Ramy Mohamed" userId="0cc068d6-35f3-41e3-a10d-b98e4c17dcff" providerId="ADAL" clId="{30EEAC52-C02D-4413-86F5-DA1571F70151}" dt="2023-02-09T04:33:28.978" v="303"/>
          <ac:picMkLst>
            <pc:docMk/>
            <pc:sldMk cId="2137215677" sldId="391"/>
            <ac:picMk id="2054" creationId="{5BDDC2BE-B3EB-17CC-176C-92D57D20D7F5}"/>
          </ac:picMkLst>
        </pc:picChg>
        <pc:picChg chg="add mod">
          <ac:chgData name="Ramy Mohamed" userId="0cc068d6-35f3-41e3-a10d-b98e4c17dcff" providerId="ADAL" clId="{30EEAC52-C02D-4413-86F5-DA1571F70151}" dt="2023-02-09T04:34:33.465" v="316" actId="1076"/>
          <ac:picMkLst>
            <pc:docMk/>
            <pc:sldMk cId="2137215677" sldId="391"/>
            <ac:picMk id="2056" creationId="{73430F95-0BB9-79E5-5A9A-E281D33838CE}"/>
          </ac:picMkLst>
        </pc:picChg>
      </pc:sldChg>
      <pc:sldChg chg="addSp delSp modSp add mod">
        <pc:chgData name="Ramy Mohamed" userId="0cc068d6-35f3-41e3-a10d-b98e4c17dcff" providerId="ADAL" clId="{30EEAC52-C02D-4413-86F5-DA1571F70151}" dt="2023-02-09T04:44:39.681" v="378"/>
        <pc:sldMkLst>
          <pc:docMk/>
          <pc:sldMk cId="2740999332" sldId="392"/>
        </pc:sldMkLst>
        <pc:spChg chg="add del mod">
          <ac:chgData name="Ramy Mohamed" userId="0cc068d6-35f3-41e3-a10d-b98e4c17dcff" providerId="ADAL" clId="{30EEAC52-C02D-4413-86F5-DA1571F70151}" dt="2023-02-09T04:38:10.594" v="328" actId="478"/>
          <ac:spMkLst>
            <pc:docMk/>
            <pc:sldMk cId="2740999332" sldId="392"/>
            <ac:spMk id="4" creationId="{44A5C972-37F9-9D2B-B799-2686E635BB0B}"/>
          </ac:spMkLst>
        </pc:spChg>
        <pc:spChg chg="mod">
          <ac:chgData name="Ramy Mohamed" userId="0cc068d6-35f3-41e3-a10d-b98e4c17dcff" providerId="ADAL" clId="{30EEAC52-C02D-4413-86F5-DA1571F70151}" dt="2023-02-09T04:40:42.185" v="345" actId="20577"/>
          <ac:spMkLst>
            <pc:docMk/>
            <pc:sldMk cId="2740999332" sldId="392"/>
            <ac:spMk id="6" creationId="{00000000-0000-0000-0000-000000000000}"/>
          </ac:spMkLst>
        </pc:spChg>
        <pc:spChg chg="add mod">
          <ac:chgData name="Ramy Mohamed" userId="0cc068d6-35f3-41e3-a10d-b98e4c17dcff" providerId="ADAL" clId="{30EEAC52-C02D-4413-86F5-DA1571F70151}" dt="2023-02-09T04:44:08.052" v="376" actId="27636"/>
          <ac:spMkLst>
            <pc:docMk/>
            <pc:sldMk cId="2740999332" sldId="392"/>
            <ac:spMk id="7" creationId="{701A5EDC-0035-5340-91E3-96CDFEA76060}"/>
          </ac:spMkLst>
        </pc:spChg>
        <pc:spChg chg="del">
          <ac:chgData name="Ramy Mohamed" userId="0cc068d6-35f3-41e3-a10d-b98e4c17dcff" providerId="ADAL" clId="{30EEAC52-C02D-4413-86F5-DA1571F70151}" dt="2023-02-09T04:38:06.445" v="326" actId="478"/>
          <ac:spMkLst>
            <pc:docMk/>
            <pc:sldMk cId="2740999332" sldId="392"/>
            <ac:spMk id="8" creationId="{00000000-0000-0000-0000-000000000000}"/>
          </ac:spMkLst>
        </pc:spChg>
        <pc:spChg chg="add del">
          <ac:chgData name="Ramy Mohamed" userId="0cc068d6-35f3-41e3-a10d-b98e4c17dcff" providerId="ADAL" clId="{30EEAC52-C02D-4413-86F5-DA1571F70151}" dt="2023-02-09T04:41:14.863" v="348" actId="22"/>
          <ac:spMkLst>
            <pc:docMk/>
            <pc:sldMk cId="2740999332" sldId="392"/>
            <ac:spMk id="10" creationId="{2D79607B-EAA2-77AE-4510-A8AD8554541E}"/>
          </ac:spMkLst>
        </pc:spChg>
        <pc:spChg chg="add del">
          <ac:chgData name="Ramy Mohamed" userId="0cc068d6-35f3-41e3-a10d-b98e4c17dcff" providerId="ADAL" clId="{30EEAC52-C02D-4413-86F5-DA1571F70151}" dt="2023-02-09T04:42:59.427" v="361"/>
          <ac:spMkLst>
            <pc:docMk/>
            <pc:sldMk cId="2740999332" sldId="392"/>
            <ac:spMk id="11" creationId="{900BE0E5-E198-4B1D-63AE-C1E7C29987D6}"/>
          </ac:spMkLst>
        </pc:spChg>
        <pc:spChg chg="add del">
          <ac:chgData name="Ramy Mohamed" userId="0cc068d6-35f3-41e3-a10d-b98e4c17dcff" providerId="ADAL" clId="{30EEAC52-C02D-4413-86F5-DA1571F70151}" dt="2023-02-09T04:43:06.458" v="363"/>
          <ac:spMkLst>
            <pc:docMk/>
            <pc:sldMk cId="2740999332" sldId="392"/>
            <ac:spMk id="12" creationId="{E090FB45-E506-D8BF-8056-931762E8A894}"/>
          </ac:spMkLst>
        </pc:spChg>
        <pc:graphicFrameChg chg="del">
          <ac:chgData name="Ramy Mohamed" userId="0cc068d6-35f3-41e3-a10d-b98e4c17dcff" providerId="ADAL" clId="{30EEAC52-C02D-4413-86F5-DA1571F70151}" dt="2023-02-09T04:38:07.146" v="327" actId="478"/>
          <ac:graphicFrameMkLst>
            <pc:docMk/>
            <pc:sldMk cId="2740999332" sldId="392"/>
            <ac:graphicFrameMk id="2" creationId="{DE1227D2-9C4D-600F-CCF1-CAAFAE717AC3}"/>
          </ac:graphicFrameMkLst>
        </pc:graphicFrameChg>
        <pc:picChg chg="add mod">
          <ac:chgData name="Ramy Mohamed" userId="0cc068d6-35f3-41e3-a10d-b98e4c17dcff" providerId="ADAL" clId="{30EEAC52-C02D-4413-86F5-DA1571F70151}" dt="2023-02-09T04:43:44.979" v="374" actId="1076"/>
          <ac:picMkLst>
            <pc:docMk/>
            <pc:sldMk cId="2740999332" sldId="392"/>
            <ac:picMk id="14" creationId="{A5906040-BF07-01CC-1D6A-28B6315C76E5}"/>
          </ac:picMkLst>
        </pc:picChg>
        <pc:picChg chg="add del mod">
          <ac:chgData name="Ramy Mohamed" userId="0cc068d6-35f3-41e3-a10d-b98e4c17dcff" providerId="ADAL" clId="{30EEAC52-C02D-4413-86F5-DA1571F70151}" dt="2023-02-09T04:44:39.681" v="378"/>
          <ac:picMkLst>
            <pc:docMk/>
            <pc:sldMk cId="2740999332" sldId="392"/>
            <ac:picMk id="16" creationId="{50643DBF-44CD-A561-5A2D-DA501230F5FB}"/>
          </ac:picMkLst>
        </pc:picChg>
        <pc:picChg chg="del">
          <ac:chgData name="Ramy Mohamed" userId="0cc068d6-35f3-41e3-a10d-b98e4c17dcff" providerId="ADAL" clId="{30EEAC52-C02D-4413-86F5-DA1571F70151}" dt="2023-02-09T04:35:34.297" v="325" actId="478"/>
          <ac:picMkLst>
            <pc:docMk/>
            <pc:sldMk cId="2740999332" sldId="392"/>
            <ac:picMk id="2056" creationId="{73430F95-0BB9-79E5-5A9A-E281D33838CE}"/>
          </ac:picMkLst>
        </pc:picChg>
      </pc:sldChg>
      <pc:sldChg chg="addSp delSp modSp add mod">
        <pc:chgData name="Ramy Mohamed" userId="0cc068d6-35f3-41e3-a10d-b98e4c17dcff" providerId="ADAL" clId="{30EEAC52-C02D-4413-86F5-DA1571F70151}" dt="2023-02-09T04:45:53.040" v="407" actId="1076"/>
        <pc:sldMkLst>
          <pc:docMk/>
          <pc:sldMk cId="3002949914" sldId="393"/>
        </pc:sldMkLst>
        <pc:spChg chg="add del mod">
          <ac:chgData name="Ramy Mohamed" userId="0cc068d6-35f3-41e3-a10d-b98e4c17dcff" providerId="ADAL" clId="{30EEAC52-C02D-4413-86F5-DA1571F70151}" dt="2023-02-09T04:45:00.648" v="403" actId="478"/>
          <ac:spMkLst>
            <pc:docMk/>
            <pc:sldMk cId="3002949914" sldId="393"/>
            <ac:spMk id="3" creationId="{7D6E35CF-7C99-105C-57A4-7638BDA3386B}"/>
          </ac:spMkLst>
        </pc:spChg>
        <pc:spChg chg="mod">
          <ac:chgData name="Ramy Mohamed" userId="0cc068d6-35f3-41e3-a10d-b98e4c17dcff" providerId="ADAL" clId="{30EEAC52-C02D-4413-86F5-DA1571F70151}" dt="2023-02-09T04:44:54.008" v="400" actId="20577"/>
          <ac:spMkLst>
            <pc:docMk/>
            <pc:sldMk cId="3002949914" sldId="393"/>
            <ac:spMk id="6" creationId="{00000000-0000-0000-0000-000000000000}"/>
          </ac:spMkLst>
        </pc:spChg>
        <pc:spChg chg="del">
          <ac:chgData name="Ramy Mohamed" userId="0cc068d6-35f3-41e3-a10d-b98e4c17dcff" providerId="ADAL" clId="{30EEAC52-C02D-4413-86F5-DA1571F70151}" dt="2023-02-09T04:44:58.451" v="402" actId="478"/>
          <ac:spMkLst>
            <pc:docMk/>
            <pc:sldMk cId="3002949914" sldId="393"/>
            <ac:spMk id="7" creationId="{701A5EDC-0035-5340-91E3-96CDFEA76060}"/>
          </ac:spMkLst>
        </pc:spChg>
        <pc:picChg chg="del">
          <ac:chgData name="Ramy Mohamed" userId="0cc068d6-35f3-41e3-a10d-b98e4c17dcff" providerId="ADAL" clId="{30EEAC52-C02D-4413-86F5-DA1571F70151}" dt="2023-02-09T04:44:56.673" v="401" actId="478"/>
          <ac:picMkLst>
            <pc:docMk/>
            <pc:sldMk cId="3002949914" sldId="393"/>
            <ac:picMk id="14" creationId="{A5906040-BF07-01CC-1D6A-28B6315C76E5}"/>
          </ac:picMkLst>
        </pc:picChg>
        <pc:picChg chg="add mod">
          <ac:chgData name="Ramy Mohamed" userId="0cc068d6-35f3-41e3-a10d-b98e4c17dcff" providerId="ADAL" clId="{30EEAC52-C02D-4413-86F5-DA1571F70151}" dt="2023-02-09T04:45:53.040" v="407" actId="1076"/>
          <ac:picMkLst>
            <pc:docMk/>
            <pc:sldMk cId="3002949914" sldId="393"/>
            <ac:picMk id="4098" creationId="{C44A0E85-080A-DB15-8FB2-1CF8951ED18B}"/>
          </ac:picMkLst>
        </pc:picChg>
      </pc:sldChg>
      <pc:sldChg chg="addSp modSp add mod ord">
        <pc:chgData name="Ramy Mohamed" userId="0cc068d6-35f3-41e3-a10d-b98e4c17dcff" providerId="ADAL" clId="{30EEAC52-C02D-4413-86F5-DA1571F70151}" dt="2023-02-09T05:18:37.639" v="777" actId="1076"/>
        <pc:sldMkLst>
          <pc:docMk/>
          <pc:sldMk cId="1821331056" sldId="394"/>
        </pc:sldMkLst>
        <pc:spChg chg="mod">
          <ac:chgData name="Ramy Mohamed" userId="0cc068d6-35f3-41e3-a10d-b98e4c17dcff" providerId="ADAL" clId="{30EEAC52-C02D-4413-86F5-DA1571F70151}" dt="2023-02-09T04:47:25.961" v="426" actId="20577"/>
          <ac:spMkLst>
            <pc:docMk/>
            <pc:sldMk cId="1821331056" sldId="394"/>
            <ac:spMk id="6" creationId="{00000000-0000-0000-0000-000000000000}"/>
          </ac:spMkLst>
        </pc:spChg>
        <pc:spChg chg="mod">
          <ac:chgData name="Ramy Mohamed" userId="0cc068d6-35f3-41e3-a10d-b98e4c17dcff" providerId="ADAL" clId="{30EEAC52-C02D-4413-86F5-DA1571F70151}" dt="2023-02-09T04:54:26.058" v="483" actId="20577"/>
          <ac:spMkLst>
            <pc:docMk/>
            <pc:sldMk cId="1821331056" sldId="394"/>
            <ac:spMk id="7" creationId="{701A5EDC-0035-5340-91E3-96CDFEA76060}"/>
          </ac:spMkLst>
        </pc:spChg>
        <pc:picChg chg="mod">
          <ac:chgData name="Ramy Mohamed" userId="0cc068d6-35f3-41e3-a10d-b98e4c17dcff" providerId="ADAL" clId="{30EEAC52-C02D-4413-86F5-DA1571F70151}" dt="2023-02-09T04:54:33.977" v="484" actId="14100"/>
          <ac:picMkLst>
            <pc:docMk/>
            <pc:sldMk cId="1821331056" sldId="394"/>
            <ac:picMk id="14" creationId="{A5906040-BF07-01CC-1D6A-28B6315C76E5}"/>
          </ac:picMkLst>
        </pc:picChg>
        <pc:picChg chg="add mod">
          <ac:chgData name="Ramy Mohamed" userId="0cc068d6-35f3-41e3-a10d-b98e4c17dcff" providerId="ADAL" clId="{30EEAC52-C02D-4413-86F5-DA1571F70151}" dt="2023-02-09T05:18:37.639" v="777" actId="1076"/>
          <ac:picMkLst>
            <pc:docMk/>
            <pc:sldMk cId="1821331056" sldId="394"/>
            <ac:picMk id="5122" creationId="{2368C9C0-A331-7BC3-96B7-31A0FC28D328}"/>
          </ac:picMkLst>
        </pc:picChg>
      </pc:sldChg>
      <pc:sldChg chg="addSp delSp modSp add mod">
        <pc:chgData name="Ramy Mohamed" userId="0cc068d6-35f3-41e3-a10d-b98e4c17dcff" providerId="ADAL" clId="{30EEAC52-C02D-4413-86F5-DA1571F70151}" dt="2023-02-09T04:58:18.369" v="527" actId="20577"/>
        <pc:sldMkLst>
          <pc:docMk/>
          <pc:sldMk cId="3022591678" sldId="395"/>
        </pc:sldMkLst>
        <pc:spChg chg="add del mod">
          <ac:chgData name="Ramy Mohamed" userId="0cc068d6-35f3-41e3-a10d-b98e4c17dcff" providerId="ADAL" clId="{30EEAC52-C02D-4413-86F5-DA1571F70151}" dt="2023-02-09T04:56:47.402" v="509"/>
          <ac:spMkLst>
            <pc:docMk/>
            <pc:sldMk cId="3022591678" sldId="395"/>
            <ac:spMk id="4" creationId="{16C8D163-D8C9-D053-32FB-E0B1DC447208}"/>
          </ac:spMkLst>
        </pc:spChg>
        <pc:spChg chg="mod">
          <ac:chgData name="Ramy Mohamed" userId="0cc068d6-35f3-41e3-a10d-b98e4c17dcff" providerId="ADAL" clId="{30EEAC52-C02D-4413-86F5-DA1571F70151}" dt="2023-02-09T04:58:18.369" v="527" actId="20577"/>
          <ac:spMkLst>
            <pc:docMk/>
            <pc:sldMk cId="3022591678" sldId="395"/>
            <ac:spMk id="6" creationId="{00000000-0000-0000-0000-000000000000}"/>
          </ac:spMkLst>
        </pc:spChg>
        <pc:spChg chg="add del mod">
          <ac:chgData name="Ramy Mohamed" userId="0cc068d6-35f3-41e3-a10d-b98e4c17dcff" providerId="ADAL" clId="{30EEAC52-C02D-4413-86F5-DA1571F70151}" dt="2023-02-09T04:56:47.402" v="509"/>
          <ac:spMkLst>
            <pc:docMk/>
            <pc:sldMk cId="3022591678" sldId="395"/>
            <ac:spMk id="7" creationId="{A93741D3-15C3-0D70-9B7D-8357FA54F39A}"/>
          </ac:spMkLst>
        </pc:spChg>
        <pc:spChg chg="add del mod">
          <ac:chgData name="Ramy Mohamed" userId="0cc068d6-35f3-41e3-a10d-b98e4c17dcff" providerId="ADAL" clId="{30EEAC52-C02D-4413-86F5-DA1571F70151}" dt="2023-02-09T04:56:47.402" v="509"/>
          <ac:spMkLst>
            <pc:docMk/>
            <pc:sldMk cId="3022591678" sldId="395"/>
            <ac:spMk id="8" creationId="{538ADEBA-8C70-E738-8CF3-13A76A841188}"/>
          </ac:spMkLst>
        </pc:spChg>
        <pc:spChg chg="add del mod">
          <ac:chgData name="Ramy Mohamed" userId="0cc068d6-35f3-41e3-a10d-b98e4c17dcff" providerId="ADAL" clId="{30EEAC52-C02D-4413-86F5-DA1571F70151}" dt="2023-02-09T04:56:47.402" v="509"/>
          <ac:spMkLst>
            <pc:docMk/>
            <pc:sldMk cId="3022591678" sldId="395"/>
            <ac:spMk id="9" creationId="{E1027E0A-AB32-38E2-55AF-043F3206E50E}"/>
          </ac:spMkLst>
        </pc:spChg>
        <pc:spChg chg="add mod">
          <ac:chgData name="Ramy Mohamed" userId="0cc068d6-35f3-41e3-a10d-b98e4c17dcff" providerId="ADAL" clId="{30EEAC52-C02D-4413-86F5-DA1571F70151}" dt="2023-02-09T04:57:45.242" v="519" actId="164"/>
          <ac:spMkLst>
            <pc:docMk/>
            <pc:sldMk cId="3022591678" sldId="395"/>
            <ac:spMk id="17" creationId="{BE11B95D-0F23-571E-A731-BA2E7E87FE73}"/>
          </ac:spMkLst>
        </pc:spChg>
        <pc:spChg chg="add mod">
          <ac:chgData name="Ramy Mohamed" userId="0cc068d6-35f3-41e3-a10d-b98e4c17dcff" providerId="ADAL" clId="{30EEAC52-C02D-4413-86F5-DA1571F70151}" dt="2023-02-09T04:57:45.242" v="519" actId="164"/>
          <ac:spMkLst>
            <pc:docMk/>
            <pc:sldMk cId="3022591678" sldId="395"/>
            <ac:spMk id="18" creationId="{FD618A00-817E-3284-064B-DF68BB176D9F}"/>
          </ac:spMkLst>
        </pc:spChg>
        <pc:spChg chg="add mod">
          <ac:chgData name="Ramy Mohamed" userId="0cc068d6-35f3-41e3-a10d-b98e4c17dcff" providerId="ADAL" clId="{30EEAC52-C02D-4413-86F5-DA1571F70151}" dt="2023-02-09T04:57:45.242" v="519" actId="164"/>
          <ac:spMkLst>
            <pc:docMk/>
            <pc:sldMk cId="3022591678" sldId="395"/>
            <ac:spMk id="19" creationId="{B0D4198E-6B73-4F65-A2A2-9F1D3F78A11F}"/>
          </ac:spMkLst>
        </pc:spChg>
        <pc:spChg chg="add mod">
          <ac:chgData name="Ramy Mohamed" userId="0cc068d6-35f3-41e3-a10d-b98e4c17dcff" providerId="ADAL" clId="{30EEAC52-C02D-4413-86F5-DA1571F70151}" dt="2023-02-09T04:57:45.242" v="519" actId="164"/>
          <ac:spMkLst>
            <pc:docMk/>
            <pc:sldMk cId="3022591678" sldId="395"/>
            <ac:spMk id="21" creationId="{10F246A0-C306-62FA-9B6D-2818A25D207F}"/>
          </ac:spMkLst>
        </pc:spChg>
        <pc:grpChg chg="add mod">
          <ac:chgData name="Ramy Mohamed" userId="0cc068d6-35f3-41e3-a10d-b98e4c17dcff" providerId="ADAL" clId="{30EEAC52-C02D-4413-86F5-DA1571F70151}" dt="2023-02-09T04:58:08.113" v="523" actId="1076"/>
          <ac:grpSpMkLst>
            <pc:docMk/>
            <pc:sldMk cId="3022591678" sldId="395"/>
            <ac:grpSpMk id="26" creationId="{164900D9-F984-0B3F-080E-F85F075E182F}"/>
          </ac:grpSpMkLst>
        </pc:grpChg>
        <pc:picChg chg="add del mod">
          <ac:chgData name="Ramy Mohamed" userId="0cc068d6-35f3-41e3-a10d-b98e4c17dcff" providerId="ADAL" clId="{30EEAC52-C02D-4413-86F5-DA1571F70151}" dt="2023-02-09T04:56:47.402" v="509"/>
          <ac:picMkLst>
            <pc:docMk/>
            <pc:sldMk cId="3022591678" sldId="395"/>
            <ac:picMk id="2" creationId="{DDB05C0A-AB86-6515-CCC8-EEC933B7E8EA}"/>
          </ac:picMkLst>
        </pc:picChg>
        <pc:picChg chg="add del mod">
          <ac:chgData name="Ramy Mohamed" userId="0cc068d6-35f3-41e3-a10d-b98e4c17dcff" providerId="ADAL" clId="{30EEAC52-C02D-4413-86F5-DA1571F70151}" dt="2023-02-09T04:56:47.402" v="509"/>
          <ac:picMkLst>
            <pc:docMk/>
            <pc:sldMk cId="3022591678" sldId="395"/>
            <ac:picMk id="3" creationId="{318EE5BA-F6AC-167B-823E-2F345512B4D6}"/>
          </ac:picMkLst>
        </pc:picChg>
        <pc:picChg chg="add mod">
          <ac:chgData name="Ramy Mohamed" userId="0cc068d6-35f3-41e3-a10d-b98e4c17dcff" providerId="ADAL" clId="{30EEAC52-C02D-4413-86F5-DA1571F70151}" dt="2023-02-09T04:57:45.242" v="519" actId="164"/>
          <ac:picMkLst>
            <pc:docMk/>
            <pc:sldMk cId="3022591678" sldId="395"/>
            <ac:picMk id="14" creationId="{9D7FD6B6-40CC-F4FA-746B-2C85A67FBD52}"/>
          </ac:picMkLst>
        </pc:picChg>
        <pc:picChg chg="add mod">
          <ac:chgData name="Ramy Mohamed" userId="0cc068d6-35f3-41e3-a10d-b98e4c17dcff" providerId="ADAL" clId="{30EEAC52-C02D-4413-86F5-DA1571F70151}" dt="2023-02-09T04:57:45.242" v="519" actId="164"/>
          <ac:picMkLst>
            <pc:docMk/>
            <pc:sldMk cId="3022591678" sldId="395"/>
            <ac:picMk id="15" creationId="{8BD116D0-4DE6-940A-4EC5-4E6156579E30}"/>
          </ac:picMkLst>
        </pc:picChg>
        <pc:picChg chg="add mod">
          <ac:chgData name="Ramy Mohamed" userId="0cc068d6-35f3-41e3-a10d-b98e4c17dcff" providerId="ADAL" clId="{30EEAC52-C02D-4413-86F5-DA1571F70151}" dt="2023-02-09T04:57:45.242" v="519" actId="164"/>
          <ac:picMkLst>
            <pc:docMk/>
            <pc:sldMk cId="3022591678" sldId="395"/>
            <ac:picMk id="16" creationId="{1FE8E7BA-8685-DBA0-C4BD-5F0F5929976B}"/>
          </ac:picMkLst>
        </pc:picChg>
        <pc:picChg chg="add mod">
          <ac:chgData name="Ramy Mohamed" userId="0cc068d6-35f3-41e3-a10d-b98e4c17dcff" providerId="ADAL" clId="{30EEAC52-C02D-4413-86F5-DA1571F70151}" dt="2023-02-09T04:57:45.242" v="519" actId="164"/>
          <ac:picMkLst>
            <pc:docMk/>
            <pc:sldMk cId="3022591678" sldId="395"/>
            <ac:picMk id="20" creationId="{F14CE95B-2137-4AC6-D8D4-DCD57255E5A1}"/>
          </ac:picMkLst>
        </pc:picChg>
        <pc:picChg chg="del">
          <ac:chgData name="Ramy Mohamed" userId="0cc068d6-35f3-41e3-a10d-b98e4c17dcff" providerId="ADAL" clId="{30EEAC52-C02D-4413-86F5-DA1571F70151}" dt="2023-02-09T04:56:33.657" v="504" actId="478"/>
          <ac:picMkLst>
            <pc:docMk/>
            <pc:sldMk cId="3022591678" sldId="395"/>
            <ac:picMk id="4098" creationId="{C44A0E85-080A-DB15-8FB2-1CF8951ED18B}"/>
          </ac:picMkLst>
        </pc:picChg>
        <pc:cxnChg chg="add del mod">
          <ac:chgData name="Ramy Mohamed" userId="0cc068d6-35f3-41e3-a10d-b98e4c17dcff" providerId="ADAL" clId="{30EEAC52-C02D-4413-86F5-DA1571F70151}" dt="2023-02-09T04:56:47.402" v="509"/>
          <ac:cxnSpMkLst>
            <pc:docMk/>
            <pc:sldMk cId="3022591678" sldId="395"/>
            <ac:cxnSpMk id="10" creationId="{838C2791-5EF4-B75C-6C6A-20CBDDBDD66B}"/>
          </ac:cxnSpMkLst>
        </pc:cxnChg>
        <pc:cxnChg chg="add del mod">
          <ac:chgData name="Ramy Mohamed" userId="0cc068d6-35f3-41e3-a10d-b98e4c17dcff" providerId="ADAL" clId="{30EEAC52-C02D-4413-86F5-DA1571F70151}" dt="2023-02-09T04:56:47.402" v="509"/>
          <ac:cxnSpMkLst>
            <pc:docMk/>
            <pc:sldMk cId="3022591678" sldId="395"/>
            <ac:cxnSpMk id="11" creationId="{89AAF2D3-0428-9059-167F-22871B9F8908}"/>
          </ac:cxnSpMkLst>
        </pc:cxnChg>
        <pc:cxnChg chg="add del mod">
          <ac:chgData name="Ramy Mohamed" userId="0cc068d6-35f3-41e3-a10d-b98e4c17dcff" providerId="ADAL" clId="{30EEAC52-C02D-4413-86F5-DA1571F70151}" dt="2023-02-09T04:56:47.402" v="509"/>
          <ac:cxnSpMkLst>
            <pc:docMk/>
            <pc:sldMk cId="3022591678" sldId="395"/>
            <ac:cxnSpMk id="12" creationId="{1B23E550-ED94-0428-E340-9C37152B1815}"/>
          </ac:cxnSpMkLst>
        </pc:cxnChg>
        <pc:cxnChg chg="add del mod">
          <ac:chgData name="Ramy Mohamed" userId="0cc068d6-35f3-41e3-a10d-b98e4c17dcff" providerId="ADAL" clId="{30EEAC52-C02D-4413-86F5-DA1571F70151}" dt="2023-02-09T04:56:47.402" v="509"/>
          <ac:cxnSpMkLst>
            <pc:docMk/>
            <pc:sldMk cId="3022591678" sldId="395"/>
            <ac:cxnSpMk id="13" creationId="{68DF49B0-1576-7043-E9BD-D35815A25D35}"/>
          </ac:cxnSpMkLst>
        </pc:cxnChg>
        <pc:cxnChg chg="add mod">
          <ac:chgData name="Ramy Mohamed" userId="0cc068d6-35f3-41e3-a10d-b98e4c17dcff" providerId="ADAL" clId="{30EEAC52-C02D-4413-86F5-DA1571F70151}" dt="2023-02-09T04:57:45.242" v="519" actId="164"/>
          <ac:cxnSpMkLst>
            <pc:docMk/>
            <pc:sldMk cId="3022591678" sldId="395"/>
            <ac:cxnSpMk id="22" creationId="{0381D4FF-A289-AEB4-D465-1F39D4191C29}"/>
          </ac:cxnSpMkLst>
        </pc:cxnChg>
        <pc:cxnChg chg="add mod">
          <ac:chgData name="Ramy Mohamed" userId="0cc068d6-35f3-41e3-a10d-b98e4c17dcff" providerId="ADAL" clId="{30EEAC52-C02D-4413-86F5-DA1571F70151}" dt="2023-02-09T04:57:45.242" v="519" actId="164"/>
          <ac:cxnSpMkLst>
            <pc:docMk/>
            <pc:sldMk cId="3022591678" sldId="395"/>
            <ac:cxnSpMk id="23" creationId="{8A4BF7E4-5817-8CC7-0609-2B25D629E1C7}"/>
          </ac:cxnSpMkLst>
        </pc:cxnChg>
        <pc:cxnChg chg="add mod">
          <ac:chgData name="Ramy Mohamed" userId="0cc068d6-35f3-41e3-a10d-b98e4c17dcff" providerId="ADAL" clId="{30EEAC52-C02D-4413-86F5-DA1571F70151}" dt="2023-02-09T04:57:45.242" v="519" actId="164"/>
          <ac:cxnSpMkLst>
            <pc:docMk/>
            <pc:sldMk cId="3022591678" sldId="395"/>
            <ac:cxnSpMk id="24" creationId="{BD32DDD4-A214-0707-1F37-3D671ADD4119}"/>
          </ac:cxnSpMkLst>
        </pc:cxnChg>
        <pc:cxnChg chg="add mod">
          <ac:chgData name="Ramy Mohamed" userId="0cc068d6-35f3-41e3-a10d-b98e4c17dcff" providerId="ADAL" clId="{30EEAC52-C02D-4413-86F5-DA1571F70151}" dt="2023-02-09T04:57:45.242" v="519" actId="164"/>
          <ac:cxnSpMkLst>
            <pc:docMk/>
            <pc:sldMk cId="3022591678" sldId="395"/>
            <ac:cxnSpMk id="25" creationId="{8557ECE1-2916-159B-0A1F-57B9CA0BEBA9}"/>
          </ac:cxnSpMkLst>
        </pc:cxnChg>
      </pc:sldChg>
      <pc:sldChg chg="addSp delSp modSp add mod">
        <pc:chgData name="Ramy Mohamed" userId="0cc068d6-35f3-41e3-a10d-b98e4c17dcff" providerId="ADAL" clId="{30EEAC52-C02D-4413-86F5-DA1571F70151}" dt="2023-02-09T05:08:56.273" v="704"/>
        <pc:sldMkLst>
          <pc:docMk/>
          <pc:sldMk cId="141029939" sldId="396"/>
        </pc:sldMkLst>
        <pc:spChg chg="add del mod">
          <ac:chgData name="Ramy Mohamed" userId="0cc068d6-35f3-41e3-a10d-b98e4c17dcff" providerId="ADAL" clId="{30EEAC52-C02D-4413-86F5-DA1571F70151}" dt="2023-02-09T05:03:43.815" v="626" actId="478"/>
          <ac:spMkLst>
            <pc:docMk/>
            <pc:sldMk cId="141029939" sldId="396"/>
            <ac:spMk id="2" creationId="{27680B97-9CB9-C2A7-8100-FA52709863CE}"/>
          </ac:spMkLst>
        </pc:spChg>
        <pc:spChg chg="add del mod">
          <ac:chgData name="Ramy Mohamed" userId="0cc068d6-35f3-41e3-a10d-b98e4c17dcff" providerId="ADAL" clId="{30EEAC52-C02D-4413-86F5-DA1571F70151}" dt="2023-02-09T05:03:43.815" v="626" actId="478"/>
          <ac:spMkLst>
            <pc:docMk/>
            <pc:sldMk cId="141029939" sldId="396"/>
            <ac:spMk id="3" creationId="{0C3821DE-2159-677D-B058-A0907843CB7E}"/>
          </ac:spMkLst>
        </pc:spChg>
        <pc:spChg chg="add del mod">
          <ac:chgData name="Ramy Mohamed" userId="0cc068d6-35f3-41e3-a10d-b98e4c17dcff" providerId="ADAL" clId="{30EEAC52-C02D-4413-86F5-DA1571F70151}" dt="2023-02-09T05:01:17.610" v="554" actId="478"/>
          <ac:spMkLst>
            <pc:docMk/>
            <pc:sldMk cId="141029939" sldId="396"/>
            <ac:spMk id="4" creationId="{DB5E8786-CA0C-C986-C881-FE4EBA4C150F}"/>
          </ac:spMkLst>
        </pc:spChg>
        <pc:spChg chg="mod">
          <ac:chgData name="Ramy Mohamed" userId="0cc068d6-35f3-41e3-a10d-b98e4c17dcff" providerId="ADAL" clId="{30EEAC52-C02D-4413-86F5-DA1571F70151}" dt="2023-02-09T05:02:59.144" v="599" actId="1076"/>
          <ac:spMkLst>
            <pc:docMk/>
            <pc:sldMk cId="141029939" sldId="396"/>
            <ac:spMk id="6" creationId="{00000000-0000-0000-0000-000000000000}"/>
          </ac:spMkLst>
        </pc:spChg>
        <pc:spChg chg="add del mod">
          <ac:chgData name="Ramy Mohamed" userId="0cc068d6-35f3-41e3-a10d-b98e4c17dcff" providerId="ADAL" clId="{30EEAC52-C02D-4413-86F5-DA1571F70151}" dt="2023-02-09T05:01:17.610" v="554" actId="478"/>
          <ac:spMkLst>
            <pc:docMk/>
            <pc:sldMk cId="141029939" sldId="396"/>
            <ac:spMk id="7" creationId="{FCDBD823-EF14-8A3D-B65B-4656751589BE}"/>
          </ac:spMkLst>
        </pc:spChg>
        <pc:spChg chg="add del mod">
          <ac:chgData name="Ramy Mohamed" userId="0cc068d6-35f3-41e3-a10d-b98e4c17dcff" providerId="ADAL" clId="{30EEAC52-C02D-4413-86F5-DA1571F70151}" dt="2023-02-09T05:03:43.815" v="626" actId="478"/>
          <ac:spMkLst>
            <pc:docMk/>
            <pc:sldMk cId="141029939" sldId="396"/>
            <ac:spMk id="29" creationId="{15AC1132-D507-0F46-3641-8562D922D5AD}"/>
          </ac:spMkLst>
        </pc:spChg>
        <pc:spChg chg="add del mod">
          <ac:chgData name="Ramy Mohamed" userId="0cc068d6-35f3-41e3-a10d-b98e4c17dcff" providerId="ADAL" clId="{30EEAC52-C02D-4413-86F5-DA1571F70151}" dt="2023-02-09T05:03:43.815" v="626" actId="478"/>
          <ac:spMkLst>
            <pc:docMk/>
            <pc:sldMk cId="141029939" sldId="396"/>
            <ac:spMk id="30" creationId="{AEFD7398-DD07-D6F8-0ED1-4688298D0E75}"/>
          </ac:spMkLst>
        </pc:spChg>
        <pc:spChg chg="add del mod">
          <ac:chgData name="Ramy Mohamed" userId="0cc068d6-35f3-41e3-a10d-b98e4c17dcff" providerId="ADAL" clId="{30EEAC52-C02D-4413-86F5-DA1571F70151}" dt="2023-02-09T05:01:21.288" v="556" actId="478"/>
          <ac:spMkLst>
            <pc:docMk/>
            <pc:sldMk cId="141029939" sldId="396"/>
            <ac:spMk id="31" creationId="{8296668C-6F8B-D5FA-2585-5C55D73875FC}"/>
          </ac:spMkLst>
        </pc:spChg>
        <pc:spChg chg="add del mod">
          <ac:chgData name="Ramy Mohamed" userId="0cc068d6-35f3-41e3-a10d-b98e4c17dcff" providerId="ADAL" clId="{30EEAC52-C02D-4413-86F5-DA1571F70151}" dt="2023-02-09T05:01:17.610" v="554" actId="478"/>
          <ac:spMkLst>
            <pc:docMk/>
            <pc:sldMk cId="141029939" sldId="396"/>
            <ac:spMk id="32" creationId="{E54967A9-D992-6BD0-9E77-38A47658F617}"/>
          </ac:spMkLst>
        </pc:spChg>
        <pc:spChg chg="add del mod">
          <ac:chgData name="Ramy Mohamed" userId="0cc068d6-35f3-41e3-a10d-b98e4c17dcff" providerId="ADAL" clId="{30EEAC52-C02D-4413-86F5-DA1571F70151}" dt="2023-02-09T05:01:19.520" v="555" actId="478"/>
          <ac:spMkLst>
            <pc:docMk/>
            <pc:sldMk cId="141029939" sldId="396"/>
            <ac:spMk id="34" creationId="{ED9F23B6-42C5-E10C-678D-169DC745075B}"/>
          </ac:spMkLst>
        </pc:spChg>
        <pc:spChg chg="add mod">
          <ac:chgData name="Ramy Mohamed" userId="0cc068d6-35f3-41e3-a10d-b98e4c17dcff" providerId="ADAL" clId="{30EEAC52-C02D-4413-86F5-DA1571F70151}" dt="2023-02-09T05:06:55" v="684" actId="1076"/>
          <ac:spMkLst>
            <pc:docMk/>
            <pc:sldMk cId="141029939" sldId="396"/>
            <ac:spMk id="37" creationId="{3C23379A-6A19-A7FB-CCAA-E9BD4444C21C}"/>
          </ac:spMkLst>
        </pc:spChg>
        <pc:spChg chg="add mod">
          <ac:chgData name="Ramy Mohamed" userId="0cc068d6-35f3-41e3-a10d-b98e4c17dcff" providerId="ADAL" clId="{30EEAC52-C02D-4413-86F5-DA1571F70151}" dt="2023-02-09T05:05:10.954" v="651" actId="113"/>
          <ac:spMkLst>
            <pc:docMk/>
            <pc:sldMk cId="141029939" sldId="396"/>
            <ac:spMk id="38" creationId="{51C78DE3-B576-01CC-22ED-C47A1465B443}"/>
          </ac:spMkLst>
        </pc:spChg>
        <pc:spChg chg="add mod">
          <ac:chgData name="Ramy Mohamed" userId="0cc068d6-35f3-41e3-a10d-b98e4c17dcff" providerId="ADAL" clId="{30EEAC52-C02D-4413-86F5-DA1571F70151}" dt="2023-02-09T05:06:50.480" v="683" actId="1076"/>
          <ac:spMkLst>
            <pc:docMk/>
            <pc:sldMk cId="141029939" sldId="396"/>
            <ac:spMk id="39" creationId="{929FBF85-03A4-48BC-8D58-A8FDC4EF8AD1}"/>
          </ac:spMkLst>
        </pc:spChg>
        <pc:spChg chg="add mod">
          <ac:chgData name="Ramy Mohamed" userId="0cc068d6-35f3-41e3-a10d-b98e4c17dcff" providerId="ADAL" clId="{30EEAC52-C02D-4413-86F5-DA1571F70151}" dt="2023-02-09T05:06:45.575" v="682" actId="1076"/>
          <ac:spMkLst>
            <pc:docMk/>
            <pc:sldMk cId="141029939" sldId="396"/>
            <ac:spMk id="40" creationId="{74D61309-D884-C78A-48D9-1D68EA1C99E3}"/>
          </ac:spMkLst>
        </pc:spChg>
        <pc:spChg chg="add mod">
          <ac:chgData name="Ramy Mohamed" userId="0cc068d6-35f3-41e3-a10d-b98e4c17dcff" providerId="ADAL" clId="{30EEAC52-C02D-4413-86F5-DA1571F70151}" dt="2023-02-09T05:06:55" v="684" actId="1076"/>
          <ac:spMkLst>
            <pc:docMk/>
            <pc:sldMk cId="141029939" sldId="396"/>
            <ac:spMk id="49" creationId="{0FC5436E-2939-F8DF-7D28-8775B058BACA}"/>
          </ac:spMkLst>
        </pc:spChg>
        <pc:spChg chg="add mod">
          <ac:chgData name="Ramy Mohamed" userId="0cc068d6-35f3-41e3-a10d-b98e4c17dcff" providerId="ADAL" clId="{30EEAC52-C02D-4413-86F5-DA1571F70151}" dt="2023-02-09T05:05:24.498" v="655" actId="113"/>
          <ac:spMkLst>
            <pc:docMk/>
            <pc:sldMk cId="141029939" sldId="396"/>
            <ac:spMk id="50" creationId="{2F2E6716-9F6E-695F-3685-6E5A9E2AE76C}"/>
          </ac:spMkLst>
        </pc:spChg>
        <pc:spChg chg="add mod">
          <ac:chgData name="Ramy Mohamed" userId="0cc068d6-35f3-41e3-a10d-b98e4c17dcff" providerId="ADAL" clId="{30EEAC52-C02D-4413-86F5-DA1571F70151}" dt="2023-02-09T05:06:50.480" v="683" actId="1076"/>
          <ac:spMkLst>
            <pc:docMk/>
            <pc:sldMk cId="141029939" sldId="396"/>
            <ac:spMk id="51" creationId="{F7C6A519-92E7-8F40-0CF8-C83B380CA7BC}"/>
          </ac:spMkLst>
        </pc:spChg>
        <pc:spChg chg="add mod">
          <ac:chgData name="Ramy Mohamed" userId="0cc068d6-35f3-41e3-a10d-b98e4c17dcff" providerId="ADAL" clId="{30EEAC52-C02D-4413-86F5-DA1571F70151}" dt="2023-02-09T05:06:45.575" v="682" actId="1076"/>
          <ac:spMkLst>
            <pc:docMk/>
            <pc:sldMk cId="141029939" sldId="396"/>
            <ac:spMk id="52" creationId="{9EA919E8-C4BB-AEB3-5077-75B07EE1A14F}"/>
          </ac:spMkLst>
        </pc:spChg>
        <pc:spChg chg="add mod">
          <ac:chgData name="Ramy Mohamed" userId="0cc068d6-35f3-41e3-a10d-b98e4c17dcff" providerId="ADAL" clId="{30EEAC52-C02D-4413-86F5-DA1571F70151}" dt="2023-02-09T05:07:00.808" v="685" actId="404"/>
          <ac:spMkLst>
            <pc:docMk/>
            <pc:sldMk cId="141029939" sldId="396"/>
            <ac:spMk id="53" creationId="{CB1ECA1D-DBE4-80B7-F5E8-16AD7928DF41}"/>
          </ac:spMkLst>
        </pc:spChg>
        <pc:spChg chg="add mod">
          <ac:chgData name="Ramy Mohamed" userId="0cc068d6-35f3-41e3-a10d-b98e4c17dcff" providerId="ADAL" clId="{30EEAC52-C02D-4413-86F5-DA1571F70151}" dt="2023-02-09T05:07:04.827" v="686" actId="404"/>
          <ac:spMkLst>
            <pc:docMk/>
            <pc:sldMk cId="141029939" sldId="396"/>
            <ac:spMk id="54" creationId="{56B8D459-5EE9-90EA-2D9D-CACBDF3A97FF}"/>
          </ac:spMkLst>
        </pc:spChg>
        <pc:spChg chg="add del mod">
          <ac:chgData name="Ramy Mohamed" userId="0cc068d6-35f3-41e3-a10d-b98e4c17dcff" providerId="ADAL" clId="{30EEAC52-C02D-4413-86F5-DA1571F70151}" dt="2023-02-09T05:08:56.273" v="704"/>
          <ac:spMkLst>
            <pc:docMk/>
            <pc:sldMk cId="141029939" sldId="396"/>
            <ac:spMk id="57" creationId="{D36EDE48-EF4D-7A92-3180-3EF5D33AEB2F}"/>
          </ac:spMkLst>
        </pc:spChg>
        <pc:grpChg chg="del">
          <ac:chgData name="Ramy Mohamed" userId="0cc068d6-35f3-41e3-a10d-b98e4c17dcff" providerId="ADAL" clId="{30EEAC52-C02D-4413-86F5-DA1571F70151}" dt="2023-02-09T04:59:09.425" v="530" actId="478"/>
          <ac:grpSpMkLst>
            <pc:docMk/>
            <pc:sldMk cId="141029939" sldId="396"/>
            <ac:grpSpMk id="26" creationId="{164900D9-F984-0B3F-080E-F85F075E182F}"/>
          </ac:grpSpMkLst>
        </pc:grpChg>
        <pc:grpChg chg="add mod">
          <ac:chgData name="Ramy Mohamed" userId="0cc068d6-35f3-41e3-a10d-b98e4c17dcff" providerId="ADAL" clId="{30EEAC52-C02D-4413-86F5-DA1571F70151}" dt="2023-02-09T05:03:30.763" v="613" actId="164"/>
          <ac:grpSpMkLst>
            <pc:docMk/>
            <pc:sldMk cId="141029939" sldId="396"/>
            <ac:grpSpMk id="35" creationId="{155C2DDD-B259-AF08-93F2-4DCDDEF1E27A}"/>
          </ac:grpSpMkLst>
        </pc:grpChg>
        <pc:grpChg chg="add mod">
          <ac:chgData name="Ramy Mohamed" userId="0cc068d6-35f3-41e3-a10d-b98e4c17dcff" providerId="ADAL" clId="{30EEAC52-C02D-4413-86F5-DA1571F70151}" dt="2023-02-09T05:03:28.043" v="605" actId="164"/>
          <ac:grpSpMkLst>
            <pc:docMk/>
            <pc:sldMk cId="141029939" sldId="396"/>
            <ac:grpSpMk id="36" creationId="{FA7343A2-B027-3DBD-9226-83D0F83F84C6}"/>
          </ac:grpSpMkLst>
        </pc:grpChg>
        <pc:graphicFrameChg chg="add mod modGraphic">
          <ac:chgData name="Ramy Mohamed" userId="0cc068d6-35f3-41e3-a10d-b98e4c17dcff" providerId="ADAL" clId="{30EEAC52-C02D-4413-86F5-DA1571F70151}" dt="2023-02-09T05:07:55.142" v="694"/>
          <ac:graphicFrameMkLst>
            <pc:docMk/>
            <pc:sldMk cId="141029939" sldId="396"/>
            <ac:graphicFrameMk id="55" creationId="{2A47C928-EB09-1BA6-DCEE-635C4E0FFCCC}"/>
          </ac:graphicFrameMkLst>
        </pc:graphicFrameChg>
        <pc:graphicFrameChg chg="add mod modGraphic">
          <ac:chgData name="Ramy Mohamed" userId="0cc068d6-35f3-41e3-a10d-b98e4c17dcff" providerId="ADAL" clId="{30EEAC52-C02D-4413-86F5-DA1571F70151}" dt="2023-02-09T05:08:32.856" v="702" actId="1076"/>
          <ac:graphicFrameMkLst>
            <pc:docMk/>
            <pc:sldMk cId="141029939" sldId="396"/>
            <ac:graphicFrameMk id="56" creationId="{96027548-A370-1298-70E4-2B0BF0D7886B}"/>
          </ac:graphicFrameMkLst>
        </pc:graphicFrameChg>
        <pc:picChg chg="add del mod">
          <ac:chgData name="Ramy Mohamed" userId="0cc068d6-35f3-41e3-a10d-b98e4c17dcff" providerId="ADAL" clId="{30EEAC52-C02D-4413-86F5-DA1571F70151}" dt="2023-02-09T05:03:43.815" v="626" actId="478"/>
          <ac:picMkLst>
            <pc:docMk/>
            <pc:sldMk cId="141029939" sldId="396"/>
            <ac:picMk id="8" creationId="{4D813E37-9CF1-C2E5-A5BD-7048725CFEA2}"/>
          </ac:picMkLst>
        </pc:picChg>
        <pc:picChg chg="add del mod">
          <ac:chgData name="Ramy Mohamed" userId="0cc068d6-35f3-41e3-a10d-b98e4c17dcff" providerId="ADAL" clId="{30EEAC52-C02D-4413-86F5-DA1571F70151}" dt="2023-02-09T05:03:41.712" v="624" actId="478"/>
          <ac:picMkLst>
            <pc:docMk/>
            <pc:sldMk cId="141029939" sldId="396"/>
            <ac:picMk id="9" creationId="{0295F656-3924-15F2-6723-6652D2A9BD1F}"/>
          </ac:picMkLst>
        </pc:picChg>
        <pc:picChg chg="add del mod">
          <ac:chgData name="Ramy Mohamed" userId="0cc068d6-35f3-41e3-a10d-b98e4c17dcff" providerId="ADAL" clId="{30EEAC52-C02D-4413-86F5-DA1571F70151}" dt="2023-02-09T05:01:17.610" v="554" actId="478"/>
          <ac:picMkLst>
            <pc:docMk/>
            <pc:sldMk cId="141029939" sldId="396"/>
            <ac:picMk id="10" creationId="{6366D48D-4841-3FB1-0104-11BAE1CA9347}"/>
          </ac:picMkLst>
        </pc:picChg>
        <pc:picChg chg="add del mod">
          <ac:chgData name="Ramy Mohamed" userId="0cc068d6-35f3-41e3-a10d-b98e4c17dcff" providerId="ADAL" clId="{30EEAC52-C02D-4413-86F5-DA1571F70151}" dt="2023-02-09T05:03:43.815" v="626" actId="478"/>
          <ac:picMkLst>
            <pc:docMk/>
            <pc:sldMk cId="141029939" sldId="396"/>
            <ac:picMk id="11" creationId="{54872B34-5FBB-DE90-5CA9-420BD728FD32}"/>
          </ac:picMkLst>
        </pc:picChg>
        <pc:picChg chg="add del mod">
          <ac:chgData name="Ramy Mohamed" userId="0cc068d6-35f3-41e3-a10d-b98e4c17dcff" providerId="ADAL" clId="{30EEAC52-C02D-4413-86F5-DA1571F70151}" dt="2023-02-09T05:03:42.192" v="625" actId="478"/>
          <ac:picMkLst>
            <pc:docMk/>
            <pc:sldMk cId="141029939" sldId="396"/>
            <ac:picMk id="12" creationId="{BF94D466-D732-34A1-CA8C-0E9EC961C6EC}"/>
          </ac:picMkLst>
        </pc:picChg>
        <pc:picChg chg="add del mod">
          <ac:chgData name="Ramy Mohamed" userId="0cc068d6-35f3-41e3-a10d-b98e4c17dcff" providerId="ADAL" clId="{30EEAC52-C02D-4413-86F5-DA1571F70151}" dt="2023-02-09T05:01:17.610" v="554" actId="478"/>
          <ac:picMkLst>
            <pc:docMk/>
            <pc:sldMk cId="141029939" sldId="396"/>
            <ac:picMk id="13" creationId="{70EF3202-AA37-6B1B-AA85-37989E7D9485}"/>
          </ac:picMkLst>
        </pc:picChg>
        <pc:picChg chg="add del mod">
          <ac:chgData name="Ramy Mohamed" userId="0cc068d6-35f3-41e3-a10d-b98e4c17dcff" providerId="ADAL" clId="{30EEAC52-C02D-4413-86F5-DA1571F70151}" dt="2023-02-09T05:01:17.610" v="554" actId="478"/>
          <ac:picMkLst>
            <pc:docMk/>
            <pc:sldMk cId="141029939" sldId="396"/>
            <ac:picMk id="27" creationId="{915D9507-519A-9996-68D5-44B3B367F505}"/>
          </ac:picMkLst>
        </pc:picChg>
        <pc:picChg chg="add del mod">
          <ac:chgData name="Ramy Mohamed" userId="0cc068d6-35f3-41e3-a10d-b98e4c17dcff" providerId="ADAL" clId="{30EEAC52-C02D-4413-86F5-DA1571F70151}" dt="2023-02-09T05:01:17.610" v="554" actId="478"/>
          <ac:picMkLst>
            <pc:docMk/>
            <pc:sldMk cId="141029939" sldId="396"/>
            <ac:picMk id="28" creationId="{C5F682A3-74AC-2C63-CA50-29E4B0A726C4}"/>
          </ac:picMkLst>
        </pc:picChg>
        <pc:picChg chg="add mod">
          <ac:chgData name="Ramy Mohamed" userId="0cc068d6-35f3-41e3-a10d-b98e4c17dcff" providerId="ADAL" clId="{30EEAC52-C02D-4413-86F5-DA1571F70151}" dt="2023-02-09T05:06:55" v="684" actId="1076"/>
          <ac:picMkLst>
            <pc:docMk/>
            <pc:sldMk cId="141029939" sldId="396"/>
            <ac:picMk id="41" creationId="{9F2E6964-589F-59DC-799F-63B4D531D0F3}"/>
          </ac:picMkLst>
        </pc:picChg>
        <pc:picChg chg="add mod">
          <ac:chgData name="Ramy Mohamed" userId="0cc068d6-35f3-41e3-a10d-b98e4c17dcff" providerId="ADAL" clId="{30EEAC52-C02D-4413-86F5-DA1571F70151}" dt="2023-02-09T05:04:18.961" v="628" actId="1076"/>
          <ac:picMkLst>
            <pc:docMk/>
            <pc:sldMk cId="141029939" sldId="396"/>
            <ac:picMk id="42" creationId="{C23084D2-1FA9-3493-3C8B-AEAE3590AAA0}"/>
          </ac:picMkLst>
        </pc:picChg>
        <pc:picChg chg="add mod">
          <ac:chgData name="Ramy Mohamed" userId="0cc068d6-35f3-41e3-a10d-b98e4c17dcff" providerId="ADAL" clId="{30EEAC52-C02D-4413-86F5-DA1571F70151}" dt="2023-02-09T05:06:50.480" v="683" actId="1076"/>
          <ac:picMkLst>
            <pc:docMk/>
            <pc:sldMk cId="141029939" sldId="396"/>
            <ac:picMk id="43" creationId="{468B1D35-FDE1-FE51-88C7-4E912C1F70AC}"/>
          </ac:picMkLst>
        </pc:picChg>
        <pc:picChg chg="add mod">
          <ac:chgData name="Ramy Mohamed" userId="0cc068d6-35f3-41e3-a10d-b98e4c17dcff" providerId="ADAL" clId="{30EEAC52-C02D-4413-86F5-DA1571F70151}" dt="2023-02-09T05:06:55" v="684" actId="1076"/>
          <ac:picMkLst>
            <pc:docMk/>
            <pc:sldMk cId="141029939" sldId="396"/>
            <ac:picMk id="44" creationId="{7B4FCDBE-6EB6-2167-AE02-BD0C21752686}"/>
          </ac:picMkLst>
        </pc:picChg>
        <pc:picChg chg="add mod">
          <ac:chgData name="Ramy Mohamed" userId="0cc068d6-35f3-41e3-a10d-b98e4c17dcff" providerId="ADAL" clId="{30EEAC52-C02D-4413-86F5-DA1571F70151}" dt="2023-02-09T05:04:18.961" v="628" actId="1076"/>
          <ac:picMkLst>
            <pc:docMk/>
            <pc:sldMk cId="141029939" sldId="396"/>
            <ac:picMk id="45" creationId="{746D8D47-ECB6-E7BE-CB98-643A18ABA029}"/>
          </ac:picMkLst>
        </pc:picChg>
        <pc:picChg chg="add mod">
          <ac:chgData name="Ramy Mohamed" userId="0cc068d6-35f3-41e3-a10d-b98e4c17dcff" providerId="ADAL" clId="{30EEAC52-C02D-4413-86F5-DA1571F70151}" dt="2023-02-09T05:06:50.480" v="683" actId="1076"/>
          <ac:picMkLst>
            <pc:docMk/>
            <pc:sldMk cId="141029939" sldId="396"/>
            <ac:picMk id="46" creationId="{342ACD5C-68B8-5FB1-1ED3-8946FFA4EC41}"/>
          </ac:picMkLst>
        </pc:picChg>
        <pc:picChg chg="add mod">
          <ac:chgData name="Ramy Mohamed" userId="0cc068d6-35f3-41e3-a10d-b98e4c17dcff" providerId="ADAL" clId="{30EEAC52-C02D-4413-86F5-DA1571F70151}" dt="2023-02-09T05:06:45.575" v="682" actId="1076"/>
          <ac:picMkLst>
            <pc:docMk/>
            <pc:sldMk cId="141029939" sldId="396"/>
            <ac:picMk id="47" creationId="{A190AD96-376C-0C45-BCB9-7B1176934370}"/>
          </ac:picMkLst>
        </pc:picChg>
        <pc:picChg chg="add mod">
          <ac:chgData name="Ramy Mohamed" userId="0cc068d6-35f3-41e3-a10d-b98e4c17dcff" providerId="ADAL" clId="{30EEAC52-C02D-4413-86F5-DA1571F70151}" dt="2023-02-09T05:06:45.575" v="682" actId="1076"/>
          <ac:picMkLst>
            <pc:docMk/>
            <pc:sldMk cId="141029939" sldId="396"/>
            <ac:picMk id="48" creationId="{1D5CCC71-63AA-A2E4-BF6F-4439B0412938}"/>
          </ac:picMkLst>
        </pc:picChg>
        <pc:cxnChg chg="mod">
          <ac:chgData name="Ramy Mohamed" userId="0cc068d6-35f3-41e3-a10d-b98e4c17dcff" providerId="ADAL" clId="{30EEAC52-C02D-4413-86F5-DA1571F70151}" dt="2023-02-09T04:59:09.425" v="530" actId="478"/>
          <ac:cxnSpMkLst>
            <pc:docMk/>
            <pc:sldMk cId="141029939" sldId="396"/>
            <ac:cxnSpMk id="22" creationId="{0381D4FF-A289-AEB4-D465-1F39D4191C29}"/>
          </ac:cxnSpMkLst>
        </pc:cxnChg>
        <pc:cxnChg chg="mod">
          <ac:chgData name="Ramy Mohamed" userId="0cc068d6-35f3-41e3-a10d-b98e4c17dcff" providerId="ADAL" clId="{30EEAC52-C02D-4413-86F5-DA1571F70151}" dt="2023-02-09T04:59:09.425" v="530" actId="478"/>
          <ac:cxnSpMkLst>
            <pc:docMk/>
            <pc:sldMk cId="141029939" sldId="396"/>
            <ac:cxnSpMk id="23" creationId="{8A4BF7E4-5817-8CC7-0609-2B25D629E1C7}"/>
          </ac:cxnSpMkLst>
        </pc:cxnChg>
        <pc:cxnChg chg="mod">
          <ac:chgData name="Ramy Mohamed" userId="0cc068d6-35f3-41e3-a10d-b98e4c17dcff" providerId="ADAL" clId="{30EEAC52-C02D-4413-86F5-DA1571F70151}" dt="2023-02-09T04:59:09.425" v="530" actId="478"/>
          <ac:cxnSpMkLst>
            <pc:docMk/>
            <pc:sldMk cId="141029939" sldId="396"/>
            <ac:cxnSpMk id="24" creationId="{BD32DDD4-A214-0707-1F37-3D671ADD4119}"/>
          </ac:cxnSpMkLst>
        </pc:cxnChg>
        <pc:cxnChg chg="mod">
          <ac:chgData name="Ramy Mohamed" userId="0cc068d6-35f3-41e3-a10d-b98e4c17dcff" providerId="ADAL" clId="{30EEAC52-C02D-4413-86F5-DA1571F70151}" dt="2023-02-09T04:59:09.425" v="530" actId="478"/>
          <ac:cxnSpMkLst>
            <pc:docMk/>
            <pc:sldMk cId="141029939" sldId="396"/>
            <ac:cxnSpMk id="25" creationId="{8557ECE1-2916-159B-0A1F-57B9CA0BEBA9}"/>
          </ac:cxnSpMkLst>
        </pc:cxnChg>
      </pc:sldChg>
      <pc:sldChg chg="addSp delSp modSp add mod">
        <pc:chgData name="Ramy Mohamed" userId="0cc068d6-35f3-41e3-a10d-b98e4c17dcff" providerId="ADAL" clId="{30EEAC52-C02D-4413-86F5-DA1571F70151}" dt="2023-02-09T05:13:59.017" v="737" actId="164"/>
        <pc:sldMkLst>
          <pc:docMk/>
          <pc:sldMk cId="499026458" sldId="397"/>
        </pc:sldMkLst>
        <pc:spChg chg="add del mod">
          <ac:chgData name="Ramy Mohamed" userId="0cc068d6-35f3-41e3-a10d-b98e4c17dcff" providerId="ADAL" clId="{30EEAC52-C02D-4413-86F5-DA1571F70151}" dt="2023-02-09T05:09:09.353" v="708" actId="478"/>
          <ac:spMkLst>
            <pc:docMk/>
            <pc:sldMk cId="499026458" sldId="397"/>
            <ac:spMk id="3" creationId="{3260BEF8-1753-B00F-DBA1-B53D96EF3CA5}"/>
          </ac:spMkLst>
        </pc:spChg>
        <pc:spChg chg="mod">
          <ac:chgData name="Ramy Mohamed" userId="0cc068d6-35f3-41e3-a10d-b98e4c17dcff" providerId="ADAL" clId="{30EEAC52-C02D-4413-86F5-DA1571F70151}" dt="2023-02-09T05:09:12.359" v="711" actId="20577"/>
          <ac:spMkLst>
            <pc:docMk/>
            <pc:sldMk cId="499026458" sldId="397"/>
            <ac:spMk id="6" creationId="{00000000-0000-0000-0000-000000000000}"/>
          </ac:spMkLst>
        </pc:spChg>
        <pc:spChg chg="add mod">
          <ac:chgData name="Ramy Mohamed" userId="0cc068d6-35f3-41e3-a10d-b98e4c17dcff" providerId="ADAL" clId="{30EEAC52-C02D-4413-86F5-DA1571F70151}" dt="2023-02-09T05:13:59.017" v="737" actId="164"/>
          <ac:spMkLst>
            <pc:docMk/>
            <pc:sldMk cId="499026458" sldId="397"/>
            <ac:spMk id="9" creationId="{34D63522-3E83-1F05-7DEE-BDA145C5924C}"/>
          </ac:spMkLst>
        </pc:spChg>
        <pc:spChg chg="add mod">
          <ac:chgData name="Ramy Mohamed" userId="0cc068d6-35f3-41e3-a10d-b98e4c17dcff" providerId="ADAL" clId="{30EEAC52-C02D-4413-86F5-DA1571F70151}" dt="2023-02-09T05:13:59.017" v="737" actId="164"/>
          <ac:spMkLst>
            <pc:docMk/>
            <pc:sldMk cId="499026458" sldId="397"/>
            <ac:spMk id="10" creationId="{CD584FCA-969F-605E-7863-8A6916874DBB}"/>
          </ac:spMkLst>
        </pc:spChg>
        <pc:spChg chg="add mod">
          <ac:chgData name="Ramy Mohamed" userId="0cc068d6-35f3-41e3-a10d-b98e4c17dcff" providerId="ADAL" clId="{30EEAC52-C02D-4413-86F5-DA1571F70151}" dt="2023-02-09T05:13:59.017" v="737" actId="164"/>
          <ac:spMkLst>
            <pc:docMk/>
            <pc:sldMk cId="499026458" sldId="397"/>
            <ac:spMk id="11" creationId="{D7199D54-80CF-EAEC-D832-E330CDA9C201}"/>
          </ac:spMkLst>
        </pc:spChg>
        <pc:spChg chg="del">
          <ac:chgData name="Ramy Mohamed" userId="0cc068d6-35f3-41e3-a10d-b98e4c17dcff" providerId="ADAL" clId="{30EEAC52-C02D-4413-86F5-DA1571F70151}" dt="2023-02-09T05:09:06.545" v="707" actId="478"/>
          <ac:spMkLst>
            <pc:docMk/>
            <pc:sldMk cId="499026458" sldId="397"/>
            <ac:spMk id="37" creationId="{3C23379A-6A19-A7FB-CCAA-E9BD4444C21C}"/>
          </ac:spMkLst>
        </pc:spChg>
        <pc:spChg chg="del">
          <ac:chgData name="Ramy Mohamed" userId="0cc068d6-35f3-41e3-a10d-b98e4c17dcff" providerId="ADAL" clId="{30EEAC52-C02D-4413-86F5-DA1571F70151}" dt="2023-02-09T05:09:06.545" v="707" actId="478"/>
          <ac:spMkLst>
            <pc:docMk/>
            <pc:sldMk cId="499026458" sldId="397"/>
            <ac:spMk id="38" creationId="{51C78DE3-B576-01CC-22ED-C47A1465B443}"/>
          </ac:spMkLst>
        </pc:spChg>
        <pc:spChg chg="del">
          <ac:chgData name="Ramy Mohamed" userId="0cc068d6-35f3-41e3-a10d-b98e4c17dcff" providerId="ADAL" clId="{30EEAC52-C02D-4413-86F5-DA1571F70151}" dt="2023-02-09T05:09:06.545" v="707" actId="478"/>
          <ac:spMkLst>
            <pc:docMk/>
            <pc:sldMk cId="499026458" sldId="397"/>
            <ac:spMk id="39" creationId="{929FBF85-03A4-48BC-8D58-A8FDC4EF8AD1}"/>
          </ac:spMkLst>
        </pc:spChg>
        <pc:spChg chg="del">
          <ac:chgData name="Ramy Mohamed" userId="0cc068d6-35f3-41e3-a10d-b98e4c17dcff" providerId="ADAL" clId="{30EEAC52-C02D-4413-86F5-DA1571F70151}" dt="2023-02-09T05:09:06.545" v="707" actId="478"/>
          <ac:spMkLst>
            <pc:docMk/>
            <pc:sldMk cId="499026458" sldId="397"/>
            <ac:spMk id="40" creationId="{74D61309-D884-C78A-48D9-1D68EA1C99E3}"/>
          </ac:spMkLst>
        </pc:spChg>
        <pc:spChg chg="del">
          <ac:chgData name="Ramy Mohamed" userId="0cc068d6-35f3-41e3-a10d-b98e4c17dcff" providerId="ADAL" clId="{30EEAC52-C02D-4413-86F5-DA1571F70151}" dt="2023-02-09T05:09:06.545" v="707" actId="478"/>
          <ac:spMkLst>
            <pc:docMk/>
            <pc:sldMk cId="499026458" sldId="397"/>
            <ac:spMk id="49" creationId="{0FC5436E-2939-F8DF-7D28-8775B058BACA}"/>
          </ac:spMkLst>
        </pc:spChg>
        <pc:spChg chg="del">
          <ac:chgData name="Ramy Mohamed" userId="0cc068d6-35f3-41e3-a10d-b98e4c17dcff" providerId="ADAL" clId="{30EEAC52-C02D-4413-86F5-DA1571F70151}" dt="2023-02-09T05:09:06.545" v="707" actId="478"/>
          <ac:spMkLst>
            <pc:docMk/>
            <pc:sldMk cId="499026458" sldId="397"/>
            <ac:spMk id="50" creationId="{2F2E6716-9F6E-695F-3685-6E5A9E2AE76C}"/>
          </ac:spMkLst>
        </pc:spChg>
        <pc:spChg chg="del">
          <ac:chgData name="Ramy Mohamed" userId="0cc068d6-35f3-41e3-a10d-b98e4c17dcff" providerId="ADAL" clId="{30EEAC52-C02D-4413-86F5-DA1571F70151}" dt="2023-02-09T05:09:06.545" v="707" actId="478"/>
          <ac:spMkLst>
            <pc:docMk/>
            <pc:sldMk cId="499026458" sldId="397"/>
            <ac:spMk id="51" creationId="{F7C6A519-92E7-8F40-0CF8-C83B380CA7BC}"/>
          </ac:spMkLst>
        </pc:spChg>
        <pc:spChg chg="del">
          <ac:chgData name="Ramy Mohamed" userId="0cc068d6-35f3-41e3-a10d-b98e4c17dcff" providerId="ADAL" clId="{30EEAC52-C02D-4413-86F5-DA1571F70151}" dt="2023-02-09T05:09:06.545" v="707" actId="478"/>
          <ac:spMkLst>
            <pc:docMk/>
            <pc:sldMk cId="499026458" sldId="397"/>
            <ac:spMk id="52" creationId="{9EA919E8-C4BB-AEB3-5077-75B07EE1A14F}"/>
          </ac:spMkLst>
        </pc:spChg>
        <pc:spChg chg="del">
          <ac:chgData name="Ramy Mohamed" userId="0cc068d6-35f3-41e3-a10d-b98e4c17dcff" providerId="ADAL" clId="{30EEAC52-C02D-4413-86F5-DA1571F70151}" dt="2023-02-09T05:09:06.545" v="707" actId="478"/>
          <ac:spMkLst>
            <pc:docMk/>
            <pc:sldMk cId="499026458" sldId="397"/>
            <ac:spMk id="53" creationId="{CB1ECA1D-DBE4-80B7-F5E8-16AD7928DF41}"/>
          </ac:spMkLst>
        </pc:spChg>
        <pc:spChg chg="del">
          <ac:chgData name="Ramy Mohamed" userId="0cc068d6-35f3-41e3-a10d-b98e4c17dcff" providerId="ADAL" clId="{30EEAC52-C02D-4413-86F5-DA1571F70151}" dt="2023-02-09T05:09:06.545" v="707" actId="478"/>
          <ac:spMkLst>
            <pc:docMk/>
            <pc:sldMk cId="499026458" sldId="397"/>
            <ac:spMk id="54" creationId="{56B8D459-5EE9-90EA-2D9D-CACBDF3A97FF}"/>
          </ac:spMkLst>
        </pc:spChg>
        <pc:grpChg chg="add mod">
          <ac:chgData name="Ramy Mohamed" userId="0cc068d6-35f3-41e3-a10d-b98e4c17dcff" providerId="ADAL" clId="{30EEAC52-C02D-4413-86F5-DA1571F70151}" dt="2023-02-09T05:13:44.904" v="736" actId="164"/>
          <ac:grpSpMkLst>
            <pc:docMk/>
            <pc:sldMk cId="499026458" sldId="397"/>
            <ac:grpSpMk id="16" creationId="{60CF91DA-0ADB-C857-0325-E9FA86D9DF3B}"/>
          </ac:grpSpMkLst>
        </pc:grpChg>
        <pc:grpChg chg="add mod">
          <ac:chgData name="Ramy Mohamed" userId="0cc068d6-35f3-41e3-a10d-b98e4c17dcff" providerId="ADAL" clId="{30EEAC52-C02D-4413-86F5-DA1571F70151}" dt="2023-02-09T05:13:59.017" v="737" actId="164"/>
          <ac:grpSpMkLst>
            <pc:docMk/>
            <pc:sldMk cId="499026458" sldId="397"/>
            <ac:grpSpMk id="17" creationId="{AEBEDA89-B369-15E5-D137-3697F2CA8E36}"/>
          </ac:grpSpMkLst>
        </pc:grpChg>
        <pc:graphicFrameChg chg="del">
          <ac:chgData name="Ramy Mohamed" userId="0cc068d6-35f3-41e3-a10d-b98e4c17dcff" providerId="ADAL" clId="{30EEAC52-C02D-4413-86F5-DA1571F70151}" dt="2023-02-09T05:09:10.657" v="710" actId="478"/>
          <ac:graphicFrameMkLst>
            <pc:docMk/>
            <pc:sldMk cId="499026458" sldId="397"/>
            <ac:graphicFrameMk id="55" creationId="{2A47C928-EB09-1BA6-DCEE-635C4E0FFCCC}"/>
          </ac:graphicFrameMkLst>
        </pc:graphicFrameChg>
        <pc:graphicFrameChg chg="del">
          <ac:chgData name="Ramy Mohamed" userId="0cc068d6-35f3-41e3-a10d-b98e4c17dcff" providerId="ADAL" clId="{30EEAC52-C02D-4413-86F5-DA1571F70151}" dt="2023-02-09T05:09:10" v="709" actId="478"/>
          <ac:graphicFrameMkLst>
            <pc:docMk/>
            <pc:sldMk cId="499026458" sldId="397"/>
            <ac:graphicFrameMk id="56" creationId="{96027548-A370-1298-70E4-2B0BF0D7886B}"/>
          </ac:graphicFrameMkLst>
        </pc:graphicFrameChg>
        <pc:picChg chg="add mod">
          <ac:chgData name="Ramy Mohamed" userId="0cc068d6-35f3-41e3-a10d-b98e4c17dcff" providerId="ADAL" clId="{30EEAC52-C02D-4413-86F5-DA1571F70151}" dt="2023-02-09T05:13:59.017" v="737" actId="164"/>
          <ac:picMkLst>
            <pc:docMk/>
            <pc:sldMk cId="499026458" sldId="397"/>
            <ac:picMk id="4" creationId="{68E6A758-62F2-5D9E-B7C2-DD976DD9070F}"/>
          </ac:picMkLst>
        </pc:picChg>
        <pc:picChg chg="add mod">
          <ac:chgData name="Ramy Mohamed" userId="0cc068d6-35f3-41e3-a10d-b98e4c17dcff" providerId="ADAL" clId="{30EEAC52-C02D-4413-86F5-DA1571F70151}" dt="2023-02-09T05:13:59.017" v="737" actId="164"/>
          <ac:picMkLst>
            <pc:docMk/>
            <pc:sldMk cId="499026458" sldId="397"/>
            <ac:picMk id="7" creationId="{9D810771-B035-6834-EB7B-02AA10FE69DA}"/>
          </ac:picMkLst>
        </pc:picChg>
        <pc:picChg chg="add mod">
          <ac:chgData name="Ramy Mohamed" userId="0cc068d6-35f3-41e3-a10d-b98e4c17dcff" providerId="ADAL" clId="{30EEAC52-C02D-4413-86F5-DA1571F70151}" dt="2023-02-09T05:13:59.017" v="737" actId="164"/>
          <ac:picMkLst>
            <pc:docMk/>
            <pc:sldMk cId="499026458" sldId="397"/>
            <ac:picMk id="8" creationId="{0D58AD22-1011-D58F-E30A-B3156474165C}"/>
          </ac:picMkLst>
        </pc:picChg>
        <pc:picChg chg="add mod">
          <ac:chgData name="Ramy Mohamed" userId="0cc068d6-35f3-41e3-a10d-b98e4c17dcff" providerId="ADAL" clId="{30EEAC52-C02D-4413-86F5-DA1571F70151}" dt="2023-02-09T05:13:59.017" v="737" actId="164"/>
          <ac:picMkLst>
            <pc:docMk/>
            <pc:sldMk cId="499026458" sldId="397"/>
            <ac:picMk id="12" creationId="{01C12030-F0AA-7F54-8C53-2F33BCDA8D16}"/>
          </ac:picMkLst>
        </pc:picChg>
        <pc:picChg chg="del">
          <ac:chgData name="Ramy Mohamed" userId="0cc068d6-35f3-41e3-a10d-b98e4c17dcff" providerId="ADAL" clId="{30EEAC52-C02D-4413-86F5-DA1571F70151}" dt="2023-02-09T05:09:06.545" v="707" actId="478"/>
          <ac:picMkLst>
            <pc:docMk/>
            <pc:sldMk cId="499026458" sldId="397"/>
            <ac:picMk id="41" creationId="{9F2E6964-589F-59DC-799F-63B4D531D0F3}"/>
          </ac:picMkLst>
        </pc:picChg>
        <pc:picChg chg="del">
          <ac:chgData name="Ramy Mohamed" userId="0cc068d6-35f3-41e3-a10d-b98e4c17dcff" providerId="ADAL" clId="{30EEAC52-C02D-4413-86F5-DA1571F70151}" dt="2023-02-09T05:09:06.545" v="707" actId="478"/>
          <ac:picMkLst>
            <pc:docMk/>
            <pc:sldMk cId="499026458" sldId="397"/>
            <ac:picMk id="42" creationId="{C23084D2-1FA9-3493-3C8B-AEAE3590AAA0}"/>
          </ac:picMkLst>
        </pc:picChg>
        <pc:picChg chg="del">
          <ac:chgData name="Ramy Mohamed" userId="0cc068d6-35f3-41e3-a10d-b98e4c17dcff" providerId="ADAL" clId="{30EEAC52-C02D-4413-86F5-DA1571F70151}" dt="2023-02-09T05:09:06.545" v="707" actId="478"/>
          <ac:picMkLst>
            <pc:docMk/>
            <pc:sldMk cId="499026458" sldId="397"/>
            <ac:picMk id="43" creationId="{468B1D35-FDE1-FE51-88C7-4E912C1F70AC}"/>
          </ac:picMkLst>
        </pc:picChg>
        <pc:picChg chg="del">
          <ac:chgData name="Ramy Mohamed" userId="0cc068d6-35f3-41e3-a10d-b98e4c17dcff" providerId="ADAL" clId="{30EEAC52-C02D-4413-86F5-DA1571F70151}" dt="2023-02-09T05:09:06.545" v="707" actId="478"/>
          <ac:picMkLst>
            <pc:docMk/>
            <pc:sldMk cId="499026458" sldId="397"/>
            <ac:picMk id="44" creationId="{7B4FCDBE-6EB6-2167-AE02-BD0C21752686}"/>
          </ac:picMkLst>
        </pc:picChg>
        <pc:picChg chg="del">
          <ac:chgData name="Ramy Mohamed" userId="0cc068d6-35f3-41e3-a10d-b98e4c17dcff" providerId="ADAL" clId="{30EEAC52-C02D-4413-86F5-DA1571F70151}" dt="2023-02-09T05:09:06.545" v="707" actId="478"/>
          <ac:picMkLst>
            <pc:docMk/>
            <pc:sldMk cId="499026458" sldId="397"/>
            <ac:picMk id="45" creationId="{746D8D47-ECB6-E7BE-CB98-643A18ABA029}"/>
          </ac:picMkLst>
        </pc:picChg>
        <pc:picChg chg="del">
          <ac:chgData name="Ramy Mohamed" userId="0cc068d6-35f3-41e3-a10d-b98e4c17dcff" providerId="ADAL" clId="{30EEAC52-C02D-4413-86F5-DA1571F70151}" dt="2023-02-09T05:09:06.545" v="707" actId="478"/>
          <ac:picMkLst>
            <pc:docMk/>
            <pc:sldMk cId="499026458" sldId="397"/>
            <ac:picMk id="46" creationId="{342ACD5C-68B8-5FB1-1ED3-8946FFA4EC41}"/>
          </ac:picMkLst>
        </pc:picChg>
        <pc:picChg chg="del">
          <ac:chgData name="Ramy Mohamed" userId="0cc068d6-35f3-41e3-a10d-b98e4c17dcff" providerId="ADAL" clId="{30EEAC52-C02D-4413-86F5-DA1571F70151}" dt="2023-02-09T05:09:06.545" v="707" actId="478"/>
          <ac:picMkLst>
            <pc:docMk/>
            <pc:sldMk cId="499026458" sldId="397"/>
            <ac:picMk id="47" creationId="{A190AD96-376C-0C45-BCB9-7B1176934370}"/>
          </ac:picMkLst>
        </pc:picChg>
        <pc:picChg chg="del">
          <ac:chgData name="Ramy Mohamed" userId="0cc068d6-35f3-41e3-a10d-b98e4c17dcff" providerId="ADAL" clId="{30EEAC52-C02D-4413-86F5-DA1571F70151}" dt="2023-02-09T05:09:06.545" v="707" actId="478"/>
          <ac:picMkLst>
            <pc:docMk/>
            <pc:sldMk cId="499026458" sldId="397"/>
            <ac:picMk id="48" creationId="{1D5CCC71-63AA-A2E4-BF6F-4439B0412938}"/>
          </ac:picMkLst>
        </pc:picChg>
        <pc:picChg chg="add del">
          <ac:chgData name="Ramy Mohamed" userId="0cc068d6-35f3-41e3-a10d-b98e4c17dcff" providerId="ADAL" clId="{30EEAC52-C02D-4413-86F5-DA1571F70151}" dt="2023-02-09T05:11:43.065" v="718"/>
          <ac:picMkLst>
            <pc:docMk/>
            <pc:sldMk cId="499026458" sldId="397"/>
            <ac:picMk id="6146" creationId="{AFB3405D-11D5-2FDB-1BA2-AE4A79B2628C}"/>
          </ac:picMkLst>
        </pc:picChg>
        <pc:picChg chg="add del">
          <ac:chgData name="Ramy Mohamed" userId="0cc068d6-35f3-41e3-a10d-b98e4c17dcff" providerId="ADAL" clId="{30EEAC52-C02D-4413-86F5-DA1571F70151}" dt="2023-02-09T05:11:57.176" v="720"/>
          <ac:picMkLst>
            <pc:docMk/>
            <pc:sldMk cId="499026458" sldId="397"/>
            <ac:picMk id="6148" creationId="{BDA608EA-9C08-7967-62B1-AF7A83677549}"/>
          </ac:picMkLst>
        </pc:picChg>
        <pc:picChg chg="add mod">
          <ac:chgData name="Ramy Mohamed" userId="0cc068d6-35f3-41e3-a10d-b98e4c17dcff" providerId="ADAL" clId="{30EEAC52-C02D-4413-86F5-DA1571F70151}" dt="2023-02-09T05:13:44.904" v="736" actId="164"/>
          <ac:picMkLst>
            <pc:docMk/>
            <pc:sldMk cId="499026458" sldId="397"/>
            <ac:picMk id="6150" creationId="{33875944-442C-F210-7770-8C464B10010A}"/>
          </ac:picMkLst>
        </pc:picChg>
        <pc:picChg chg="add mod">
          <ac:chgData name="Ramy Mohamed" userId="0cc068d6-35f3-41e3-a10d-b98e4c17dcff" providerId="ADAL" clId="{30EEAC52-C02D-4413-86F5-DA1571F70151}" dt="2023-02-09T05:13:44.904" v="736" actId="164"/>
          <ac:picMkLst>
            <pc:docMk/>
            <pc:sldMk cId="499026458" sldId="397"/>
            <ac:picMk id="6152" creationId="{546101F1-9FD7-A9F0-93A9-6BDA9400E537}"/>
          </ac:picMkLst>
        </pc:picChg>
        <pc:cxnChg chg="add mod">
          <ac:chgData name="Ramy Mohamed" userId="0cc068d6-35f3-41e3-a10d-b98e4c17dcff" providerId="ADAL" clId="{30EEAC52-C02D-4413-86F5-DA1571F70151}" dt="2023-02-09T05:13:59.017" v="737" actId="164"/>
          <ac:cxnSpMkLst>
            <pc:docMk/>
            <pc:sldMk cId="499026458" sldId="397"/>
            <ac:cxnSpMk id="13" creationId="{79338FD9-723F-1C7B-3C34-340823530A0C}"/>
          </ac:cxnSpMkLst>
        </pc:cxnChg>
        <pc:cxnChg chg="add mod">
          <ac:chgData name="Ramy Mohamed" userId="0cc068d6-35f3-41e3-a10d-b98e4c17dcff" providerId="ADAL" clId="{30EEAC52-C02D-4413-86F5-DA1571F70151}" dt="2023-02-09T05:13:59.017" v="737" actId="164"/>
          <ac:cxnSpMkLst>
            <pc:docMk/>
            <pc:sldMk cId="499026458" sldId="397"/>
            <ac:cxnSpMk id="14" creationId="{83513FE8-6154-0890-2650-B3208D93EE64}"/>
          </ac:cxnSpMkLst>
        </pc:cxnChg>
        <pc:cxnChg chg="add mod">
          <ac:chgData name="Ramy Mohamed" userId="0cc068d6-35f3-41e3-a10d-b98e4c17dcff" providerId="ADAL" clId="{30EEAC52-C02D-4413-86F5-DA1571F70151}" dt="2023-02-09T05:13:59.017" v="737" actId="164"/>
          <ac:cxnSpMkLst>
            <pc:docMk/>
            <pc:sldMk cId="499026458" sldId="397"/>
            <ac:cxnSpMk id="15" creationId="{66233048-3A4E-62B4-72DA-002A333D2E2B}"/>
          </ac:cxnSpMkLst>
        </pc:cxnChg>
      </pc:sldChg>
      <pc:sldChg chg="addSp delSp modSp add mod">
        <pc:chgData name="Ramy Mohamed" userId="0cc068d6-35f3-41e3-a10d-b98e4c17dcff" providerId="ADAL" clId="{30EEAC52-C02D-4413-86F5-DA1571F70151}" dt="2023-02-09T05:43:39.304" v="903" actId="20577"/>
        <pc:sldMkLst>
          <pc:docMk/>
          <pc:sldMk cId="192793322" sldId="398"/>
        </pc:sldMkLst>
        <pc:spChg chg="mod">
          <ac:chgData name="Ramy Mohamed" userId="0cc068d6-35f3-41e3-a10d-b98e4c17dcff" providerId="ADAL" clId="{30EEAC52-C02D-4413-86F5-DA1571F70151}" dt="2023-02-09T05:21:14.658" v="810" actId="13822"/>
          <ac:spMkLst>
            <pc:docMk/>
            <pc:sldMk cId="192793322" sldId="398"/>
            <ac:spMk id="3" creationId="{FA876D65-DF8F-3996-738A-BA1887F9B489}"/>
          </ac:spMkLst>
        </pc:spChg>
        <pc:spChg chg="mod">
          <ac:chgData name="Ramy Mohamed" userId="0cc068d6-35f3-41e3-a10d-b98e4c17dcff" providerId="ADAL" clId="{30EEAC52-C02D-4413-86F5-DA1571F70151}" dt="2023-02-09T05:33:55.392" v="821" actId="1076"/>
          <ac:spMkLst>
            <pc:docMk/>
            <pc:sldMk cId="192793322" sldId="398"/>
            <ac:spMk id="6" creationId="{00000000-0000-0000-0000-000000000000}"/>
          </ac:spMkLst>
        </pc:spChg>
        <pc:spChg chg="mod">
          <ac:chgData name="Ramy Mohamed" userId="0cc068d6-35f3-41e3-a10d-b98e4c17dcff" providerId="ADAL" clId="{30EEAC52-C02D-4413-86F5-DA1571F70151}" dt="2023-02-09T05:21:14.658" v="810" actId="13822"/>
          <ac:spMkLst>
            <pc:docMk/>
            <pc:sldMk cId="192793322" sldId="398"/>
            <ac:spMk id="18" creationId="{66873890-0F64-F9BE-55EB-767D7C247051}"/>
          </ac:spMkLst>
        </pc:spChg>
        <pc:spChg chg="mod">
          <ac:chgData name="Ramy Mohamed" userId="0cc068d6-35f3-41e3-a10d-b98e4c17dcff" providerId="ADAL" clId="{30EEAC52-C02D-4413-86F5-DA1571F70151}" dt="2023-02-09T05:21:14.658" v="810" actId="13822"/>
          <ac:spMkLst>
            <pc:docMk/>
            <pc:sldMk cId="192793322" sldId="398"/>
            <ac:spMk id="19" creationId="{CB608898-B93C-0CCA-61DF-EE3D802F60AF}"/>
          </ac:spMkLst>
        </pc:spChg>
        <pc:spChg chg="mod">
          <ac:chgData name="Ramy Mohamed" userId="0cc068d6-35f3-41e3-a10d-b98e4c17dcff" providerId="ADAL" clId="{30EEAC52-C02D-4413-86F5-DA1571F70151}" dt="2023-02-09T05:21:14.658" v="810" actId="13822"/>
          <ac:spMkLst>
            <pc:docMk/>
            <pc:sldMk cId="192793322" sldId="398"/>
            <ac:spMk id="20" creationId="{239F3074-B809-2F08-67A4-A01E94B541E7}"/>
          </ac:spMkLst>
        </pc:spChg>
        <pc:spChg chg="mod">
          <ac:chgData name="Ramy Mohamed" userId="0cc068d6-35f3-41e3-a10d-b98e4c17dcff" providerId="ADAL" clId="{30EEAC52-C02D-4413-86F5-DA1571F70151}" dt="2023-02-09T05:21:14.658" v="810" actId="13822"/>
          <ac:spMkLst>
            <pc:docMk/>
            <pc:sldMk cId="192793322" sldId="398"/>
            <ac:spMk id="21" creationId="{E9352AE2-F594-F672-A3A8-7BCEA560482F}"/>
          </ac:spMkLst>
        </pc:spChg>
        <pc:spChg chg="mod">
          <ac:chgData name="Ramy Mohamed" userId="0cc068d6-35f3-41e3-a10d-b98e4c17dcff" providerId="ADAL" clId="{30EEAC52-C02D-4413-86F5-DA1571F70151}" dt="2023-02-09T05:21:14.658" v="810" actId="13822"/>
          <ac:spMkLst>
            <pc:docMk/>
            <pc:sldMk cId="192793322" sldId="398"/>
            <ac:spMk id="22" creationId="{71783256-D4D3-5BE5-E4B7-A1E0370DBA56}"/>
          </ac:spMkLst>
        </pc:spChg>
        <pc:spChg chg="mod">
          <ac:chgData name="Ramy Mohamed" userId="0cc068d6-35f3-41e3-a10d-b98e4c17dcff" providerId="ADAL" clId="{30EEAC52-C02D-4413-86F5-DA1571F70151}" dt="2023-02-09T05:21:14.658" v="810" actId="13822"/>
          <ac:spMkLst>
            <pc:docMk/>
            <pc:sldMk cId="192793322" sldId="398"/>
            <ac:spMk id="23" creationId="{ECA2DFEB-E819-73E1-236D-87B5BE107137}"/>
          </ac:spMkLst>
        </pc:spChg>
        <pc:spChg chg="mod">
          <ac:chgData name="Ramy Mohamed" userId="0cc068d6-35f3-41e3-a10d-b98e4c17dcff" providerId="ADAL" clId="{30EEAC52-C02D-4413-86F5-DA1571F70151}" dt="2023-02-09T05:21:14.658" v="810" actId="13822"/>
          <ac:spMkLst>
            <pc:docMk/>
            <pc:sldMk cId="192793322" sldId="398"/>
            <ac:spMk id="24" creationId="{8F8A4663-C73A-FE48-3184-A1FC3D446880}"/>
          </ac:spMkLst>
        </pc:spChg>
        <pc:spChg chg="mod">
          <ac:chgData name="Ramy Mohamed" userId="0cc068d6-35f3-41e3-a10d-b98e4c17dcff" providerId="ADAL" clId="{30EEAC52-C02D-4413-86F5-DA1571F70151}" dt="2023-02-09T05:22:20.360" v="816" actId="207"/>
          <ac:spMkLst>
            <pc:docMk/>
            <pc:sldMk cId="192793322" sldId="398"/>
            <ac:spMk id="25" creationId="{62697757-C48C-73CC-E195-B85D119D22CD}"/>
          </ac:spMkLst>
        </pc:spChg>
        <pc:spChg chg="mod">
          <ac:chgData name="Ramy Mohamed" userId="0cc068d6-35f3-41e3-a10d-b98e4c17dcff" providerId="ADAL" clId="{30EEAC52-C02D-4413-86F5-DA1571F70151}" dt="2023-02-09T05:21:14.658" v="810" actId="13822"/>
          <ac:spMkLst>
            <pc:docMk/>
            <pc:sldMk cId="192793322" sldId="398"/>
            <ac:spMk id="26" creationId="{A7E8BFFF-6E49-DE31-855F-C61E260F079D}"/>
          </ac:spMkLst>
        </pc:spChg>
        <pc:spChg chg="mod">
          <ac:chgData name="Ramy Mohamed" userId="0cc068d6-35f3-41e3-a10d-b98e4c17dcff" providerId="ADAL" clId="{30EEAC52-C02D-4413-86F5-DA1571F70151}" dt="2023-02-09T05:21:14.658" v="810" actId="13822"/>
          <ac:spMkLst>
            <pc:docMk/>
            <pc:sldMk cId="192793322" sldId="398"/>
            <ac:spMk id="27" creationId="{1B4B1A4E-47C3-70A2-6B66-7F9B31A70547}"/>
          </ac:spMkLst>
        </pc:spChg>
        <pc:spChg chg="mod">
          <ac:chgData name="Ramy Mohamed" userId="0cc068d6-35f3-41e3-a10d-b98e4c17dcff" providerId="ADAL" clId="{30EEAC52-C02D-4413-86F5-DA1571F70151}" dt="2023-02-09T05:21:14.658" v="810" actId="13822"/>
          <ac:spMkLst>
            <pc:docMk/>
            <pc:sldMk cId="192793322" sldId="398"/>
            <ac:spMk id="28" creationId="{B47164C9-AE21-4A5F-59F7-6EB520E54067}"/>
          </ac:spMkLst>
        </pc:spChg>
        <pc:spChg chg="mod">
          <ac:chgData name="Ramy Mohamed" userId="0cc068d6-35f3-41e3-a10d-b98e4c17dcff" providerId="ADAL" clId="{30EEAC52-C02D-4413-86F5-DA1571F70151}" dt="2023-02-09T05:21:14.658" v="810" actId="13822"/>
          <ac:spMkLst>
            <pc:docMk/>
            <pc:sldMk cId="192793322" sldId="398"/>
            <ac:spMk id="29" creationId="{F7C0CEDF-5E3A-8628-5910-6C11A9925F76}"/>
          </ac:spMkLst>
        </pc:spChg>
        <pc:spChg chg="mod">
          <ac:chgData name="Ramy Mohamed" userId="0cc068d6-35f3-41e3-a10d-b98e4c17dcff" providerId="ADAL" clId="{30EEAC52-C02D-4413-86F5-DA1571F70151}" dt="2023-02-09T05:21:14.658" v="810" actId="13822"/>
          <ac:spMkLst>
            <pc:docMk/>
            <pc:sldMk cId="192793322" sldId="398"/>
            <ac:spMk id="30" creationId="{C27BADAD-6981-1C47-7B09-5A4C9DC3C5AC}"/>
          </ac:spMkLst>
        </pc:spChg>
        <pc:spChg chg="mod">
          <ac:chgData name="Ramy Mohamed" userId="0cc068d6-35f3-41e3-a10d-b98e4c17dcff" providerId="ADAL" clId="{30EEAC52-C02D-4413-86F5-DA1571F70151}" dt="2023-02-09T05:21:14.658" v="810" actId="13822"/>
          <ac:spMkLst>
            <pc:docMk/>
            <pc:sldMk cId="192793322" sldId="398"/>
            <ac:spMk id="31" creationId="{E69783E8-FCF3-D995-9B9D-615D7FE3FE51}"/>
          </ac:spMkLst>
        </pc:spChg>
        <pc:spChg chg="mod">
          <ac:chgData name="Ramy Mohamed" userId="0cc068d6-35f3-41e3-a10d-b98e4c17dcff" providerId="ADAL" clId="{30EEAC52-C02D-4413-86F5-DA1571F70151}" dt="2023-02-09T05:21:14.658" v="810" actId="13822"/>
          <ac:spMkLst>
            <pc:docMk/>
            <pc:sldMk cId="192793322" sldId="398"/>
            <ac:spMk id="32" creationId="{97C539CB-4723-2530-FC95-3D4496E00322}"/>
          </ac:spMkLst>
        </pc:spChg>
        <pc:spChg chg="mod">
          <ac:chgData name="Ramy Mohamed" userId="0cc068d6-35f3-41e3-a10d-b98e4c17dcff" providerId="ADAL" clId="{30EEAC52-C02D-4413-86F5-DA1571F70151}" dt="2023-02-09T05:21:14.658" v="810" actId="13822"/>
          <ac:spMkLst>
            <pc:docMk/>
            <pc:sldMk cId="192793322" sldId="398"/>
            <ac:spMk id="33" creationId="{F38C1ABC-0FD2-7747-0EF3-782513C49098}"/>
          </ac:spMkLst>
        </pc:spChg>
        <pc:spChg chg="mod">
          <ac:chgData name="Ramy Mohamed" userId="0cc068d6-35f3-41e3-a10d-b98e4c17dcff" providerId="ADAL" clId="{30EEAC52-C02D-4413-86F5-DA1571F70151}" dt="2023-02-09T05:21:14.658" v="810" actId="13822"/>
          <ac:spMkLst>
            <pc:docMk/>
            <pc:sldMk cId="192793322" sldId="398"/>
            <ac:spMk id="34" creationId="{1C76F7C7-704A-6632-724D-AB9A10AE8B88}"/>
          </ac:spMkLst>
        </pc:spChg>
        <pc:spChg chg="mod">
          <ac:chgData name="Ramy Mohamed" userId="0cc068d6-35f3-41e3-a10d-b98e4c17dcff" providerId="ADAL" clId="{30EEAC52-C02D-4413-86F5-DA1571F70151}" dt="2023-02-09T05:21:14.658" v="810" actId="13822"/>
          <ac:spMkLst>
            <pc:docMk/>
            <pc:sldMk cId="192793322" sldId="398"/>
            <ac:spMk id="35" creationId="{E153C81A-F4F0-76AF-FD2A-16953BA2D557}"/>
          </ac:spMkLst>
        </pc:spChg>
        <pc:spChg chg="mod">
          <ac:chgData name="Ramy Mohamed" userId="0cc068d6-35f3-41e3-a10d-b98e4c17dcff" providerId="ADAL" clId="{30EEAC52-C02D-4413-86F5-DA1571F70151}" dt="2023-02-09T05:22:17.249" v="814" actId="207"/>
          <ac:spMkLst>
            <pc:docMk/>
            <pc:sldMk cId="192793322" sldId="398"/>
            <ac:spMk id="36" creationId="{4FA41D44-7814-393D-2596-E635DFDD7C1D}"/>
          </ac:spMkLst>
        </pc:spChg>
        <pc:spChg chg="mod">
          <ac:chgData name="Ramy Mohamed" userId="0cc068d6-35f3-41e3-a10d-b98e4c17dcff" providerId="ADAL" clId="{30EEAC52-C02D-4413-86F5-DA1571F70151}" dt="2023-02-09T05:22:17.825" v="815" actId="207"/>
          <ac:spMkLst>
            <pc:docMk/>
            <pc:sldMk cId="192793322" sldId="398"/>
            <ac:spMk id="37" creationId="{7975A1E4-D8C6-E7F6-448D-F5FFBFA2D2F7}"/>
          </ac:spMkLst>
        </pc:spChg>
        <pc:spChg chg="mod">
          <ac:chgData name="Ramy Mohamed" userId="0cc068d6-35f3-41e3-a10d-b98e4c17dcff" providerId="ADAL" clId="{30EEAC52-C02D-4413-86F5-DA1571F70151}" dt="2023-02-09T05:22:17.249" v="814" actId="207"/>
          <ac:spMkLst>
            <pc:docMk/>
            <pc:sldMk cId="192793322" sldId="398"/>
            <ac:spMk id="38" creationId="{23ECBA2F-58E4-3B6B-6CBC-7BBF8039BF8F}"/>
          </ac:spMkLst>
        </pc:spChg>
        <pc:spChg chg="mod">
          <ac:chgData name="Ramy Mohamed" userId="0cc068d6-35f3-41e3-a10d-b98e4c17dcff" providerId="ADAL" clId="{30EEAC52-C02D-4413-86F5-DA1571F70151}" dt="2023-02-09T05:22:17.249" v="814" actId="207"/>
          <ac:spMkLst>
            <pc:docMk/>
            <pc:sldMk cId="192793322" sldId="398"/>
            <ac:spMk id="39" creationId="{50DB2FC6-2C34-530C-234A-5E75D4B67F95}"/>
          </ac:spMkLst>
        </pc:spChg>
        <pc:spChg chg="mod">
          <ac:chgData name="Ramy Mohamed" userId="0cc068d6-35f3-41e3-a10d-b98e4c17dcff" providerId="ADAL" clId="{30EEAC52-C02D-4413-86F5-DA1571F70151}" dt="2023-02-09T05:22:17.249" v="814" actId="207"/>
          <ac:spMkLst>
            <pc:docMk/>
            <pc:sldMk cId="192793322" sldId="398"/>
            <ac:spMk id="40" creationId="{DDAF3C67-BE57-2047-64E9-1B0C3DA026CA}"/>
          </ac:spMkLst>
        </pc:spChg>
        <pc:spChg chg="mod">
          <ac:chgData name="Ramy Mohamed" userId="0cc068d6-35f3-41e3-a10d-b98e4c17dcff" providerId="ADAL" clId="{30EEAC52-C02D-4413-86F5-DA1571F70151}" dt="2023-02-09T05:21:14.658" v="810" actId="13822"/>
          <ac:spMkLst>
            <pc:docMk/>
            <pc:sldMk cId="192793322" sldId="398"/>
            <ac:spMk id="41" creationId="{B81B9F55-A318-6C61-E9C7-DD866800E7D3}"/>
          </ac:spMkLst>
        </pc:spChg>
        <pc:spChg chg="mod">
          <ac:chgData name="Ramy Mohamed" userId="0cc068d6-35f3-41e3-a10d-b98e4c17dcff" providerId="ADAL" clId="{30EEAC52-C02D-4413-86F5-DA1571F70151}" dt="2023-02-09T05:21:14.658" v="810" actId="13822"/>
          <ac:spMkLst>
            <pc:docMk/>
            <pc:sldMk cId="192793322" sldId="398"/>
            <ac:spMk id="42" creationId="{3D6E6F8F-4216-5338-C3D4-0F85D353BFFB}"/>
          </ac:spMkLst>
        </pc:spChg>
        <pc:spChg chg="mod">
          <ac:chgData name="Ramy Mohamed" userId="0cc068d6-35f3-41e3-a10d-b98e4c17dcff" providerId="ADAL" clId="{30EEAC52-C02D-4413-86F5-DA1571F70151}" dt="2023-02-09T05:33:52.607" v="819"/>
          <ac:spMkLst>
            <pc:docMk/>
            <pc:sldMk cId="192793322" sldId="398"/>
            <ac:spMk id="44" creationId="{215806C9-D7DD-C3F4-6A05-3DAFCF066D31}"/>
          </ac:spMkLst>
        </pc:spChg>
        <pc:spChg chg="mod">
          <ac:chgData name="Ramy Mohamed" userId="0cc068d6-35f3-41e3-a10d-b98e4c17dcff" providerId="ADAL" clId="{30EEAC52-C02D-4413-86F5-DA1571F70151}" dt="2023-02-09T05:33:52.607" v="819"/>
          <ac:spMkLst>
            <pc:docMk/>
            <pc:sldMk cId="192793322" sldId="398"/>
            <ac:spMk id="45" creationId="{57970338-3837-A10A-89FF-371771E3DE93}"/>
          </ac:spMkLst>
        </pc:spChg>
        <pc:spChg chg="mod">
          <ac:chgData name="Ramy Mohamed" userId="0cc068d6-35f3-41e3-a10d-b98e4c17dcff" providerId="ADAL" clId="{30EEAC52-C02D-4413-86F5-DA1571F70151}" dt="2023-02-09T05:33:52.607" v="819"/>
          <ac:spMkLst>
            <pc:docMk/>
            <pc:sldMk cId="192793322" sldId="398"/>
            <ac:spMk id="46" creationId="{0E9B7D10-377F-E23F-11B8-3EA0AD6ACEB6}"/>
          </ac:spMkLst>
        </pc:spChg>
        <pc:spChg chg="mod">
          <ac:chgData name="Ramy Mohamed" userId="0cc068d6-35f3-41e3-a10d-b98e4c17dcff" providerId="ADAL" clId="{30EEAC52-C02D-4413-86F5-DA1571F70151}" dt="2023-02-09T05:33:52.607" v="819"/>
          <ac:spMkLst>
            <pc:docMk/>
            <pc:sldMk cId="192793322" sldId="398"/>
            <ac:spMk id="47" creationId="{7AA11EA1-7FB6-8239-A46E-EFCFA4DFD955}"/>
          </ac:spMkLst>
        </pc:spChg>
        <pc:spChg chg="mod">
          <ac:chgData name="Ramy Mohamed" userId="0cc068d6-35f3-41e3-a10d-b98e4c17dcff" providerId="ADAL" clId="{30EEAC52-C02D-4413-86F5-DA1571F70151}" dt="2023-02-09T05:33:52.607" v="819"/>
          <ac:spMkLst>
            <pc:docMk/>
            <pc:sldMk cId="192793322" sldId="398"/>
            <ac:spMk id="48" creationId="{DF5B457D-6E17-E388-B09C-BB762E907AF6}"/>
          </ac:spMkLst>
        </pc:spChg>
        <pc:spChg chg="mod">
          <ac:chgData name="Ramy Mohamed" userId="0cc068d6-35f3-41e3-a10d-b98e4c17dcff" providerId="ADAL" clId="{30EEAC52-C02D-4413-86F5-DA1571F70151}" dt="2023-02-09T05:33:52.607" v="819"/>
          <ac:spMkLst>
            <pc:docMk/>
            <pc:sldMk cId="192793322" sldId="398"/>
            <ac:spMk id="49" creationId="{48DDCF27-4161-8DA9-ED7D-686F530B6605}"/>
          </ac:spMkLst>
        </pc:spChg>
        <pc:spChg chg="mod">
          <ac:chgData name="Ramy Mohamed" userId="0cc068d6-35f3-41e3-a10d-b98e4c17dcff" providerId="ADAL" clId="{30EEAC52-C02D-4413-86F5-DA1571F70151}" dt="2023-02-09T05:33:52.607" v="819"/>
          <ac:spMkLst>
            <pc:docMk/>
            <pc:sldMk cId="192793322" sldId="398"/>
            <ac:spMk id="50" creationId="{BDC98A27-AC73-14EA-B2BD-023E9D9CE655}"/>
          </ac:spMkLst>
        </pc:spChg>
        <pc:spChg chg="mod">
          <ac:chgData name="Ramy Mohamed" userId="0cc068d6-35f3-41e3-a10d-b98e4c17dcff" providerId="ADAL" clId="{30EEAC52-C02D-4413-86F5-DA1571F70151}" dt="2023-02-09T05:33:52.607" v="819"/>
          <ac:spMkLst>
            <pc:docMk/>
            <pc:sldMk cId="192793322" sldId="398"/>
            <ac:spMk id="51" creationId="{C806E51F-9810-874C-9D36-669A4146F16E}"/>
          </ac:spMkLst>
        </pc:spChg>
        <pc:spChg chg="mod">
          <ac:chgData name="Ramy Mohamed" userId="0cc068d6-35f3-41e3-a10d-b98e4c17dcff" providerId="ADAL" clId="{30EEAC52-C02D-4413-86F5-DA1571F70151}" dt="2023-02-09T05:33:52.607" v="819"/>
          <ac:spMkLst>
            <pc:docMk/>
            <pc:sldMk cId="192793322" sldId="398"/>
            <ac:spMk id="52" creationId="{3E31F3A2-117D-9280-8B84-88EC901A0CCF}"/>
          </ac:spMkLst>
        </pc:spChg>
        <pc:spChg chg="mod">
          <ac:chgData name="Ramy Mohamed" userId="0cc068d6-35f3-41e3-a10d-b98e4c17dcff" providerId="ADAL" clId="{30EEAC52-C02D-4413-86F5-DA1571F70151}" dt="2023-02-09T05:33:52.607" v="819"/>
          <ac:spMkLst>
            <pc:docMk/>
            <pc:sldMk cId="192793322" sldId="398"/>
            <ac:spMk id="53" creationId="{2CAEF58E-46FF-7F05-4983-5F35E8D0AE92}"/>
          </ac:spMkLst>
        </pc:spChg>
        <pc:spChg chg="mod">
          <ac:chgData name="Ramy Mohamed" userId="0cc068d6-35f3-41e3-a10d-b98e4c17dcff" providerId="ADAL" clId="{30EEAC52-C02D-4413-86F5-DA1571F70151}" dt="2023-02-09T05:33:52.607" v="819"/>
          <ac:spMkLst>
            <pc:docMk/>
            <pc:sldMk cId="192793322" sldId="398"/>
            <ac:spMk id="54" creationId="{79C7D361-6705-81AF-B610-4549DEA4D40D}"/>
          </ac:spMkLst>
        </pc:spChg>
        <pc:spChg chg="mod">
          <ac:chgData name="Ramy Mohamed" userId="0cc068d6-35f3-41e3-a10d-b98e4c17dcff" providerId="ADAL" clId="{30EEAC52-C02D-4413-86F5-DA1571F70151}" dt="2023-02-09T05:33:52.607" v="819"/>
          <ac:spMkLst>
            <pc:docMk/>
            <pc:sldMk cId="192793322" sldId="398"/>
            <ac:spMk id="55" creationId="{A85925F9-9711-A224-1D8A-36B1C0BCF230}"/>
          </ac:spMkLst>
        </pc:spChg>
        <pc:spChg chg="mod">
          <ac:chgData name="Ramy Mohamed" userId="0cc068d6-35f3-41e3-a10d-b98e4c17dcff" providerId="ADAL" clId="{30EEAC52-C02D-4413-86F5-DA1571F70151}" dt="2023-02-09T05:33:52.607" v="819"/>
          <ac:spMkLst>
            <pc:docMk/>
            <pc:sldMk cId="192793322" sldId="398"/>
            <ac:spMk id="56" creationId="{FC6E302A-7BAF-2C5C-75A7-05672F000757}"/>
          </ac:spMkLst>
        </pc:spChg>
        <pc:spChg chg="mod">
          <ac:chgData name="Ramy Mohamed" userId="0cc068d6-35f3-41e3-a10d-b98e4c17dcff" providerId="ADAL" clId="{30EEAC52-C02D-4413-86F5-DA1571F70151}" dt="2023-02-09T05:33:52.607" v="819"/>
          <ac:spMkLst>
            <pc:docMk/>
            <pc:sldMk cId="192793322" sldId="398"/>
            <ac:spMk id="57" creationId="{F8421109-F5AC-6388-36F6-D06986F79BA9}"/>
          </ac:spMkLst>
        </pc:spChg>
        <pc:spChg chg="mod">
          <ac:chgData name="Ramy Mohamed" userId="0cc068d6-35f3-41e3-a10d-b98e4c17dcff" providerId="ADAL" clId="{30EEAC52-C02D-4413-86F5-DA1571F70151}" dt="2023-02-09T05:33:52.607" v="819"/>
          <ac:spMkLst>
            <pc:docMk/>
            <pc:sldMk cId="192793322" sldId="398"/>
            <ac:spMk id="58" creationId="{CC4D1797-9254-8CD8-CF6B-B8E9C8BB8ADB}"/>
          </ac:spMkLst>
        </pc:spChg>
        <pc:spChg chg="mod">
          <ac:chgData name="Ramy Mohamed" userId="0cc068d6-35f3-41e3-a10d-b98e4c17dcff" providerId="ADAL" clId="{30EEAC52-C02D-4413-86F5-DA1571F70151}" dt="2023-02-09T05:34:33.120" v="834" actId="207"/>
          <ac:spMkLst>
            <pc:docMk/>
            <pc:sldMk cId="192793322" sldId="398"/>
            <ac:spMk id="59" creationId="{ADB38AE1-87AC-8C7C-7B2C-E0C3CE43A6E1}"/>
          </ac:spMkLst>
        </pc:spChg>
        <pc:spChg chg="mod">
          <ac:chgData name="Ramy Mohamed" userId="0cc068d6-35f3-41e3-a10d-b98e4c17dcff" providerId="ADAL" clId="{30EEAC52-C02D-4413-86F5-DA1571F70151}" dt="2023-02-09T05:34:20.319" v="830" actId="207"/>
          <ac:spMkLst>
            <pc:docMk/>
            <pc:sldMk cId="192793322" sldId="398"/>
            <ac:spMk id="60" creationId="{778E4CB8-EF02-D515-AECD-177CB6309742}"/>
          </ac:spMkLst>
        </pc:spChg>
        <pc:spChg chg="mod">
          <ac:chgData name="Ramy Mohamed" userId="0cc068d6-35f3-41e3-a10d-b98e4c17dcff" providerId="ADAL" clId="{30EEAC52-C02D-4413-86F5-DA1571F70151}" dt="2023-02-09T05:34:15.649" v="828" actId="207"/>
          <ac:spMkLst>
            <pc:docMk/>
            <pc:sldMk cId="192793322" sldId="398"/>
            <ac:spMk id="61" creationId="{A42F6FD1-5C72-38B1-4D4E-C40571745E7A}"/>
          </ac:spMkLst>
        </pc:spChg>
        <pc:spChg chg="mod">
          <ac:chgData name="Ramy Mohamed" userId="0cc068d6-35f3-41e3-a10d-b98e4c17dcff" providerId="ADAL" clId="{30EEAC52-C02D-4413-86F5-DA1571F70151}" dt="2023-02-09T05:34:11.968" v="827" actId="207"/>
          <ac:spMkLst>
            <pc:docMk/>
            <pc:sldMk cId="192793322" sldId="398"/>
            <ac:spMk id="62" creationId="{453B368D-8320-3CC8-591D-2D927A9F4A3D}"/>
          </ac:spMkLst>
        </pc:spChg>
        <pc:spChg chg="mod">
          <ac:chgData name="Ramy Mohamed" userId="0cc068d6-35f3-41e3-a10d-b98e4c17dcff" providerId="ADAL" clId="{30EEAC52-C02D-4413-86F5-DA1571F70151}" dt="2023-02-09T05:34:07.961" v="825" actId="207"/>
          <ac:spMkLst>
            <pc:docMk/>
            <pc:sldMk cId="192793322" sldId="398"/>
            <ac:spMk id="63" creationId="{3BAA3DA3-70CF-01D7-D67E-DCAC9CE8B51F}"/>
          </ac:spMkLst>
        </pc:spChg>
        <pc:spChg chg="mod">
          <ac:chgData name="Ramy Mohamed" userId="0cc068d6-35f3-41e3-a10d-b98e4c17dcff" providerId="ADAL" clId="{30EEAC52-C02D-4413-86F5-DA1571F70151}" dt="2023-02-09T05:34:10.305" v="826" actId="207"/>
          <ac:spMkLst>
            <pc:docMk/>
            <pc:sldMk cId="192793322" sldId="398"/>
            <ac:spMk id="6144" creationId="{923F7697-FCC0-DE58-717E-783DF5EA30C5}"/>
          </ac:spMkLst>
        </pc:spChg>
        <pc:spChg chg="mod">
          <ac:chgData name="Ramy Mohamed" userId="0cc068d6-35f3-41e3-a10d-b98e4c17dcff" providerId="ADAL" clId="{30EEAC52-C02D-4413-86F5-DA1571F70151}" dt="2023-02-09T05:34:25.919" v="831" actId="207"/>
          <ac:spMkLst>
            <pc:docMk/>
            <pc:sldMk cId="192793322" sldId="398"/>
            <ac:spMk id="6145" creationId="{A7F0DC85-1776-C2E9-26CE-1F9425491717}"/>
          </ac:spMkLst>
        </pc:spChg>
        <pc:spChg chg="mod">
          <ac:chgData name="Ramy Mohamed" userId="0cc068d6-35f3-41e3-a10d-b98e4c17dcff" providerId="ADAL" clId="{30EEAC52-C02D-4413-86F5-DA1571F70151}" dt="2023-02-09T05:34:28.377" v="832" actId="207"/>
          <ac:spMkLst>
            <pc:docMk/>
            <pc:sldMk cId="192793322" sldId="398"/>
            <ac:spMk id="6146" creationId="{846F1946-F513-4AE5-B76A-2CA601CB782B}"/>
          </ac:spMkLst>
        </pc:spChg>
        <pc:spChg chg="mod">
          <ac:chgData name="Ramy Mohamed" userId="0cc068d6-35f3-41e3-a10d-b98e4c17dcff" providerId="ADAL" clId="{30EEAC52-C02D-4413-86F5-DA1571F70151}" dt="2023-02-09T05:34:30.984" v="833" actId="207"/>
          <ac:spMkLst>
            <pc:docMk/>
            <pc:sldMk cId="192793322" sldId="398"/>
            <ac:spMk id="6147" creationId="{4CD4CDD4-6ECA-E7CE-5FC1-735CCFD20A6D}"/>
          </ac:spMkLst>
        </pc:spChg>
        <pc:spChg chg="mod">
          <ac:chgData name="Ramy Mohamed" userId="0cc068d6-35f3-41e3-a10d-b98e4c17dcff" providerId="ADAL" clId="{30EEAC52-C02D-4413-86F5-DA1571F70151}" dt="2023-02-09T05:33:52.607" v="819"/>
          <ac:spMkLst>
            <pc:docMk/>
            <pc:sldMk cId="192793322" sldId="398"/>
            <ac:spMk id="6148" creationId="{B82451C4-E1F3-365D-8F58-35B933404140}"/>
          </ac:spMkLst>
        </pc:spChg>
        <pc:spChg chg="mod">
          <ac:chgData name="Ramy Mohamed" userId="0cc068d6-35f3-41e3-a10d-b98e4c17dcff" providerId="ADAL" clId="{30EEAC52-C02D-4413-86F5-DA1571F70151}" dt="2023-02-09T05:34:38.936" v="835" actId="403"/>
          <ac:spMkLst>
            <pc:docMk/>
            <pc:sldMk cId="192793322" sldId="398"/>
            <ac:spMk id="6149" creationId="{988C7A50-DC1C-9EC2-AFE4-36CF686C79A7}"/>
          </ac:spMkLst>
        </pc:spChg>
        <pc:spChg chg="add mod">
          <ac:chgData name="Ramy Mohamed" userId="0cc068d6-35f3-41e3-a10d-b98e4c17dcff" providerId="ADAL" clId="{30EEAC52-C02D-4413-86F5-DA1571F70151}" dt="2023-02-09T05:43:39.304" v="903" actId="20577"/>
          <ac:spMkLst>
            <pc:docMk/>
            <pc:sldMk cId="192793322" sldId="398"/>
            <ac:spMk id="6151" creationId="{09DF6B7D-5691-546E-4965-E22105FB0B69}"/>
          </ac:spMkLst>
        </pc:spChg>
        <pc:spChg chg="add del">
          <ac:chgData name="Ramy Mohamed" userId="0cc068d6-35f3-41e3-a10d-b98e4c17dcff" providerId="ADAL" clId="{30EEAC52-C02D-4413-86F5-DA1571F70151}" dt="2023-02-09T05:35:39.443" v="840" actId="22"/>
          <ac:spMkLst>
            <pc:docMk/>
            <pc:sldMk cId="192793322" sldId="398"/>
            <ac:spMk id="6154" creationId="{6F80E30D-075D-5F5C-292D-10C0B64F33A8}"/>
          </ac:spMkLst>
        </pc:spChg>
        <pc:spChg chg="add del">
          <ac:chgData name="Ramy Mohamed" userId="0cc068d6-35f3-41e3-a10d-b98e4c17dcff" providerId="ADAL" clId="{30EEAC52-C02D-4413-86F5-DA1571F70151}" dt="2023-02-09T05:36:07.066" v="853" actId="22"/>
          <ac:spMkLst>
            <pc:docMk/>
            <pc:sldMk cId="192793322" sldId="398"/>
            <ac:spMk id="6156" creationId="{82240D94-E259-F209-474A-BB8461D5AA11}"/>
          </ac:spMkLst>
        </pc:spChg>
        <pc:grpChg chg="add del mod">
          <ac:chgData name="Ramy Mohamed" userId="0cc068d6-35f3-41e3-a10d-b98e4c17dcff" providerId="ADAL" clId="{30EEAC52-C02D-4413-86F5-DA1571F70151}" dt="2023-02-09T05:22:21.457" v="818"/>
          <ac:grpSpMkLst>
            <pc:docMk/>
            <pc:sldMk cId="192793322" sldId="398"/>
            <ac:grpSpMk id="2" creationId="{1597CB68-110A-FED4-608C-ADACD5FBC480}"/>
          </ac:grpSpMkLst>
        </pc:grpChg>
        <pc:grpChg chg="del">
          <ac:chgData name="Ramy Mohamed" userId="0cc068d6-35f3-41e3-a10d-b98e4c17dcff" providerId="ADAL" clId="{30EEAC52-C02D-4413-86F5-DA1571F70151}" dt="2023-02-09T05:19:02.087" v="780" actId="478"/>
          <ac:grpSpMkLst>
            <pc:docMk/>
            <pc:sldMk cId="192793322" sldId="398"/>
            <ac:grpSpMk id="16" creationId="{60CF91DA-0ADB-C857-0325-E9FA86D9DF3B}"/>
          </ac:grpSpMkLst>
        </pc:grpChg>
        <pc:grpChg chg="del">
          <ac:chgData name="Ramy Mohamed" userId="0cc068d6-35f3-41e3-a10d-b98e4c17dcff" providerId="ADAL" clId="{30EEAC52-C02D-4413-86F5-DA1571F70151}" dt="2023-02-09T05:19:01.064" v="779" actId="478"/>
          <ac:grpSpMkLst>
            <pc:docMk/>
            <pc:sldMk cId="192793322" sldId="398"/>
            <ac:grpSpMk id="17" creationId="{AEBEDA89-B369-15E5-D137-3697F2CA8E36}"/>
          </ac:grpSpMkLst>
        </pc:grpChg>
        <pc:grpChg chg="add mod">
          <ac:chgData name="Ramy Mohamed" userId="0cc068d6-35f3-41e3-a10d-b98e4c17dcff" providerId="ADAL" clId="{30EEAC52-C02D-4413-86F5-DA1571F70151}" dt="2023-02-09T05:35:28.430" v="837" actId="1076"/>
          <ac:grpSpMkLst>
            <pc:docMk/>
            <pc:sldMk cId="192793322" sldId="398"/>
            <ac:grpSpMk id="43" creationId="{F06A5774-C3B3-FFAE-7C94-54741BE6AE1D}"/>
          </ac:grpSpMkLst>
        </pc:grpChg>
        <pc:cxnChg chg="mod">
          <ac:chgData name="Ramy Mohamed" userId="0cc068d6-35f3-41e3-a10d-b98e4c17dcff" providerId="ADAL" clId="{30EEAC52-C02D-4413-86F5-DA1571F70151}" dt="2023-02-09T05:19:01.064" v="779" actId="478"/>
          <ac:cxnSpMkLst>
            <pc:docMk/>
            <pc:sldMk cId="192793322" sldId="398"/>
            <ac:cxnSpMk id="13" creationId="{79338FD9-723F-1C7B-3C34-340823530A0C}"/>
          </ac:cxnSpMkLst>
        </pc:cxnChg>
        <pc:cxnChg chg="mod">
          <ac:chgData name="Ramy Mohamed" userId="0cc068d6-35f3-41e3-a10d-b98e4c17dcff" providerId="ADAL" clId="{30EEAC52-C02D-4413-86F5-DA1571F70151}" dt="2023-02-09T05:19:01.064" v="779" actId="478"/>
          <ac:cxnSpMkLst>
            <pc:docMk/>
            <pc:sldMk cId="192793322" sldId="398"/>
            <ac:cxnSpMk id="14" creationId="{83513FE8-6154-0890-2650-B3208D93EE64}"/>
          </ac:cxnSpMkLst>
        </pc:cxnChg>
        <pc:cxnChg chg="mod">
          <ac:chgData name="Ramy Mohamed" userId="0cc068d6-35f3-41e3-a10d-b98e4c17dcff" providerId="ADAL" clId="{30EEAC52-C02D-4413-86F5-DA1571F70151}" dt="2023-02-09T05:19:01.064" v="779" actId="478"/>
          <ac:cxnSpMkLst>
            <pc:docMk/>
            <pc:sldMk cId="192793322" sldId="398"/>
            <ac:cxnSpMk id="15" creationId="{66233048-3A4E-62B4-72DA-002A333D2E2B}"/>
          </ac:cxnSpMkLst>
        </pc:cxnChg>
      </pc:sldChg>
      <pc:sldChg chg="add del">
        <pc:chgData name="Ramy Mohamed" userId="0cc068d6-35f3-41e3-a10d-b98e4c17dcff" providerId="ADAL" clId="{30EEAC52-C02D-4413-86F5-DA1571F70151}" dt="2023-02-09T05:19:11.450" v="804"/>
        <pc:sldMkLst>
          <pc:docMk/>
          <pc:sldMk cId="1448008882" sldId="399"/>
        </pc:sldMkLst>
      </pc:sldChg>
      <pc:sldChg chg="addSp delSp modSp add mod">
        <pc:chgData name="Ramy Mohamed" userId="0cc068d6-35f3-41e3-a10d-b98e4c17dcff" providerId="ADAL" clId="{30EEAC52-C02D-4413-86F5-DA1571F70151}" dt="2023-02-09T05:37:06.159" v="872" actId="1076"/>
        <pc:sldMkLst>
          <pc:docMk/>
          <pc:sldMk cId="2970322722" sldId="399"/>
        </pc:sldMkLst>
        <pc:spChg chg="add del mod">
          <ac:chgData name="Ramy Mohamed" userId="0cc068d6-35f3-41e3-a10d-b98e4c17dcff" providerId="ADAL" clId="{30EEAC52-C02D-4413-86F5-DA1571F70151}" dt="2023-02-09T05:36:17.313" v="858" actId="478"/>
          <ac:spMkLst>
            <pc:docMk/>
            <pc:sldMk cId="2970322722" sldId="399"/>
            <ac:spMk id="3" creationId="{C312952A-F598-74A9-5DF7-A8315F660A8B}"/>
          </ac:spMkLst>
        </pc:spChg>
        <pc:spChg chg="add mod">
          <ac:chgData name="Ramy Mohamed" userId="0cc068d6-35f3-41e3-a10d-b98e4c17dcff" providerId="ADAL" clId="{30EEAC52-C02D-4413-86F5-DA1571F70151}" dt="2023-02-09T05:37:06.159" v="872" actId="1076"/>
          <ac:spMkLst>
            <pc:docMk/>
            <pc:sldMk cId="2970322722" sldId="399"/>
            <ac:spMk id="4" creationId="{BD43D400-DD70-7D20-AB24-99A1D6C7EDAC}"/>
          </ac:spMkLst>
        </pc:spChg>
        <pc:spChg chg="mod">
          <ac:chgData name="Ramy Mohamed" userId="0cc068d6-35f3-41e3-a10d-b98e4c17dcff" providerId="ADAL" clId="{30EEAC52-C02D-4413-86F5-DA1571F70151}" dt="2023-02-09T05:36:11.732" v="855"/>
          <ac:spMkLst>
            <pc:docMk/>
            <pc:sldMk cId="2970322722" sldId="399"/>
            <ac:spMk id="6" creationId="{00000000-0000-0000-0000-000000000000}"/>
          </ac:spMkLst>
        </pc:spChg>
        <pc:spChg chg="add mod">
          <ac:chgData name="Ramy Mohamed" userId="0cc068d6-35f3-41e3-a10d-b98e4c17dcff" providerId="ADAL" clId="{30EEAC52-C02D-4413-86F5-DA1571F70151}" dt="2023-02-09T05:36:47.734" v="868" actId="1076"/>
          <ac:spMkLst>
            <pc:docMk/>
            <pc:sldMk cId="2970322722" sldId="399"/>
            <ac:spMk id="7" creationId="{E8065561-C38A-23D5-462C-AE1C2D34298B}"/>
          </ac:spMkLst>
        </pc:spChg>
        <pc:spChg chg="add mod">
          <ac:chgData name="Ramy Mohamed" userId="0cc068d6-35f3-41e3-a10d-b98e4c17dcff" providerId="ADAL" clId="{30EEAC52-C02D-4413-86F5-DA1571F70151}" dt="2023-02-09T05:36:52.367" v="869" actId="1076"/>
          <ac:spMkLst>
            <pc:docMk/>
            <pc:sldMk cId="2970322722" sldId="399"/>
            <ac:spMk id="8" creationId="{88EF0B49-511B-B980-D453-1DC9F60995D8}"/>
          </ac:spMkLst>
        </pc:spChg>
        <pc:spChg chg="add mod">
          <ac:chgData name="Ramy Mohamed" userId="0cc068d6-35f3-41e3-a10d-b98e4c17dcff" providerId="ADAL" clId="{30EEAC52-C02D-4413-86F5-DA1571F70151}" dt="2023-02-09T05:36:42.990" v="867" actId="14100"/>
          <ac:spMkLst>
            <pc:docMk/>
            <pc:sldMk cId="2970322722" sldId="399"/>
            <ac:spMk id="9" creationId="{F619E354-B4D9-ADEA-EA9B-65D494455756}"/>
          </ac:spMkLst>
        </pc:spChg>
        <pc:spChg chg="add del mod">
          <ac:chgData name="Ramy Mohamed" userId="0cc068d6-35f3-41e3-a10d-b98e4c17dcff" providerId="ADAL" clId="{30EEAC52-C02D-4413-86F5-DA1571F70151}" dt="2023-02-09T05:36:29.486" v="861" actId="478"/>
          <ac:spMkLst>
            <pc:docMk/>
            <pc:sldMk cId="2970322722" sldId="399"/>
            <ac:spMk id="14" creationId="{42CB228F-A789-3076-515C-5909FDD81054}"/>
          </ac:spMkLst>
        </pc:spChg>
        <pc:spChg chg="del">
          <ac:chgData name="Ramy Mohamed" userId="0cc068d6-35f3-41e3-a10d-b98e4c17dcff" providerId="ADAL" clId="{30EEAC52-C02D-4413-86F5-DA1571F70151}" dt="2023-02-09T05:36:15.066" v="857" actId="478"/>
          <ac:spMkLst>
            <pc:docMk/>
            <pc:sldMk cId="2970322722" sldId="399"/>
            <ac:spMk id="6151" creationId="{09DF6B7D-5691-546E-4965-E22105FB0B69}"/>
          </ac:spMkLst>
        </pc:spChg>
        <pc:grpChg chg="del">
          <ac:chgData name="Ramy Mohamed" userId="0cc068d6-35f3-41e3-a10d-b98e4c17dcff" providerId="ADAL" clId="{30EEAC52-C02D-4413-86F5-DA1571F70151}" dt="2023-02-09T05:36:13.472" v="856" actId="478"/>
          <ac:grpSpMkLst>
            <pc:docMk/>
            <pc:sldMk cId="2970322722" sldId="399"/>
            <ac:grpSpMk id="43" creationId="{F06A5774-C3B3-FFAE-7C94-54741BE6AE1D}"/>
          </ac:grpSpMkLst>
        </pc:grpChg>
        <pc:picChg chg="add mod">
          <ac:chgData name="Ramy Mohamed" userId="0cc068d6-35f3-41e3-a10d-b98e4c17dcff" providerId="ADAL" clId="{30EEAC52-C02D-4413-86F5-DA1571F70151}" dt="2023-02-09T05:36:27.512" v="860" actId="1076"/>
          <ac:picMkLst>
            <pc:docMk/>
            <pc:sldMk cId="2970322722" sldId="399"/>
            <ac:picMk id="10" creationId="{C92A4F49-7B09-C1EF-71C8-591C8F7EAF01}"/>
          </ac:picMkLst>
        </pc:picChg>
        <pc:picChg chg="add mod">
          <ac:chgData name="Ramy Mohamed" userId="0cc068d6-35f3-41e3-a10d-b98e4c17dcff" providerId="ADAL" clId="{30EEAC52-C02D-4413-86F5-DA1571F70151}" dt="2023-02-09T05:36:27.512" v="860" actId="1076"/>
          <ac:picMkLst>
            <pc:docMk/>
            <pc:sldMk cId="2970322722" sldId="399"/>
            <ac:picMk id="11" creationId="{BAE72CF6-D7B2-CDD5-EF78-A00370A7A2A7}"/>
          </ac:picMkLst>
        </pc:picChg>
        <pc:picChg chg="add mod">
          <ac:chgData name="Ramy Mohamed" userId="0cc068d6-35f3-41e3-a10d-b98e4c17dcff" providerId="ADAL" clId="{30EEAC52-C02D-4413-86F5-DA1571F70151}" dt="2023-02-09T05:36:27.512" v="860" actId="1076"/>
          <ac:picMkLst>
            <pc:docMk/>
            <pc:sldMk cId="2970322722" sldId="399"/>
            <ac:picMk id="12" creationId="{F54A1C97-BB79-C93C-4A56-5F55EB803916}"/>
          </ac:picMkLst>
        </pc:picChg>
        <pc:picChg chg="add mod">
          <ac:chgData name="Ramy Mohamed" userId="0cc068d6-35f3-41e3-a10d-b98e4c17dcff" providerId="ADAL" clId="{30EEAC52-C02D-4413-86F5-DA1571F70151}" dt="2023-02-09T05:36:27.512" v="860" actId="1076"/>
          <ac:picMkLst>
            <pc:docMk/>
            <pc:sldMk cId="2970322722" sldId="399"/>
            <ac:picMk id="13" creationId="{B4163F09-84C9-DBFC-04A2-A84EC6DE60C9}"/>
          </ac:picMkLst>
        </pc:picChg>
        <pc:picChg chg="add mod">
          <ac:chgData name="Ramy Mohamed" userId="0cc068d6-35f3-41e3-a10d-b98e4c17dcff" providerId="ADAL" clId="{30EEAC52-C02D-4413-86F5-DA1571F70151}" dt="2023-02-09T05:36:27.512" v="860" actId="1076"/>
          <ac:picMkLst>
            <pc:docMk/>
            <pc:sldMk cId="2970322722" sldId="399"/>
            <ac:picMk id="15" creationId="{8F0F4F0D-A11D-9241-30E3-586194B6BFC1}"/>
          </ac:picMkLst>
        </pc:picChg>
        <pc:picChg chg="add mod">
          <ac:chgData name="Ramy Mohamed" userId="0cc068d6-35f3-41e3-a10d-b98e4c17dcff" providerId="ADAL" clId="{30EEAC52-C02D-4413-86F5-DA1571F70151}" dt="2023-02-09T05:36:27.512" v="860" actId="1076"/>
          <ac:picMkLst>
            <pc:docMk/>
            <pc:sldMk cId="2970322722" sldId="399"/>
            <ac:picMk id="16" creationId="{05DD850A-B408-6623-5C56-6344212F92B0}"/>
          </ac:picMkLst>
        </pc:picChg>
        <pc:picChg chg="add mod">
          <ac:chgData name="Ramy Mohamed" userId="0cc068d6-35f3-41e3-a10d-b98e4c17dcff" providerId="ADAL" clId="{30EEAC52-C02D-4413-86F5-DA1571F70151}" dt="2023-02-09T05:36:27.512" v="860" actId="1076"/>
          <ac:picMkLst>
            <pc:docMk/>
            <pc:sldMk cId="2970322722" sldId="399"/>
            <ac:picMk id="17" creationId="{650C9878-21BA-DD78-D788-B86DE2ECD454}"/>
          </ac:picMkLst>
        </pc:picChg>
        <pc:picChg chg="add mod">
          <ac:chgData name="Ramy Mohamed" userId="0cc068d6-35f3-41e3-a10d-b98e4c17dcff" providerId="ADAL" clId="{30EEAC52-C02D-4413-86F5-DA1571F70151}" dt="2023-02-09T05:36:27.512" v="860" actId="1076"/>
          <ac:picMkLst>
            <pc:docMk/>
            <pc:sldMk cId="2970322722" sldId="399"/>
            <ac:picMk id="18" creationId="{81F6A619-56CB-FE6C-02E8-E967B0D83189}"/>
          </ac:picMkLst>
        </pc:picChg>
      </pc:sldChg>
      <pc:sldChg chg="addSp delSp modSp add mod">
        <pc:chgData name="Ramy Mohamed" userId="0cc068d6-35f3-41e3-a10d-b98e4c17dcff" providerId="ADAL" clId="{30EEAC52-C02D-4413-86F5-DA1571F70151}" dt="2023-02-09T05:45:23.798" v="918" actId="14100"/>
        <pc:sldMkLst>
          <pc:docMk/>
          <pc:sldMk cId="3771315169" sldId="400"/>
        </pc:sldMkLst>
        <pc:spChg chg="add del mod">
          <ac:chgData name="Ramy Mohamed" userId="0cc068d6-35f3-41e3-a10d-b98e4c17dcff" providerId="ADAL" clId="{30EEAC52-C02D-4413-86F5-DA1571F70151}" dt="2023-02-09T05:38:09.758" v="879" actId="478"/>
          <ac:spMkLst>
            <pc:docMk/>
            <pc:sldMk cId="3771315169" sldId="400"/>
            <ac:spMk id="3" creationId="{ECB9C26F-0EC2-47B2-5900-8A1B5C8A5308}"/>
          </ac:spMkLst>
        </pc:spChg>
        <pc:spChg chg="del">
          <ac:chgData name="Ramy Mohamed" userId="0cc068d6-35f3-41e3-a10d-b98e4c17dcff" providerId="ADAL" clId="{30EEAC52-C02D-4413-86F5-DA1571F70151}" dt="2023-02-09T05:38:06.616" v="875" actId="478"/>
          <ac:spMkLst>
            <pc:docMk/>
            <pc:sldMk cId="3771315169" sldId="400"/>
            <ac:spMk id="4" creationId="{BD43D400-DD70-7D20-AB24-99A1D6C7EDAC}"/>
          </ac:spMkLst>
        </pc:spChg>
        <pc:spChg chg="mod">
          <ac:chgData name="Ramy Mohamed" userId="0cc068d6-35f3-41e3-a10d-b98e4c17dcff" providerId="ADAL" clId="{30EEAC52-C02D-4413-86F5-DA1571F70151}" dt="2023-02-09T05:38:02.291" v="874"/>
          <ac:spMkLst>
            <pc:docMk/>
            <pc:sldMk cId="3771315169" sldId="400"/>
            <ac:spMk id="6" creationId="{00000000-0000-0000-0000-000000000000}"/>
          </ac:spMkLst>
        </pc:spChg>
        <pc:spChg chg="del">
          <ac:chgData name="Ramy Mohamed" userId="0cc068d6-35f3-41e3-a10d-b98e4c17dcff" providerId="ADAL" clId="{30EEAC52-C02D-4413-86F5-DA1571F70151}" dt="2023-02-09T05:38:07.502" v="876" actId="478"/>
          <ac:spMkLst>
            <pc:docMk/>
            <pc:sldMk cId="3771315169" sldId="400"/>
            <ac:spMk id="7" creationId="{E8065561-C38A-23D5-462C-AE1C2D34298B}"/>
          </ac:spMkLst>
        </pc:spChg>
        <pc:spChg chg="del mod">
          <ac:chgData name="Ramy Mohamed" userId="0cc068d6-35f3-41e3-a10d-b98e4c17dcff" providerId="ADAL" clId="{30EEAC52-C02D-4413-86F5-DA1571F70151}" dt="2023-02-09T05:38:09.143" v="878" actId="478"/>
          <ac:spMkLst>
            <pc:docMk/>
            <pc:sldMk cId="3771315169" sldId="400"/>
            <ac:spMk id="8" creationId="{88EF0B49-511B-B980-D453-1DC9F60995D8}"/>
          </ac:spMkLst>
        </pc:spChg>
        <pc:spChg chg="del">
          <ac:chgData name="Ramy Mohamed" userId="0cc068d6-35f3-41e3-a10d-b98e4c17dcff" providerId="ADAL" clId="{30EEAC52-C02D-4413-86F5-DA1571F70151}" dt="2023-02-09T05:38:06.616" v="875" actId="478"/>
          <ac:spMkLst>
            <pc:docMk/>
            <pc:sldMk cId="3771315169" sldId="400"/>
            <ac:spMk id="9" creationId="{F619E354-B4D9-ADEA-EA9B-65D494455756}"/>
          </ac:spMkLst>
        </pc:spChg>
        <pc:spChg chg="add mod">
          <ac:chgData name="Ramy Mohamed" userId="0cc068d6-35f3-41e3-a10d-b98e4c17dcff" providerId="ADAL" clId="{30EEAC52-C02D-4413-86F5-DA1571F70151}" dt="2023-02-09T05:38:41.167" v="893" actId="20577"/>
          <ac:spMkLst>
            <pc:docMk/>
            <pc:sldMk cId="3771315169" sldId="400"/>
            <ac:spMk id="14" creationId="{BD3793A0-7844-72B0-0BE3-E74473565D04}"/>
          </ac:spMkLst>
        </pc:spChg>
        <pc:spChg chg="add del">
          <ac:chgData name="Ramy Mohamed" userId="0cc068d6-35f3-41e3-a10d-b98e4c17dcff" providerId="ADAL" clId="{30EEAC52-C02D-4413-86F5-DA1571F70151}" dt="2023-02-09T05:38:21.785" v="883" actId="22"/>
          <ac:spMkLst>
            <pc:docMk/>
            <pc:sldMk cId="3771315169" sldId="400"/>
            <ac:spMk id="20" creationId="{CAEAB51F-0FC3-9A57-886E-3CA67AE5DEE0}"/>
          </ac:spMkLst>
        </pc:spChg>
        <pc:graphicFrameChg chg="add mod modGraphic">
          <ac:chgData name="Ramy Mohamed" userId="0cc068d6-35f3-41e3-a10d-b98e4c17dcff" providerId="ADAL" clId="{30EEAC52-C02D-4413-86F5-DA1571F70151}" dt="2023-02-09T05:45:18.950" v="916" actId="1076"/>
          <ac:graphicFrameMkLst>
            <pc:docMk/>
            <pc:sldMk cId="3771315169" sldId="400"/>
            <ac:graphicFrameMk id="22" creationId="{0CA3B418-4D45-DE92-657F-C33FE2217360}"/>
          </ac:graphicFrameMkLst>
        </pc:graphicFrameChg>
        <pc:picChg chg="del">
          <ac:chgData name="Ramy Mohamed" userId="0cc068d6-35f3-41e3-a10d-b98e4c17dcff" providerId="ADAL" clId="{30EEAC52-C02D-4413-86F5-DA1571F70151}" dt="2023-02-09T05:38:06.616" v="875" actId="478"/>
          <ac:picMkLst>
            <pc:docMk/>
            <pc:sldMk cId="3771315169" sldId="400"/>
            <ac:picMk id="10" creationId="{C92A4F49-7B09-C1EF-71C8-591C8F7EAF01}"/>
          </ac:picMkLst>
        </pc:picChg>
        <pc:picChg chg="del">
          <ac:chgData name="Ramy Mohamed" userId="0cc068d6-35f3-41e3-a10d-b98e4c17dcff" providerId="ADAL" clId="{30EEAC52-C02D-4413-86F5-DA1571F70151}" dt="2023-02-09T05:38:06.616" v="875" actId="478"/>
          <ac:picMkLst>
            <pc:docMk/>
            <pc:sldMk cId="3771315169" sldId="400"/>
            <ac:picMk id="11" creationId="{BAE72CF6-D7B2-CDD5-EF78-A00370A7A2A7}"/>
          </ac:picMkLst>
        </pc:picChg>
        <pc:picChg chg="del">
          <ac:chgData name="Ramy Mohamed" userId="0cc068d6-35f3-41e3-a10d-b98e4c17dcff" providerId="ADAL" clId="{30EEAC52-C02D-4413-86F5-DA1571F70151}" dt="2023-02-09T05:38:06.616" v="875" actId="478"/>
          <ac:picMkLst>
            <pc:docMk/>
            <pc:sldMk cId="3771315169" sldId="400"/>
            <ac:picMk id="12" creationId="{F54A1C97-BB79-C93C-4A56-5F55EB803916}"/>
          </ac:picMkLst>
        </pc:picChg>
        <pc:picChg chg="del">
          <ac:chgData name="Ramy Mohamed" userId="0cc068d6-35f3-41e3-a10d-b98e4c17dcff" providerId="ADAL" clId="{30EEAC52-C02D-4413-86F5-DA1571F70151}" dt="2023-02-09T05:38:06.616" v="875" actId="478"/>
          <ac:picMkLst>
            <pc:docMk/>
            <pc:sldMk cId="3771315169" sldId="400"/>
            <ac:picMk id="13" creationId="{B4163F09-84C9-DBFC-04A2-A84EC6DE60C9}"/>
          </ac:picMkLst>
        </pc:picChg>
        <pc:picChg chg="del">
          <ac:chgData name="Ramy Mohamed" userId="0cc068d6-35f3-41e3-a10d-b98e4c17dcff" providerId="ADAL" clId="{30EEAC52-C02D-4413-86F5-DA1571F70151}" dt="2023-02-09T05:38:06.616" v="875" actId="478"/>
          <ac:picMkLst>
            <pc:docMk/>
            <pc:sldMk cId="3771315169" sldId="400"/>
            <ac:picMk id="15" creationId="{8F0F4F0D-A11D-9241-30E3-586194B6BFC1}"/>
          </ac:picMkLst>
        </pc:picChg>
        <pc:picChg chg="del">
          <ac:chgData name="Ramy Mohamed" userId="0cc068d6-35f3-41e3-a10d-b98e4c17dcff" providerId="ADAL" clId="{30EEAC52-C02D-4413-86F5-DA1571F70151}" dt="2023-02-09T05:38:06.616" v="875" actId="478"/>
          <ac:picMkLst>
            <pc:docMk/>
            <pc:sldMk cId="3771315169" sldId="400"/>
            <ac:picMk id="16" creationId="{05DD850A-B408-6623-5C56-6344212F92B0}"/>
          </ac:picMkLst>
        </pc:picChg>
        <pc:picChg chg="del">
          <ac:chgData name="Ramy Mohamed" userId="0cc068d6-35f3-41e3-a10d-b98e4c17dcff" providerId="ADAL" clId="{30EEAC52-C02D-4413-86F5-DA1571F70151}" dt="2023-02-09T05:38:06.616" v="875" actId="478"/>
          <ac:picMkLst>
            <pc:docMk/>
            <pc:sldMk cId="3771315169" sldId="400"/>
            <ac:picMk id="17" creationId="{650C9878-21BA-DD78-D788-B86DE2ECD454}"/>
          </ac:picMkLst>
        </pc:picChg>
        <pc:picChg chg="del">
          <ac:chgData name="Ramy Mohamed" userId="0cc068d6-35f3-41e3-a10d-b98e4c17dcff" providerId="ADAL" clId="{30EEAC52-C02D-4413-86F5-DA1571F70151}" dt="2023-02-09T05:38:06.616" v="875" actId="478"/>
          <ac:picMkLst>
            <pc:docMk/>
            <pc:sldMk cId="3771315169" sldId="400"/>
            <ac:picMk id="18" creationId="{81F6A619-56CB-FE6C-02E8-E967B0D83189}"/>
          </ac:picMkLst>
        </pc:picChg>
        <pc:picChg chg="add mod">
          <ac:chgData name="Ramy Mohamed" userId="0cc068d6-35f3-41e3-a10d-b98e4c17dcff" providerId="ADAL" clId="{30EEAC52-C02D-4413-86F5-DA1571F70151}" dt="2023-02-09T05:45:23.798" v="918" actId="14100"/>
          <ac:picMkLst>
            <pc:docMk/>
            <pc:sldMk cId="3771315169" sldId="400"/>
            <ac:picMk id="21" creationId="{2C2EEB0F-6CB3-58A0-D41F-98B3C67E56FF}"/>
          </ac:picMkLst>
        </pc:picChg>
        <pc:picChg chg="add del">
          <ac:chgData name="Ramy Mohamed" userId="0cc068d6-35f3-41e3-a10d-b98e4c17dcff" providerId="ADAL" clId="{30EEAC52-C02D-4413-86F5-DA1571F70151}" dt="2023-02-09T05:40:40.632" v="897"/>
          <ac:picMkLst>
            <pc:docMk/>
            <pc:sldMk cId="3771315169" sldId="400"/>
            <ac:picMk id="9218" creationId="{F3DA7A01-5C73-AB3F-9B4B-2247884838FB}"/>
          </ac:picMkLst>
        </pc:picChg>
        <pc:picChg chg="add del mod">
          <ac:chgData name="Ramy Mohamed" userId="0cc068d6-35f3-41e3-a10d-b98e4c17dcff" providerId="ADAL" clId="{30EEAC52-C02D-4413-86F5-DA1571F70151}" dt="2023-02-09T05:42:25.513" v="902" actId="478"/>
          <ac:picMkLst>
            <pc:docMk/>
            <pc:sldMk cId="3771315169" sldId="400"/>
            <ac:picMk id="9220" creationId="{AB469C75-03B1-C22D-E9D0-A0D82BCD13D1}"/>
          </ac:picMkLst>
        </pc:picChg>
      </pc:sldChg>
      <pc:sldChg chg="addSp delSp modSp add mod ord">
        <pc:chgData name="Ramy Mohamed" userId="0cc068d6-35f3-41e3-a10d-b98e4c17dcff" providerId="ADAL" clId="{30EEAC52-C02D-4413-86F5-DA1571F70151}" dt="2023-02-09T05:56:42.414" v="1093"/>
        <pc:sldMkLst>
          <pc:docMk/>
          <pc:sldMk cId="2440151975" sldId="401"/>
        </pc:sldMkLst>
        <pc:spChg chg="add del">
          <ac:chgData name="Ramy Mohamed" userId="0cc068d6-35f3-41e3-a10d-b98e4c17dcff" providerId="ADAL" clId="{30EEAC52-C02D-4413-86F5-DA1571F70151}" dt="2023-02-09T05:55:05.697" v="1066" actId="22"/>
          <ac:spMkLst>
            <pc:docMk/>
            <pc:sldMk cId="2440151975" sldId="401"/>
            <ac:spMk id="3" creationId="{C3336C3B-538C-7EBD-4701-5910537DDD80}"/>
          </ac:spMkLst>
        </pc:spChg>
        <pc:spChg chg="mod">
          <ac:chgData name="Ramy Mohamed" userId="0cc068d6-35f3-41e3-a10d-b98e4c17dcff" providerId="ADAL" clId="{30EEAC52-C02D-4413-86F5-DA1571F70151}" dt="2023-02-09T05:50:39.087" v="931" actId="20577"/>
          <ac:spMkLst>
            <pc:docMk/>
            <pc:sldMk cId="2440151975" sldId="401"/>
            <ac:spMk id="6" creationId="{00000000-0000-0000-0000-000000000000}"/>
          </ac:spMkLst>
        </pc:spChg>
        <pc:spChg chg="mod">
          <ac:chgData name="Ramy Mohamed" userId="0cc068d6-35f3-41e3-a10d-b98e4c17dcff" providerId="ADAL" clId="{30EEAC52-C02D-4413-86F5-DA1571F70151}" dt="2023-02-09T05:52:50.494" v="949" actId="1076"/>
          <ac:spMkLst>
            <pc:docMk/>
            <pc:sldMk cId="2440151975" sldId="401"/>
            <ac:spMk id="14" creationId="{BD3793A0-7844-72B0-0BE3-E74473565D04}"/>
          </ac:spMkLst>
        </pc:spChg>
        <pc:graphicFrameChg chg="del">
          <ac:chgData name="Ramy Mohamed" userId="0cc068d6-35f3-41e3-a10d-b98e4c17dcff" providerId="ADAL" clId="{30EEAC52-C02D-4413-86F5-DA1571F70151}" dt="2023-02-09T05:51:44.159" v="932" actId="478"/>
          <ac:graphicFrameMkLst>
            <pc:docMk/>
            <pc:sldMk cId="2440151975" sldId="401"/>
            <ac:graphicFrameMk id="22" creationId="{0CA3B418-4D45-DE92-657F-C33FE2217360}"/>
          </ac:graphicFrameMkLst>
        </pc:graphicFrameChg>
        <pc:picChg chg="del">
          <ac:chgData name="Ramy Mohamed" userId="0cc068d6-35f3-41e3-a10d-b98e4c17dcff" providerId="ADAL" clId="{30EEAC52-C02D-4413-86F5-DA1571F70151}" dt="2023-02-09T05:51:44.815" v="933" actId="478"/>
          <ac:picMkLst>
            <pc:docMk/>
            <pc:sldMk cId="2440151975" sldId="401"/>
            <ac:picMk id="21" creationId="{2C2EEB0F-6CB3-58A0-D41F-98B3C67E56FF}"/>
          </ac:picMkLst>
        </pc:picChg>
        <pc:picChg chg="add mod">
          <ac:chgData name="Ramy Mohamed" userId="0cc068d6-35f3-41e3-a10d-b98e4c17dcff" providerId="ADAL" clId="{30EEAC52-C02D-4413-86F5-DA1571F70151}" dt="2023-02-09T05:52:54.582" v="951" actId="1076"/>
          <ac:picMkLst>
            <pc:docMk/>
            <pc:sldMk cId="2440151975" sldId="401"/>
            <ac:picMk id="12290" creationId="{95743BFF-CB53-EA5E-2573-D106F0B5962E}"/>
          </ac:picMkLst>
        </pc:picChg>
      </pc:sldChg>
      <pc:sldChg chg="addSp delSp modSp add mod ord modNotesTx">
        <pc:chgData name="Ramy Mohamed" userId="0cc068d6-35f3-41e3-a10d-b98e4c17dcff" providerId="ADAL" clId="{30EEAC52-C02D-4413-86F5-DA1571F70151}" dt="2023-02-09T05:58:04.319" v="1098" actId="20577"/>
        <pc:sldMkLst>
          <pc:docMk/>
          <pc:sldMk cId="1075095667" sldId="402"/>
        </pc:sldMkLst>
        <pc:spChg chg="add del">
          <ac:chgData name="Ramy Mohamed" userId="0cc068d6-35f3-41e3-a10d-b98e4c17dcff" providerId="ADAL" clId="{30EEAC52-C02D-4413-86F5-DA1571F70151}" dt="2023-02-09T05:55:29" v="1077"/>
          <ac:spMkLst>
            <pc:docMk/>
            <pc:sldMk cId="1075095667" sldId="402"/>
            <ac:spMk id="2" creationId="{CE27848F-6517-2C25-2755-3058E557A8DA}"/>
          </ac:spMkLst>
        </pc:spChg>
        <pc:spChg chg="ord">
          <ac:chgData name="Ramy Mohamed" userId="0cc068d6-35f3-41e3-a10d-b98e4c17dcff" providerId="ADAL" clId="{30EEAC52-C02D-4413-86F5-DA1571F70151}" dt="2023-02-09T05:55:40.654" v="1079" actId="26606"/>
          <ac:spMkLst>
            <pc:docMk/>
            <pc:sldMk cId="1075095667" sldId="402"/>
            <ac:spMk id="5" creationId="{00000000-0000-0000-0000-000000000000}"/>
          </ac:spMkLst>
        </pc:spChg>
        <pc:spChg chg="mod ord">
          <ac:chgData name="Ramy Mohamed" userId="0cc068d6-35f3-41e3-a10d-b98e4c17dcff" providerId="ADAL" clId="{30EEAC52-C02D-4413-86F5-DA1571F70151}" dt="2023-02-09T05:57:00.854" v="1094" actId="14100"/>
          <ac:spMkLst>
            <pc:docMk/>
            <pc:sldMk cId="1075095667" sldId="402"/>
            <ac:spMk id="6" creationId="{00000000-0000-0000-0000-000000000000}"/>
          </ac:spMkLst>
        </pc:spChg>
        <pc:spChg chg="mod">
          <ac:chgData name="Ramy Mohamed" userId="0cc068d6-35f3-41e3-a10d-b98e4c17dcff" providerId="ADAL" clId="{30EEAC52-C02D-4413-86F5-DA1571F70151}" dt="2023-02-09T05:55:40.654" v="1079" actId="26606"/>
          <ac:spMkLst>
            <pc:docMk/>
            <pc:sldMk cId="1075095667" sldId="402"/>
            <ac:spMk id="14" creationId="{BD3793A0-7844-72B0-0BE3-E74473565D04}"/>
          </ac:spMkLst>
        </pc:spChg>
        <pc:spChg chg="add del">
          <ac:chgData name="Ramy Mohamed" userId="0cc068d6-35f3-41e3-a10d-b98e4c17dcff" providerId="ADAL" clId="{30EEAC52-C02D-4413-86F5-DA1571F70151}" dt="2023-02-09T05:55:43.278" v="1080" actId="478"/>
          <ac:spMkLst>
            <pc:docMk/>
            <pc:sldMk cId="1075095667" sldId="402"/>
            <ac:spMk id="19" creationId="{5900D29A-023F-99CB-AAC0-E7EB2481EAF0}"/>
          </ac:spMkLst>
        </pc:spChg>
        <pc:spChg chg="add mod">
          <ac:chgData name="Ramy Mohamed" userId="0cc068d6-35f3-41e3-a10d-b98e4c17dcff" providerId="ADAL" clId="{30EEAC52-C02D-4413-86F5-DA1571F70151}" dt="2023-02-09T05:56:14.981" v="1089" actId="207"/>
          <ac:spMkLst>
            <pc:docMk/>
            <pc:sldMk cId="1075095667" sldId="402"/>
            <ac:spMk id="21" creationId="{01D189E0-0518-54F6-49F1-36EA6C5579EC}"/>
          </ac:spMkLst>
        </pc:spChg>
        <pc:picChg chg="add mod">
          <ac:chgData name="Ramy Mohamed" userId="0cc068d6-35f3-41e3-a10d-b98e4c17dcff" providerId="ADAL" clId="{30EEAC52-C02D-4413-86F5-DA1571F70151}" dt="2023-02-09T05:57:08.942" v="1095" actId="14100"/>
          <ac:picMkLst>
            <pc:docMk/>
            <pc:sldMk cId="1075095667" sldId="402"/>
            <ac:picMk id="3" creationId="{DFFBAD86-A783-FA04-0A14-B431ADBE5F99}"/>
          </ac:picMkLst>
        </pc:picChg>
        <pc:picChg chg="del">
          <ac:chgData name="Ramy Mohamed" userId="0cc068d6-35f3-41e3-a10d-b98e4c17dcff" providerId="ADAL" clId="{30EEAC52-C02D-4413-86F5-DA1571F70151}" dt="2023-02-09T05:55:26.806" v="1075" actId="478"/>
          <ac:picMkLst>
            <pc:docMk/>
            <pc:sldMk cId="1075095667" sldId="402"/>
            <ac:picMk id="12290" creationId="{95743BFF-CB53-EA5E-2573-D106F0B5962E}"/>
          </ac:picMkLst>
        </pc:picChg>
      </pc:sldChg>
      <pc:sldChg chg="addSp delSp modSp add mod modNotesTx">
        <pc:chgData name="Ramy Mohamed" userId="0cc068d6-35f3-41e3-a10d-b98e4c17dcff" providerId="ADAL" clId="{30EEAC52-C02D-4413-86F5-DA1571F70151}" dt="2023-02-09T06:00:10.912" v="1128" actId="27636"/>
        <pc:sldMkLst>
          <pc:docMk/>
          <pc:sldMk cId="1571127297" sldId="403"/>
        </pc:sldMkLst>
        <pc:spChg chg="add del">
          <ac:chgData name="Ramy Mohamed" userId="0cc068d6-35f3-41e3-a10d-b98e4c17dcff" providerId="ADAL" clId="{30EEAC52-C02D-4413-86F5-DA1571F70151}" dt="2023-02-09T05:58:23.439" v="1101"/>
          <ac:spMkLst>
            <pc:docMk/>
            <pc:sldMk cId="1571127297" sldId="403"/>
            <ac:spMk id="2" creationId="{ACEF6BA4-D5F8-5E41-3897-DCB9AD78EC5E}"/>
          </ac:spMkLst>
        </pc:spChg>
        <pc:spChg chg="add del">
          <ac:chgData name="Ramy Mohamed" userId="0cc068d6-35f3-41e3-a10d-b98e4c17dcff" providerId="ADAL" clId="{30EEAC52-C02D-4413-86F5-DA1571F70151}" dt="2023-02-09T05:58:26.192" v="1103"/>
          <ac:spMkLst>
            <pc:docMk/>
            <pc:sldMk cId="1571127297" sldId="403"/>
            <ac:spMk id="4" creationId="{7A94A784-E27F-F851-3FE9-32051A448929}"/>
          </ac:spMkLst>
        </pc:spChg>
        <pc:spChg chg="add del">
          <ac:chgData name="Ramy Mohamed" userId="0cc068d6-35f3-41e3-a10d-b98e4c17dcff" providerId="ADAL" clId="{30EEAC52-C02D-4413-86F5-DA1571F70151}" dt="2023-02-09T05:58:29.112" v="1106"/>
          <ac:spMkLst>
            <pc:docMk/>
            <pc:sldMk cId="1571127297" sldId="403"/>
            <ac:spMk id="7" creationId="{D78AF115-1A19-376B-8CA5-21FFD4F72ED4}"/>
          </ac:spMkLst>
        </pc:spChg>
        <pc:spChg chg="add del mod">
          <ac:chgData name="Ramy Mohamed" userId="0cc068d6-35f3-41e3-a10d-b98e4c17dcff" providerId="ADAL" clId="{30EEAC52-C02D-4413-86F5-DA1571F70151}" dt="2023-02-09T05:59:18.414" v="1113" actId="478"/>
          <ac:spMkLst>
            <pc:docMk/>
            <pc:sldMk cId="1571127297" sldId="403"/>
            <ac:spMk id="9" creationId="{4D57C67B-F791-DDFA-06FB-8A7C07FCD65F}"/>
          </ac:spMkLst>
        </pc:spChg>
        <pc:spChg chg="mod">
          <ac:chgData name="Ramy Mohamed" userId="0cc068d6-35f3-41e3-a10d-b98e4c17dcff" providerId="ADAL" clId="{30EEAC52-C02D-4413-86F5-DA1571F70151}" dt="2023-02-09T06:00:10.912" v="1128" actId="27636"/>
          <ac:spMkLst>
            <pc:docMk/>
            <pc:sldMk cId="1571127297" sldId="403"/>
            <ac:spMk id="14" creationId="{BD3793A0-7844-72B0-0BE3-E74473565D04}"/>
          </ac:spMkLst>
        </pc:spChg>
        <pc:spChg chg="mod">
          <ac:chgData name="Ramy Mohamed" userId="0cc068d6-35f3-41e3-a10d-b98e4c17dcff" providerId="ADAL" clId="{30EEAC52-C02D-4413-86F5-DA1571F70151}" dt="2023-02-09T05:59:48.485" v="1116"/>
          <ac:spMkLst>
            <pc:docMk/>
            <pc:sldMk cId="1571127297" sldId="403"/>
            <ac:spMk id="19" creationId="{B124E78B-CBDE-68E0-D94E-75BF922E28B3}"/>
          </ac:spMkLst>
        </pc:spChg>
        <pc:spChg chg="mod">
          <ac:chgData name="Ramy Mohamed" userId="0cc068d6-35f3-41e3-a10d-b98e4c17dcff" providerId="ADAL" clId="{30EEAC52-C02D-4413-86F5-DA1571F70151}" dt="2023-02-09T05:59:48.485" v="1116"/>
          <ac:spMkLst>
            <pc:docMk/>
            <pc:sldMk cId="1571127297" sldId="403"/>
            <ac:spMk id="20" creationId="{ABC4583A-B254-9440-489F-16C1B8B460CE}"/>
          </ac:spMkLst>
        </pc:spChg>
        <pc:spChg chg="del">
          <ac:chgData name="Ramy Mohamed" userId="0cc068d6-35f3-41e3-a10d-b98e4c17dcff" providerId="ADAL" clId="{30EEAC52-C02D-4413-86F5-DA1571F70151}" dt="2023-02-09T05:59:15.873" v="1112" actId="478"/>
          <ac:spMkLst>
            <pc:docMk/>
            <pc:sldMk cId="1571127297" sldId="403"/>
            <ac:spMk id="21" creationId="{01D189E0-0518-54F6-49F1-36EA6C5579EC}"/>
          </ac:spMkLst>
        </pc:spChg>
        <pc:spChg chg="mod">
          <ac:chgData name="Ramy Mohamed" userId="0cc068d6-35f3-41e3-a10d-b98e4c17dcff" providerId="ADAL" clId="{30EEAC52-C02D-4413-86F5-DA1571F70151}" dt="2023-02-09T05:59:48.485" v="1116"/>
          <ac:spMkLst>
            <pc:docMk/>
            <pc:sldMk cId="1571127297" sldId="403"/>
            <ac:spMk id="22" creationId="{4B97DF42-BD46-EF7F-AB65-2365CACF0816}"/>
          </ac:spMkLst>
        </pc:spChg>
        <pc:grpChg chg="add mod">
          <ac:chgData name="Ramy Mohamed" userId="0cc068d6-35f3-41e3-a10d-b98e4c17dcff" providerId="ADAL" clId="{30EEAC52-C02D-4413-86F5-DA1571F70151}" dt="2023-02-09T05:59:48.485" v="1116"/>
          <ac:grpSpMkLst>
            <pc:docMk/>
            <pc:sldMk cId="1571127297" sldId="403"/>
            <ac:grpSpMk id="10" creationId="{4D301FC7-4BCF-CA9C-0F37-0DB75D9644D3}"/>
          </ac:grpSpMkLst>
        </pc:grpChg>
        <pc:picChg chg="del">
          <ac:chgData name="Ramy Mohamed" userId="0cc068d6-35f3-41e3-a10d-b98e4c17dcff" providerId="ADAL" clId="{30EEAC52-C02D-4413-86F5-DA1571F70151}" dt="2023-02-09T05:59:14.374" v="1111" actId="478"/>
          <ac:picMkLst>
            <pc:docMk/>
            <pc:sldMk cId="1571127297" sldId="403"/>
            <ac:picMk id="3" creationId="{DFFBAD86-A783-FA04-0A14-B431ADBE5F99}"/>
          </ac:picMkLst>
        </pc:picChg>
        <pc:picChg chg="mod">
          <ac:chgData name="Ramy Mohamed" userId="0cc068d6-35f3-41e3-a10d-b98e4c17dcff" providerId="ADAL" clId="{30EEAC52-C02D-4413-86F5-DA1571F70151}" dt="2023-02-09T05:59:48.485" v="1116"/>
          <ac:picMkLst>
            <pc:docMk/>
            <pc:sldMk cId="1571127297" sldId="403"/>
            <ac:picMk id="11" creationId="{1C72B3BA-2D42-AE82-EDB3-CDDF8CB5DA11}"/>
          </ac:picMkLst>
        </pc:picChg>
        <pc:picChg chg="mod">
          <ac:chgData name="Ramy Mohamed" userId="0cc068d6-35f3-41e3-a10d-b98e4c17dcff" providerId="ADAL" clId="{30EEAC52-C02D-4413-86F5-DA1571F70151}" dt="2023-02-09T05:59:48.485" v="1116"/>
          <ac:picMkLst>
            <pc:docMk/>
            <pc:sldMk cId="1571127297" sldId="403"/>
            <ac:picMk id="12" creationId="{20F9A564-48DD-5421-7032-CA9618D71477}"/>
          </ac:picMkLst>
        </pc:picChg>
        <pc:picChg chg="mod">
          <ac:chgData name="Ramy Mohamed" userId="0cc068d6-35f3-41e3-a10d-b98e4c17dcff" providerId="ADAL" clId="{30EEAC52-C02D-4413-86F5-DA1571F70151}" dt="2023-02-09T05:59:48.485" v="1116"/>
          <ac:picMkLst>
            <pc:docMk/>
            <pc:sldMk cId="1571127297" sldId="403"/>
            <ac:picMk id="13" creationId="{13BD2C51-C7DA-C672-7E84-9500E60C1CEE}"/>
          </ac:picMkLst>
        </pc:picChg>
        <pc:picChg chg="mod">
          <ac:chgData name="Ramy Mohamed" userId="0cc068d6-35f3-41e3-a10d-b98e4c17dcff" providerId="ADAL" clId="{30EEAC52-C02D-4413-86F5-DA1571F70151}" dt="2023-02-09T05:59:48.485" v="1116"/>
          <ac:picMkLst>
            <pc:docMk/>
            <pc:sldMk cId="1571127297" sldId="403"/>
            <ac:picMk id="15" creationId="{32D9767C-1B0A-418E-58AE-EF1665CCA641}"/>
          </ac:picMkLst>
        </pc:picChg>
        <pc:picChg chg="mod">
          <ac:chgData name="Ramy Mohamed" userId="0cc068d6-35f3-41e3-a10d-b98e4c17dcff" providerId="ADAL" clId="{30EEAC52-C02D-4413-86F5-DA1571F70151}" dt="2023-02-09T05:59:48.485" v="1116"/>
          <ac:picMkLst>
            <pc:docMk/>
            <pc:sldMk cId="1571127297" sldId="403"/>
            <ac:picMk id="24" creationId="{6FBA000D-3549-178E-55AE-4832118A1E59}"/>
          </ac:picMkLst>
        </pc:picChg>
        <pc:picChg chg="mod">
          <ac:chgData name="Ramy Mohamed" userId="0cc068d6-35f3-41e3-a10d-b98e4c17dcff" providerId="ADAL" clId="{30EEAC52-C02D-4413-86F5-DA1571F70151}" dt="2023-02-09T05:59:48.485" v="1116"/>
          <ac:picMkLst>
            <pc:docMk/>
            <pc:sldMk cId="1571127297" sldId="403"/>
            <ac:picMk id="26" creationId="{70F143B4-9F87-B802-A6DE-989F6D1CD716}"/>
          </ac:picMkLst>
        </pc:picChg>
        <pc:picChg chg="mod">
          <ac:chgData name="Ramy Mohamed" userId="0cc068d6-35f3-41e3-a10d-b98e4c17dcff" providerId="ADAL" clId="{30EEAC52-C02D-4413-86F5-DA1571F70151}" dt="2023-02-09T05:59:48.485" v="1116"/>
          <ac:picMkLst>
            <pc:docMk/>
            <pc:sldMk cId="1571127297" sldId="403"/>
            <ac:picMk id="27" creationId="{D6041F28-8418-D25E-95B7-8B7EA8215609}"/>
          </ac:picMkLst>
        </pc:picChg>
        <pc:cxnChg chg="mod">
          <ac:chgData name="Ramy Mohamed" userId="0cc068d6-35f3-41e3-a10d-b98e4c17dcff" providerId="ADAL" clId="{30EEAC52-C02D-4413-86F5-DA1571F70151}" dt="2023-02-09T05:59:48.485" v="1116"/>
          <ac:cxnSpMkLst>
            <pc:docMk/>
            <pc:sldMk cId="1571127297" sldId="403"/>
            <ac:cxnSpMk id="16" creationId="{F97A8B4D-DDC3-F9B3-2979-6719ED3ACA1D}"/>
          </ac:cxnSpMkLst>
        </pc:cxnChg>
        <pc:cxnChg chg="mod">
          <ac:chgData name="Ramy Mohamed" userId="0cc068d6-35f3-41e3-a10d-b98e4c17dcff" providerId="ADAL" clId="{30EEAC52-C02D-4413-86F5-DA1571F70151}" dt="2023-02-09T05:59:48.485" v="1116"/>
          <ac:cxnSpMkLst>
            <pc:docMk/>
            <pc:sldMk cId="1571127297" sldId="403"/>
            <ac:cxnSpMk id="17" creationId="{CA6C2861-56EE-DC13-F8DA-D5D555C170F2}"/>
          </ac:cxnSpMkLst>
        </pc:cxnChg>
        <pc:cxnChg chg="mod">
          <ac:chgData name="Ramy Mohamed" userId="0cc068d6-35f3-41e3-a10d-b98e4c17dcff" providerId="ADAL" clId="{30EEAC52-C02D-4413-86F5-DA1571F70151}" dt="2023-02-09T05:59:48.485" v="1116"/>
          <ac:cxnSpMkLst>
            <pc:docMk/>
            <pc:sldMk cId="1571127297" sldId="403"/>
            <ac:cxnSpMk id="18" creationId="{43112BEA-B143-4A96-B380-DD82CADF106D}"/>
          </ac:cxnSpMkLst>
        </pc:cxnChg>
        <pc:cxnChg chg="mod">
          <ac:chgData name="Ramy Mohamed" userId="0cc068d6-35f3-41e3-a10d-b98e4c17dcff" providerId="ADAL" clId="{30EEAC52-C02D-4413-86F5-DA1571F70151}" dt="2023-02-09T05:59:48.485" v="1116"/>
          <ac:cxnSpMkLst>
            <pc:docMk/>
            <pc:sldMk cId="1571127297" sldId="403"/>
            <ac:cxnSpMk id="23" creationId="{72F396E6-FEF9-18FB-BD50-A9353ABE5D3A}"/>
          </ac:cxnSpMkLst>
        </pc:cxnChg>
        <pc:cxnChg chg="mod">
          <ac:chgData name="Ramy Mohamed" userId="0cc068d6-35f3-41e3-a10d-b98e4c17dcff" providerId="ADAL" clId="{30EEAC52-C02D-4413-86F5-DA1571F70151}" dt="2023-02-09T05:59:48.485" v="1116"/>
          <ac:cxnSpMkLst>
            <pc:docMk/>
            <pc:sldMk cId="1571127297" sldId="403"/>
            <ac:cxnSpMk id="25" creationId="{5658F8A7-48A0-910F-138F-FC90576BDCE7}"/>
          </ac:cxnSpMkLst>
        </pc:cxnChg>
      </pc:sldChg>
      <pc:sldChg chg="addSp delSp modSp add mod modNotesTx">
        <pc:chgData name="Ramy Mohamed" userId="0cc068d6-35f3-41e3-a10d-b98e4c17dcff" providerId="ADAL" clId="{30EEAC52-C02D-4413-86F5-DA1571F70151}" dt="2023-02-09T06:03:54.429" v="1180" actId="1076"/>
        <pc:sldMkLst>
          <pc:docMk/>
          <pc:sldMk cId="584277416" sldId="404"/>
        </pc:sldMkLst>
        <pc:spChg chg="mod">
          <ac:chgData name="Ramy Mohamed" userId="0cc068d6-35f3-41e3-a10d-b98e4c17dcff" providerId="ADAL" clId="{30EEAC52-C02D-4413-86F5-DA1571F70151}" dt="2023-02-09T06:03:18.670" v="1179" actId="20577"/>
          <ac:spMkLst>
            <pc:docMk/>
            <pc:sldMk cId="584277416" sldId="404"/>
            <ac:spMk id="6" creationId="{00000000-0000-0000-0000-000000000000}"/>
          </ac:spMkLst>
        </pc:spChg>
        <pc:spChg chg="mod">
          <ac:chgData name="Ramy Mohamed" userId="0cc068d6-35f3-41e3-a10d-b98e4c17dcff" providerId="ADAL" clId="{30EEAC52-C02D-4413-86F5-DA1571F70151}" dt="2023-02-09T06:03:08.774" v="1178" actId="27636"/>
          <ac:spMkLst>
            <pc:docMk/>
            <pc:sldMk cId="584277416" sldId="404"/>
            <ac:spMk id="14" creationId="{BD3793A0-7844-72B0-0BE3-E74473565D04}"/>
          </ac:spMkLst>
        </pc:spChg>
        <pc:grpChg chg="del">
          <ac:chgData name="Ramy Mohamed" userId="0cc068d6-35f3-41e3-a10d-b98e4c17dcff" providerId="ADAL" clId="{30EEAC52-C02D-4413-86F5-DA1571F70151}" dt="2023-02-09T06:00:59.542" v="1150" actId="478"/>
          <ac:grpSpMkLst>
            <pc:docMk/>
            <pc:sldMk cId="584277416" sldId="404"/>
            <ac:grpSpMk id="10" creationId="{4D301FC7-4BCF-CA9C-0F37-0DB75D9644D3}"/>
          </ac:grpSpMkLst>
        </pc:grpChg>
        <pc:picChg chg="add mod">
          <ac:chgData name="Ramy Mohamed" userId="0cc068d6-35f3-41e3-a10d-b98e4c17dcff" providerId="ADAL" clId="{30EEAC52-C02D-4413-86F5-DA1571F70151}" dt="2023-02-09T06:03:03.582" v="1176" actId="1076"/>
          <ac:picMkLst>
            <pc:docMk/>
            <pc:sldMk cId="584277416" sldId="404"/>
            <ac:picMk id="2" creationId="{123E16CC-4EBD-019F-2E5C-5BC489BBBE0A}"/>
          </ac:picMkLst>
        </pc:picChg>
        <pc:picChg chg="add mod">
          <ac:chgData name="Ramy Mohamed" userId="0cc068d6-35f3-41e3-a10d-b98e4c17dcff" providerId="ADAL" clId="{30EEAC52-C02D-4413-86F5-DA1571F70151}" dt="2023-02-09T06:02:22.461" v="1167" actId="1076"/>
          <ac:picMkLst>
            <pc:docMk/>
            <pc:sldMk cId="584277416" sldId="404"/>
            <ac:picMk id="15362" creationId="{6A50E97B-08B7-3F7E-788B-E32944A66B21}"/>
          </ac:picMkLst>
        </pc:picChg>
        <pc:picChg chg="add mod">
          <ac:chgData name="Ramy Mohamed" userId="0cc068d6-35f3-41e3-a10d-b98e4c17dcff" providerId="ADAL" clId="{30EEAC52-C02D-4413-86F5-DA1571F70151}" dt="2023-02-09T06:03:54.429" v="1180" actId="1076"/>
          <ac:picMkLst>
            <pc:docMk/>
            <pc:sldMk cId="584277416" sldId="404"/>
            <ac:picMk id="15364" creationId="{AF19788B-55BE-9D7E-C75B-B2EA7F7410B0}"/>
          </ac:picMkLst>
        </pc:picChg>
      </pc:sldChg>
    </pc:docChg>
  </pc:docChgLst>
  <pc:docChgLst>
    <pc:chgData name="Rabab Gomaa" userId="171d4a888b575b49" providerId="LiveId" clId="{53E85B60-4509-4DEF-8B1C-DCC40B3B5231}"/>
    <pc:docChg chg="undo custSel addSld delSld modSld sldOrd replTag">
      <pc:chgData name="Rabab Gomaa" userId="171d4a888b575b49" providerId="LiveId" clId="{53E85B60-4509-4DEF-8B1C-DCC40B3B5231}" dt="2023-09-08T19:03:15.547" v="254"/>
      <pc:docMkLst>
        <pc:docMk/>
      </pc:docMkLst>
      <pc:sldChg chg="ord">
        <pc:chgData name="Rabab Gomaa" userId="171d4a888b575b49" providerId="LiveId" clId="{53E85B60-4509-4DEF-8B1C-DCC40B3B5231}" dt="2023-09-08T18:32:22.405" v="163"/>
        <pc:sldMkLst>
          <pc:docMk/>
          <pc:sldMk cId="3695813703" sldId="256"/>
        </pc:sldMkLst>
      </pc:sldChg>
      <pc:sldChg chg="modSp mod">
        <pc:chgData name="Rabab Gomaa" userId="171d4a888b575b49" providerId="LiveId" clId="{53E85B60-4509-4DEF-8B1C-DCC40B3B5231}" dt="2023-09-08T18:38:26.986" v="218" actId="20577"/>
        <pc:sldMkLst>
          <pc:docMk/>
          <pc:sldMk cId="1546736187" sldId="363"/>
        </pc:sldMkLst>
        <pc:spChg chg="mod">
          <ac:chgData name="Rabab Gomaa" userId="171d4a888b575b49" providerId="LiveId" clId="{53E85B60-4509-4DEF-8B1C-DCC40B3B5231}" dt="2023-09-08T18:38:26.986" v="218" actId="20577"/>
          <ac:spMkLst>
            <pc:docMk/>
            <pc:sldMk cId="1546736187" sldId="363"/>
            <ac:spMk id="8" creationId="{00000000-0000-0000-0000-000000000000}"/>
          </ac:spMkLst>
        </pc:spChg>
      </pc:sldChg>
      <pc:sldChg chg="del">
        <pc:chgData name="Rabab Gomaa" userId="171d4a888b575b49" providerId="LiveId" clId="{53E85B60-4509-4DEF-8B1C-DCC40B3B5231}" dt="2023-09-08T18:33:44.123" v="165" actId="47"/>
        <pc:sldMkLst>
          <pc:docMk/>
          <pc:sldMk cId="3115965523" sldId="373"/>
        </pc:sldMkLst>
      </pc:sldChg>
      <pc:sldChg chg="del">
        <pc:chgData name="Rabab Gomaa" userId="171d4a888b575b49" providerId="LiveId" clId="{53E85B60-4509-4DEF-8B1C-DCC40B3B5231}" dt="2023-08-26T19:01:46.384" v="0" actId="47"/>
        <pc:sldMkLst>
          <pc:docMk/>
          <pc:sldMk cId="1528235894" sldId="388"/>
        </pc:sldMkLst>
      </pc:sldChg>
      <pc:sldChg chg="add del modNotesTx">
        <pc:chgData name="Rabab Gomaa" userId="171d4a888b575b49" providerId="LiveId" clId="{53E85B60-4509-4DEF-8B1C-DCC40B3B5231}" dt="2023-09-08T18:44:36.056" v="230" actId="20577"/>
        <pc:sldMkLst>
          <pc:docMk/>
          <pc:sldMk cId="1022285013" sldId="389"/>
        </pc:sldMkLst>
      </pc:sldChg>
      <pc:sldChg chg="add del modNotesTx">
        <pc:chgData name="Rabab Gomaa" userId="171d4a888b575b49" providerId="LiveId" clId="{53E85B60-4509-4DEF-8B1C-DCC40B3B5231}" dt="2023-09-08T18:44:25.481" v="227" actId="47"/>
        <pc:sldMkLst>
          <pc:docMk/>
          <pc:sldMk cId="3041879511" sldId="392"/>
        </pc:sldMkLst>
      </pc:sldChg>
      <pc:sldChg chg="add del ord modNotesTx">
        <pc:chgData name="Rabab Gomaa" userId="171d4a888b575b49" providerId="LiveId" clId="{53E85B60-4509-4DEF-8B1C-DCC40B3B5231}" dt="2023-09-08T18:49:28.312" v="241" actId="20577"/>
        <pc:sldMkLst>
          <pc:docMk/>
          <pc:sldMk cId="2569493399" sldId="394"/>
        </pc:sldMkLst>
      </pc:sldChg>
      <pc:sldChg chg="add del">
        <pc:chgData name="Rabab Gomaa" userId="171d4a888b575b49" providerId="LiveId" clId="{53E85B60-4509-4DEF-8B1C-DCC40B3B5231}" dt="2023-09-08T18:44:58.318" v="232" actId="47"/>
        <pc:sldMkLst>
          <pc:docMk/>
          <pc:sldMk cId="2101102948" sldId="398"/>
        </pc:sldMkLst>
      </pc:sldChg>
      <pc:sldChg chg="add del">
        <pc:chgData name="Rabab Gomaa" userId="171d4a888b575b49" providerId="LiveId" clId="{53E85B60-4509-4DEF-8B1C-DCC40B3B5231}" dt="2023-09-08T18:45:09.847" v="234"/>
        <pc:sldMkLst>
          <pc:docMk/>
          <pc:sldMk cId="68795764" sldId="400"/>
        </pc:sldMkLst>
      </pc:sldChg>
      <pc:sldChg chg="add del">
        <pc:chgData name="Rabab Gomaa" userId="171d4a888b575b49" providerId="LiveId" clId="{53E85B60-4509-4DEF-8B1C-DCC40B3B5231}" dt="2023-09-08T18:45:15.272" v="235" actId="47"/>
        <pc:sldMkLst>
          <pc:docMk/>
          <pc:sldMk cId="3324469743" sldId="402"/>
        </pc:sldMkLst>
      </pc:sldChg>
      <pc:sldChg chg="addSp delSp modSp add mod modNotesTx">
        <pc:chgData name="Rabab Gomaa" userId="171d4a888b575b49" providerId="LiveId" clId="{53E85B60-4509-4DEF-8B1C-DCC40B3B5231}" dt="2023-09-08T18:53:42.519" v="245" actId="6549"/>
        <pc:sldMkLst>
          <pc:docMk/>
          <pc:sldMk cId="3537926247" sldId="417"/>
        </pc:sldMkLst>
        <pc:spChg chg="del">
          <ac:chgData name="Rabab Gomaa" userId="171d4a888b575b49" providerId="LiveId" clId="{53E85B60-4509-4DEF-8B1C-DCC40B3B5231}" dt="2023-09-08T18:37:29.162" v="197" actId="478"/>
          <ac:spMkLst>
            <pc:docMk/>
            <pc:sldMk cId="3537926247" sldId="417"/>
            <ac:spMk id="2" creationId="{2A2F3F50-F3CF-B0BC-488B-C60F7D52B346}"/>
          </ac:spMkLst>
        </pc:spChg>
        <pc:spChg chg="del">
          <ac:chgData name="Rabab Gomaa" userId="171d4a888b575b49" providerId="LiveId" clId="{53E85B60-4509-4DEF-8B1C-DCC40B3B5231}" dt="2023-09-08T18:37:23.522" v="193" actId="478"/>
          <ac:spMkLst>
            <pc:docMk/>
            <pc:sldMk cId="3537926247" sldId="417"/>
            <ac:spMk id="6" creationId="{00000000-0000-0000-0000-000000000000}"/>
          </ac:spMkLst>
        </pc:spChg>
        <pc:spChg chg="add del mod">
          <ac:chgData name="Rabab Gomaa" userId="171d4a888b575b49" providerId="LiveId" clId="{53E85B60-4509-4DEF-8B1C-DCC40B3B5231}" dt="2023-09-08T18:37:25.430" v="194" actId="478"/>
          <ac:spMkLst>
            <pc:docMk/>
            <pc:sldMk cId="3537926247" sldId="417"/>
            <ac:spMk id="7" creationId="{6A4785DA-15FC-258F-7C07-D01078229778}"/>
          </ac:spMkLst>
        </pc:spChg>
        <pc:picChg chg="mod">
          <ac:chgData name="Rabab Gomaa" userId="171d4a888b575b49" providerId="LiveId" clId="{53E85B60-4509-4DEF-8B1C-DCC40B3B5231}" dt="2023-09-08T18:37:26.563" v="195" actId="1076"/>
          <ac:picMkLst>
            <pc:docMk/>
            <pc:sldMk cId="3537926247" sldId="417"/>
            <ac:picMk id="3" creationId="{E512963E-D39E-3765-DF46-E1CA29194FAD}"/>
          </ac:picMkLst>
        </pc:picChg>
      </pc:sldChg>
      <pc:sldChg chg="ord">
        <pc:chgData name="Rabab Gomaa" userId="171d4a888b575b49" providerId="LiveId" clId="{53E85B60-4509-4DEF-8B1C-DCC40B3B5231}" dt="2023-09-08T18:46:44.143" v="237"/>
        <pc:sldMkLst>
          <pc:docMk/>
          <pc:sldMk cId="1972405515" sldId="418"/>
        </pc:sldMkLst>
      </pc:sldChg>
      <pc:sldChg chg="ord">
        <pc:chgData name="Rabab Gomaa" userId="171d4a888b575b49" providerId="LiveId" clId="{53E85B60-4509-4DEF-8B1C-DCC40B3B5231}" dt="2023-09-08T19:00:36.914" v="251"/>
        <pc:sldMkLst>
          <pc:docMk/>
          <pc:sldMk cId="3957283745" sldId="419"/>
        </pc:sldMkLst>
      </pc:sldChg>
      <pc:sldChg chg="modSp add del mod modNotesTx">
        <pc:chgData name="Rabab Gomaa" userId="171d4a888b575b49" providerId="LiveId" clId="{53E85B60-4509-4DEF-8B1C-DCC40B3B5231}" dt="2023-09-08T18:43:04.552" v="221" actId="6549"/>
        <pc:sldMkLst>
          <pc:docMk/>
          <pc:sldMk cId="3413380888" sldId="421"/>
        </pc:sldMkLst>
        <pc:spChg chg="mod">
          <ac:chgData name="Rabab Gomaa" userId="171d4a888b575b49" providerId="LiveId" clId="{53E85B60-4509-4DEF-8B1C-DCC40B3B5231}" dt="2023-09-08T18:43:04.552" v="221" actId="6549"/>
          <ac:spMkLst>
            <pc:docMk/>
            <pc:sldMk cId="3413380888" sldId="421"/>
            <ac:spMk id="6" creationId="{00000000-0000-0000-0000-000000000000}"/>
          </ac:spMkLst>
        </pc:spChg>
      </pc:sldChg>
      <pc:sldChg chg="add">
        <pc:chgData name="Rabab Gomaa" userId="171d4a888b575b49" providerId="LiveId" clId="{53E85B60-4509-4DEF-8B1C-DCC40B3B5231}" dt="2023-08-26T19:01:48.824" v="1"/>
        <pc:sldMkLst>
          <pc:docMk/>
          <pc:sldMk cId="1694775549" sldId="425"/>
        </pc:sldMkLst>
      </pc:sldChg>
      <pc:sldChg chg="add del">
        <pc:chgData name="Rabab Gomaa" userId="171d4a888b575b49" providerId="LiveId" clId="{53E85B60-4509-4DEF-8B1C-DCC40B3B5231}" dt="2023-09-08T18:43:43.662" v="222"/>
        <pc:sldMkLst>
          <pc:docMk/>
          <pc:sldMk cId="3628392338" sldId="426"/>
        </pc:sldMkLst>
      </pc:sldChg>
      <pc:sldChg chg="modSp add del mod modNotesTx">
        <pc:chgData name="Rabab Gomaa" userId="171d4a888b575b49" providerId="LiveId" clId="{53E85B60-4509-4DEF-8B1C-DCC40B3B5231}" dt="2023-09-08T18:31:00.856" v="158" actId="20577"/>
        <pc:sldMkLst>
          <pc:docMk/>
          <pc:sldMk cId="426552954" sldId="427"/>
        </pc:sldMkLst>
        <pc:spChg chg="mod">
          <ac:chgData name="Rabab Gomaa" userId="171d4a888b575b49" providerId="LiveId" clId="{53E85B60-4509-4DEF-8B1C-DCC40B3B5231}" dt="2023-08-26T19:02:23.538" v="13" actId="20577"/>
          <ac:spMkLst>
            <pc:docMk/>
            <pc:sldMk cId="426552954" sldId="427"/>
            <ac:spMk id="8" creationId="{00000000-0000-0000-0000-000000000000}"/>
          </ac:spMkLst>
        </pc:spChg>
      </pc:sldChg>
      <pc:sldChg chg="add modNotesTx">
        <pc:chgData name="Rabab Gomaa" userId="171d4a888b575b49" providerId="LiveId" clId="{53E85B60-4509-4DEF-8B1C-DCC40B3B5231}" dt="2023-09-08T18:31:05.726" v="159" actId="6549"/>
        <pc:sldMkLst>
          <pc:docMk/>
          <pc:sldMk cId="2929628409" sldId="428"/>
        </pc:sldMkLst>
      </pc:sldChg>
      <pc:sldChg chg="add ord">
        <pc:chgData name="Rabab Gomaa" userId="171d4a888b575b49" providerId="LiveId" clId="{53E85B60-4509-4DEF-8B1C-DCC40B3B5231}" dt="2023-09-08T18:44:06.006" v="225"/>
        <pc:sldMkLst>
          <pc:docMk/>
          <pc:sldMk cId="1879395463" sldId="429"/>
        </pc:sldMkLst>
      </pc:sldChg>
      <pc:sldChg chg="delSp add mod">
        <pc:chgData name="Rabab Gomaa" userId="171d4a888b575b49" providerId="LiveId" clId="{53E85B60-4509-4DEF-8B1C-DCC40B3B5231}" dt="2023-09-08T18:55:07.114" v="246" actId="478"/>
        <pc:sldMkLst>
          <pc:docMk/>
          <pc:sldMk cId="2958372752" sldId="431"/>
        </pc:sldMkLst>
        <pc:spChg chg="del">
          <ac:chgData name="Rabab Gomaa" userId="171d4a888b575b49" providerId="LiveId" clId="{53E85B60-4509-4DEF-8B1C-DCC40B3B5231}" dt="2023-09-08T18:55:07.114" v="246" actId="478"/>
          <ac:spMkLst>
            <pc:docMk/>
            <pc:sldMk cId="2958372752" sldId="431"/>
            <ac:spMk id="2" creationId="{2A2F3F50-F3CF-B0BC-488B-C60F7D52B346}"/>
          </ac:spMkLst>
        </pc:spChg>
      </pc:sldChg>
      <pc:sldChg chg="add del">
        <pc:chgData name="Rabab Gomaa" userId="171d4a888b575b49" providerId="LiveId" clId="{53E85B60-4509-4DEF-8B1C-DCC40B3B5231}" dt="2023-09-08T18:45:09.847" v="234"/>
        <pc:sldMkLst>
          <pc:docMk/>
          <pc:sldMk cId="777641410" sldId="494"/>
        </pc:sldMkLst>
      </pc:sldChg>
      <pc:sldChg chg="addSp delSp add mod modNotesTx">
        <pc:chgData name="Rabab Gomaa" userId="171d4a888b575b49" providerId="LiveId" clId="{53E85B60-4509-4DEF-8B1C-DCC40B3B5231}" dt="2023-09-08T18:30:44.581" v="153" actId="22"/>
        <pc:sldMkLst>
          <pc:docMk/>
          <pc:sldMk cId="1497945999" sldId="498"/>
        </pc:sldMkLst>
        <pc:spChg chg="add del">
          <ac:chgData name="Rabab Gomaa" userId="171d4a888b575b49" providerId="LiveId" clId="{53E85B60-4509-4DEF-8B1C-DCC40B3B5231}" dt="2023-09-08T18:30:44.581" v="153" actId="22"/>
          <ac:spMkLst>
            <pc:docMk/>
            <pc:sldMk cId="1497945999" sldId="498"/>
            <ac:spMk id="3" creationId="{C5C70CA7-B1CB-70B2-4E31-C99E494BAEB0}"/>
          </ac:spMkLst>
        </pc:spChg>
      </pc:sldChg>
      <pc:sldChg chg="add del modNotesTx">
        <pc:chgData name="Rabab Gomaa" userId="171d4a888b575b49" providerId="LiveId" clId="{53E85B60-4509-4DEF-8B1C-DCC40B3B5231}" dt="2023-09-08T18:45:15.272" v="235" actId="47"/>
        <pc:sldMkLst>
          <pc:docMk/>
          <pc:sldMk cId="661507462" sldId="499"/>
        </pc:sldMkLst>
      </pc:sldChg>
      <pc:sldChg chg="add del modNotesTx">
        <pc:chgData name="Rabab Gomaa" userId="171d4a888b575b49" providerId="LiveId" clId="{53E85B60-4509-4DEF-8B1C-DCC40B3B5231}" dt="2023-09-08T18:30:37.824" v="151" actId="47"/>
        <pc:sldMkLst>
          <pc:docMk/>
          <pc:sldMk cId="760791433" sldId="499"/>
        </pc:sldMkLst>
      </pc:sldChg>
      <pc:sldChg chg="add">
        <pc:chgData name="Rabab Gomaa" userId="171d4a888b575b49" providerId="LiveId" clId="{53E85B60-4509-4DEF-8B1C-DCC40B3B5231}" dt="2023-09-08T18:43:43.662" v="222"/>
        <pc:sldMkLst>
          <pc:docMk/>
          <pc:sldMk cId="1668059288" sldId="500"/>
        </pc:sldMkLst>
      </pc:sldChg>
      <pc:sldChg chg="modSp add del mod">
        <pc:chgData name="Rabab Gomaa" userId="171d4a888b575b49" providerId="LiveId" clId="{53E85B60-4509-4DEF-8B1C-DCC40B3B5231}" dt="2023-09-08T18:30:48.345" v="155" actId="47"/>
        <pc:sldMkLst>
          <pc:docMk/>
          <pc:sldMk cId="3979026987" sldId="500"/>
        </pc:sldMkLst>
        <pc:spChg chg="mod">
          <ac:chgData name="Rabab Gomaa" userId="171d4a888b575b49" providerId="LiveId" clId="{53E85B60-4509-4DEF-8B1C-DCC40B3B5231}" dt="2023-08-31T21:42:17.752" v="37"/>
          <ac:spMkLst>
            <pc:docMk/>
            <pc:sldMk cId="3979026987" sldId="500"/>
            <ac:spMk id="6" creationId="{00000000-0000-0000-0000-000000000000}"/>
          </ac:spMkLst>
        </pc:spChg>
        <pc:spChg chg="mod">
          <ac:chgData name="Rabab Gomaa" userId="171d4a888b575b49" providerId="LiveId" clId="{53E85B60-4509-4DEF-8B1C-DCC40B3B5231}" dt="2023-08-31T21:45:59.088" v="149" actId="404"/>
          <ac:spMkLst>
            <pc:docMk/>
            <pc:sldMk cId="3979026987" sldId="500"/>
            <ac:spMk id="8" creationId="{00000000-0000-0000-0000-000000000000}"/>
          </ac:spMkLst>
        </pc:spChg>
      </pc:sldChg>
      <pc:sldChg chg="add">
        <pc:chgData name="Rabab Gomaa" userId="171d4a888b575b49" providerId="LiveId" clId="{53E85B60-4509-4DEF-8B1C-DCC40B3B5231}" dt="2023-09-08T18:43:43.662" v="222"/>
        <pc:sldMkLst>
          <pc:docMk/>
          <pc:sldMk cId="2248905624" sldId="501"/>
        </pc:sldMkLst>
      </pc:sldChg>
      <pc:sldChg chg="add">
        <pc:chgData name="Rabab Gomaa" userId="171d4a888b575b49" providerId="LiveId" clId="{53E85B60-4509-4DEF-8B1C-DCC40B3B5231}" dt="2023-09-08T19:03:06.545" v="253"/>
        <pc:sldMkLst>
          <pc:docMk/>
          <pc:sldMk cId="3287378722" sldId="508"/>
        </pc:sldMkLst>
      </pc:sldChg>
    </pc:docChg>
  </pc:docChgLst>
  <pc:docChgLst>
    <pc:chgData name="Rabab Gomaa" userId="171d4a888b575b49" providerId="LiveId" clId="{A3A11D5E-ABFF-4566-AAE8-4BF9373038F2}"/>
    <pc:docChg chg="undo custSel addSld delSld modSld replTag">
      <pc:chgData name="Rabab Gomaa" userId="171d4a888b575b49" providerId="LiveId" clId="{A3A11D5E-ABFF-4566-AAE8-4BF9373038F2}" dt="2023-05-13T00:24:24.736" v="1532"/>
      <pc:docMkLst>
        <pc:docMk/>
      </pc:docMkLst>
      <pc:sldChg chg="modNotesTx">
        <pc:chgData name="Rabab Gomaa" userId="171d4a888b575b49" providerId="LiveId" clId="{A3A11D5E-ABFF-4566-AAE8-4BF9373038F2}" dt="2023-05-10T08:38:36.904" v="1492" actId="20577"/>
        <pc:sldMkLst>
          <pc:docMk/>
          <pc:sldMk cId="3695813703" sldId="256"/>
        </pc:sldMkLst>
      </pc:sldChg>
      <pc:sldChg chg="modSp mod">
        <pc:chgData name="Rabab Gomaa" userId="171d4a888b575b49" providerId="LiveId" clId="{A3A11D5E-ABFF-4566-AAE8-4BF9373038F2}" dt="2023-04-24T06:06:27.044" v="377" actId="20577"/>
        <pc:sldMkLst>
          <pc:docMk/>
          <pc:sldMk cId="1546736187" sldId="363"/>
        </pc:sldMkLst>
        <pc:spChg chg="mod">
          <ac:chgData name="Rabab Gomaa" userId="171d4a888b575b49" providerId="LiveId" clId="{A3A11D5E-ABFF-4566-AAE8-4BF9373038F2}" dt="2023-04-24T06:06:27.044" v="377" actId="20577"/>
          <ac:spMkLst>
            <pc:docMk/>
            <pc:sldMk cId="1546736187" sldId="363"/>
            <ac:spMk id="8" creationId="{00000000-0000-0000-0000-000000000000}"/>
          </ac:spMkLst>
        </pc:spChg>
      </pc:sldChg>
      <pc:sldChg chg="modSp mod">
        <pc:chgData name="Rabab Gomaa" userId="171d4a888b575b49" providerId="LiveId" clId="{A3A11D5E-ABFF-4566-AAE8-4BF9373038F2}" dt="2023-04-12T03:46:47.179" v="0" actId="6549"/>
        <pc:sldMkLst>
          <pc:docMk/>
          <pc:sldMk cId="1528235894" sldId="388"/>
        </pc:sldMkLst>
        <pc:spChg chg="mod">
          <ac:chgData name="Rabab Gomaa" userId="171d4a888b575b49" providerId="LiveId" clId="{A3A11D5E-ABFF-4566-AAE8-4BF9373038F2}" dt="2023-04-12T03:46:47.179" v="0" actId="6549"/>
          <ac:spMkLst>
            <pc:docMk/>
            <pc:sldMk cId="1528235894" sldId="388"/>
            <ac:spMk id="8" creationId="{00000000-0000-0000-0000-000000000000}"/>
          </ac:spMkLst>
        </pc:spChg>
      </pc:sldChg>
      <pc:sldChg chg="modSp mod">
        <pc:chgData name="Rabab Gomaa" userId="171d4a888b575b49" providerId="LiveId" clId="{A3A11D5E-ABFF-4566-AAE8-4BF9373038F2}" dt="2023-04-30T04:31:28.107" v="1246" actId="13244"/>
        <pc:sldMkLst>
          <pc:docMk/>
          <pc:sldMk cId="1022285013" sldId="389"/>
        </pc:sldMkLst>
        <pc:spChg chg="mod">
          <ac:chgData name="Rabab Gomaa" userId="171d4a888b575b49" providerId="LiveId" clId="{A3A11D5E-ABFF-4566-AAE8-4BF9373038F2}" dt="2023-04-30T04:24:11.191" v="610" actId="121"/>
          <ac:spMkLst>
            <pc:docMk/>
            <pc:sldMk cId="1022285013" sldId="389"/>
            <ac:spMk id="14" creationId="{6C6C0FBB-7422-E3D1-FA59-B53A36818F5E}"/>
          </ac:spMkLst>
        </pc:spChg>
        <pc:spChg chg="ord">
          <ac:chgData name="Rabab Gomaa" userId="171d4a888b575b49" providerId="LiveId" clId="{A3A11D5E-ABFF-4566-AAE8-4BF9373038F2}" dt="2023-04-30T04:31:28.107" v="1246" actId="13244"/>
          <ac:spMkLst>
            <pc:docMk/>
            <pc:sldMk cId="1022285013" sldId="389"/>
            <ac:spMk id="15" creationId="{BE6DDE85-E99B-E991-E676-6E3024007B60}"/>
          </ac:spMkLst>
        </pc:spChg>
        <pc:picChg chg="mod">
          <ac:chgData name="Rabab Gomaa" userId="171d4a888b575b49" providerId="LiveId" clId="{A3A11D5E-ABFF-4566-AAE8-4BF9373038F2}" dt="2023-04-30T04:31:20.516" v="1244" actId="13244"/>
          <ac:picMkLst>
            <pc:docMk/>
            <pc:sldMk cId="1022285013" sldId="389"/>
            <ac:picMk id="11266" creationId="{FE40E96F-B74A-A822-E655-18198E73BDFB}"/>
          </ac:picMkLst>
        </pc:picChg>
        <pc:cxnChg chg="mod">
          <ac:chgData name="Rabab Gomaa" userId="171d4a888b575b49" providerId="LiveId" clId="{A3A11D5E-ABFF-4566-AAE8-4BF9373038F2}" dt="2023-04-30T04:27:15.005" v="643" actId="962"/>
          <ac:cxnSpMkLst>
            <pc:docMk/>
            <pc:sldMk cId="1022285013" sldId="389"/>
            <ac:cxnSpMk id="19" creationId="{DF27ED86-FD4C-8CC4-71F4-988E1D6111EA}"/>
          </ac:cxnSpMkLst>
        </pc:cxnChg>
      </pc:sldChg>
      <pc:sldChg chg="modSp mod">
        <pc:chgData name="Rabab Gomaa" userId="171d4a888b575b49" providerId="LiveId" clId="{A3A11D5E-ABFF-4566-AAE8-4BF9373038F2}" dt="2023-04-30T04:31:42.591" v="1248" actId="13244"/>
        <pc:sldMkLst>
          <pc:docMk/>
          <pc:sldMk cId="67623493" sldId="393"/>
        </pc:sldMkLst>
        <pc:spChg chg="mod">
          <ac:chgData name="Rabab Gomaa" userId="171d4a888b575b49" providerId="LiveId" clId="{A3A11D5E-ABFF-4566-AAE8-4BF9373038F2}" dt="2023-04-30T04:24:17.489" v="611" actId="207"/>
          <ac:spMkLst>
            <pc:docMk/>
            <pc:sldMk cId="67623493" sldId="393"/>
            <ac:spMk id="13" creationId="{3E002E77-13A0-DF64-CFA4-A99A46B84296}"/>
          </ac:spMkLst>
        </pc:spChg>
        <pc:picChg chg="ord">
          <ac:chgData name="Rabab Gomaa" userId="171d4a888b575b49" providerId="LiveId" clId="{A3A11D5E-ABFF-4566-AAE8-4BF9373038F2}" dt="2023-04-30T04:31:42.591" v="1248" actId="13244"/>
          <ac:picMkLst>
            <pc:docMk/>
            <pc:sldMk cId="67623493" sldId="393"/>
            <ac:picMk id="12" creationId="{D348000C-2E89-66EF-D16D-24F5194DE340}"/>
          </ac:picMkLst>
        </pc:picChg>
      </pc:sldChg>
      <pc:sldChg chg="delSp modSp mod">
        <pc:chgData name="Rabab Gomaa" userId="171d4a888b575b49" providerId="LiveId" clId="{A3A11D5E-ABFF-4566-AAE8-4BF9373038F2}" dt="2023-04-30T04:30:28.662" v="1241" actId="478"/>
        <pc:sldMkLst>
          <pc:docMk/>
          <pc:sldMk cId="2101102948" sldId="398"/>
        </pc:sldMkLst>
        <pc:spChg chg="del mod">
          <ac:chgData name="Rabab Gomaa" userId="171d4a888b575b49" providerId="LiveId" clId="{A3A11D5E-ABFF-4566-AAE8-4BF9373038F2}" dt="2023-04-30T04:30:28.662" v="1241" actId="478"/>
          <ac:spMkLst>
            <pc:docMk/>
            <pc:sldMk cId="2101102948" sldId="398"/>
            <ac:spMk id="3" creationId="{8BACA175-13A1-440B-05CB-E2EB5E62D6A9}"/>
          </ac:spMkLst>
        </pc:spChg>
      </pc:sldChg>
      <pc:sldChg chg="modNotesTx">
        <pc:chgData name="Rabab Gomaa" userId="171d4a888b575b49" providerId="LiveId" clId="{A3A11D5E-ABFF-4566-AAE8-4BF9373038F2}" dt="2023-04-29T20:03:16.048" v="600" actId="20577"/>
        <pc:sldMkLst>
          <pc:docMk/>
          <pc:sldMk cId="3647763460" sldId="406"/>
        </pc:sldMkLst>
      </pc:sldChg>
      <pc:sldChg chg="modSp mod">
        <pc:chgData name="Rabab Gomaa" userId="171d4a888b575b49" providerId="LiveId" clId="{A3A11D5E-ABFF-4566-AAE8-4BF9373038F2}" dt="2023-04-30T04:32:15.223" v="1254" actId="13244"/>
        <pc:sldMkLst>
          <pc:docMk/>
          <pc:sldMk cId="1068003064" sldId="408"/>
        </pc:sldMkLst>
        <pc:spChg chg="mod">
          <ac:chgData name="Rabab Gomaa" userId="171d4a888b575b49" providerId="LiveId" clId="{A3A11D5E-ABFF-4566-AAE8-4BF9373038F2}" dt="2023-04-14T05:07:35.155" v="72" actId="113"/>
          <ac:spMkLst>
            <pc:docMk/>
            <pc:sldMk cId="1068003064" sldId="408"/>
            <ac:spMk id="10" creationId="{1DE85EB2-D960-6809-734B-77C22F8DFACA}"/>
          </ac:spMkLst>
        </pc:spChg>
        <pc:spChg chg="mod">
          <ac:chgData name="Rabab Gomaa" userId="171d4a888b575b49" providerId="LiveId" clId="{A3A11D5E-ABFF-4566-AAE8-4BF9373038F2}" dt="2023-04-30T04:25:16.671" v="621" actId="207"/>
          <ac:spMkLst>
            <pc:docMk/>
            <pc:sldMk cId="1068003064" sldId="408"/>
            <ac:spMk id="11" creationId="{2BA63BEB-5BD5-C266-53C6-FFE2A9968092}"/>
          </ac:spMkLst>
        </pc:spChg>
        <pc:spChg chg="ord">
          <ac:chgData name="Rabab Gomaa" userId="171d4a888b575b49" providerId="LiveId" clId="{A3A11D5E-ABFF-4566-AAE8-4BF9373038F2}" dt="2023-04-30T04:32:15.223" v="1254" actId="13244"/>
          <ac:spMkLst>
            <pc:docMk/>
            <pc:sldMk cId="1068003064" sldId="408"/>
            <ac:spMk id="12" creationId="{66B937CA-399F-9582-2503-DBD5D800D72A}"/>
          </ac:spMkLst>
        </pc:spChg>
        <pc:picChg chg="ord">
          <ac:chgData name="Rabab Gomaa" userId="171d4a888b575b49" providerId="LiveId" clId="{A3A11D5E-ABFF-4566-AAE8-4BF9373038F2}" dt="2023-04-30T04:32:07.902" v="1252" actId="13244"/>
          <ac:picMkLst>
            <pc:docMk/>
            <pc:sldMk cId="1068003064" sldId="408"/>
            <ac:picMk id="3" creationId="{84DE620F-E531-3EE1-411D-A088023937A5}"/>
          </ac:picMkLst>
        </pc:picChg>
      </pc:sldChg>
      <pc:sldChg chg="modSp mod">
        <pc:chgData name="Rabab Gomaa" userId="171d4a888b575b49" providerId="LiveId" clId="{A3A11D5E-ABFF-4566-AAE8-4BF9373038F2}" dt="2023-04-30T04:25:46.670" v="627" actId="207"/>
        <pc:sldMkLst>
          <pc:docMk/>
          <pc:sldMk cId="3694172189" sldId="409"/>
        </pc:sldMkLst>
        <pc:spChg chg="mod">
          <ac:chgData name="Rabab Gomaa" userId="171d4a888b575b49" providerId="LiveId" clId="{A3A11D5E-ABFF-4566-AAE8-4BF9373038F2}" dt="2023-04-30T04:25:46.670" v="627" actId="207"/>
          <ac:spMkLst>
            <pc:docMk/>
            <pc:sldMk cId="3694172189" sldId="409"/>
            <ac:spMk id="2" creationId="{2A2F3F50-F3CF-B0BC-488B-C60F7D52B346}"/>
          </ac:spMkLst>
        </pc:spChg>
      </pc:sldChg>
      <pc:sldChg chg="modSp mod">
        <pc:chgData name="Rabab Gomaa" userId="171d4a888b575b49" providerId="LiveId" clId="{A3A11D5E-ABFF-4566-AAE8-4BF9373038F2}" dt="2023-04-30T04:33:12.072" v="1260" actId="13244"/>
        <pc:sldMkLst>
          <pc:docMk/>
          <pc:sldMk cId="594153935" sldId="410"/>
        </pc:sldMkLst>
        <pc:spChg chg="mod ord">
          <ac:chgData name="Rabab Gomaa" userId="171d4a888b575b49" providerId="LiveId" clId="{A3A11D5E-ABFF-4566-AAE8-4BF9373038F2}" dt="2023-04-30T04:32:47.557" v="1258" actId="13244"/>
          <ac:spMkLst>
            <pc:docMk/>
            <pc:sldMk cId="594153935" sldId="410"/>
            <ac:spMk id="11" creationId="{2BA63BEB-5BD5-C266-53C6-FFE2A9968092}"/>
          </ac:spMkLst>
        </pc:spChg>
        <pc:spChg chg="ord">
          <ac:chgData name="Rabab Gomaa" userId="171d4a888b575b49" providerId="LiveId" clId="{A3A11D5E-ABFF-4566-AAE8-4BF9373038F2}" dt="2023-04-30T04:33:12.072" v="1260" actId="13244"/>
          <ac:spMkLst>
            <pc:docMk/>
            <pc:sldMk cId="594153935" sldId="410"/>
            <ac:spMk id="21" creationId="{82B65AA2-EDFB-0F1D-9E22-80AB4EDE7BEE}"/>
          </ac:spMkLst>
        </pc:spChg>
        <pc:graphicFrameChg chg="ord modGraphic">
          <ac:chgData name="Rabab Gomaa" userId="171d4a888b575b49" providerId="LiveId" clId="{A3A11D5E-ABFF-4566-AAE8-4BF9373038F2}" dt="2023-04-30T04:32:32.222" v="1256" actId="13244"/>
          <ac:graphicFrameMkLst>
            <pc:docMk/>
            <pc:sldMk cId="594153935" sldId="410"/>
            <ac:graphicFrameMk id="19" creationId="{583309B3-4888-6D02-6801-05B94255A199}"/>
          </ac:graphicFrameMkLst>
        </pc:graphicFrameChg>
      </pc:sldChg>
      <pc:sldChg chg="modSp mod">
        <pc:chgData name="Rabab Gomaa" userId="171d4a888b575b49" providerId="LiveId" clId="{A3A11D5E-ABFF-4566-AAE8-4BF9373038F2}" dt="2023-04-30T04:31:54.723" v="1250" actId="13244"/>
        <pc:sldMkLst>
          <pc:docMk/>
          <pc:sldMk cId="2261650530" sldId="413"/>
        </pc:sldMkLst>
        <pc:spChg chg="mod">
          <ac:chgData name="Rabab Gomaa" userId="171d4a888b575b49" providerId="LiveId" clId="{A3A11D5E-ABFF-4566-AAE8-4BF9373038F2}" dt="2023-04-30T04:24:55.573" v="617" actId="207"/>
          <ac:spMkLst>
            <pc:docMk/>
            <pc:sldMk cId="2261650530" sldId="413"/>
            <ac:spMk id="8" creationId="{10FD5BF1-EE21-6E6F-98CB-5087F5ED7E28}"/>
          </ac:spMkLst>
        </pc:spChg>
        <pc:grpChg chg="mod">
          <ac:chgData name="Rabab Gomaa" userId="171d4a888b575b49" providerId="LiveId" clId="{A3A11D5E-ABFF-4566-AAE8-4BF9373038F2}" dt="2023-04-30T04:31:54.723" v="1250" actId="13244"/>
          <ac:grpSpMkLst>
            <pc:docMk/>
            <pc:sldMk cId="2261650530" sldId="413"/>
            <ac:grpSpMk id="4" creationId="{DE4A6F27-508D-AC47-EFCA-3B209D4FE3DD}"/>
          </ac:grpSpMkLst>
        </pc:grpChg>
        <pc:picChg chg="mod">
          <ac:chgData name="Rabab Gomaa" userId="171d4a888b575b49" providerId="LiveId" clId="{A3A11D5E-ABFF-4566-AAE8-4BF9373038F2}" dt="2023-04-30T04:27:47.492" v="647" actId="962"/>
          <ac:picMkLst>
            <pc:docMk/>
            <pc:sldMk cId="2261650530" sldId="413"/>
            <ac:picMk id="9218" creationId="{6FB3D14E-93E3-EF75-231A-BFC965F385FD}"/>
          </ac:picMkLst>
        </pc:picChg>
      </pc:sldChg>
      <pc:sldChg chg="addSp modSp mod modNotesTx">
        <pc:chgData name="Rabab Gomaa" userId="171d4a888b575b49" providerId="LiveId" clId="{A3A11D5E-ABFF-4566-AAE8-4BF9373038F2}" dt="2023-04-30T04:33:38.203" v="1265" actId="13244"/>
        <pc:sldMkLst>
          <pc:docMk/>
          <pc:sldMk cId="932529644" sldId="414"/>
        </pc:sldMkLst>
        <pc:spChg chg="add mod ord">
          <ac:chgData name="Rabab Gomaa" userId="171d4a888b575b49" providerId="LiveId" clId="{A3A11D5E-ABFF-4566-AAE8-4BF9373038F2}" dt="2023-04-30T04:33:38.203" v="1265" actId="13244"/>
          <ac:spMkLst>
            <pc:docMk/>
            <pc:sldMk cId="932529644" sldId="414"/>
            <ac:spMk id="2" creationId="{2018E91F-1A48-703F-5EF6-26AC4F653D37}"/>
          </ac:spMkLst>
        </pc:spChg>
        <pc:spChg chg="mod">
          <ac:chgData name="Rabab Gomaa" userId="171d4a888b575b49" providerId="LiveId" clId="{A3A11D5E-ABFF-4566-AAE8-4BF9373038F2}" dt="2023-04-30T04:26:28.322" v="638" actId="207"/>
          <ac:spMkLst>
            <pc:docMk/>
            <pc:sldMk cId="932529644" sldId="414"/>
            <ac:spMk id="3" creationId="{8BACA175-13A1-440B-05CB-E2EB5E62D6A9}"/>
          </ac:spMkLst>
        </pc:spChg>
      </pc:sldChg>
      <pc:sldChg chg="addSp delSp modSp mod modNotesTx">
        <pc:chgData name="Rabab Gomaa" userId="171d4a888b575b49" providerId="LiveId" clId="{A3A11D5E-ABFF-4566-AAE8-4BF9373038F2}" dt="2023-04-30T04:33:25.078" v="1263" actId="13244"/>
        <pc:sldMkLst>
          <pc:docMk/>
          <pc:sldMk cId="3537926247" sldId="417"/>
        </pc:sldMkLst>
        <pc:spChg chg="mod ord">
          <ac:chgData name="Rabab Gomaa" userId="171d4a888b575b49" providerId="LiveId" clId="{A3A11D5E-ABFF-4566-AAE8-4BF9373038F2}" dt="2023-04-30T04:33:22.091" v="1261" actId="13244"/>
          <ac:spMkLst>
            <pc:docMk/>
            <pc:sldMk cId="3537926247" sldId="417"/>
            <ac:spMk id="2" creationId="{2A2F3F50-F3CF-B0BC-488B-C60F7D52B346}"/>
          </ac:spMkLst>
        </pc:spChg>
        <pc:spChg chg="add del mod">
          <ac:chgData name="Rabab Gomaa" userId="171d4a888b575b49" providerId="LiveId" clId="{A3A11D5E-ABFF-4566-AAE8-4BF9373038F2}" dt="2023-04-14T03:57:40.848" v="8" actId="21"/>
          <ac:spMkLst>
            <pc:docMk/>
            <pc:sldMk cId="3537926247" sldId="417"/>
            <ac:spMk id="3" creationId="{2FCEFEB9-4667-FBF5-7A18-981EDC99221D}"/>
          </ac:spMkLst>
        </pc:spChg>
        <pc:spChg chg="ord">
          <ac:chgData name="Rabab Gomaa" userId="171d4a888b575b49" providerId="LiveId" clId="{A3A11D5E-ABFF-4566-AAE8-4BF9373038F2}" dt="2023-04-30T04:33:25.078" v="1263" actId="13244"/>
          <ac:spMkLst>
            <pc:docMk/>
            <pc:sldMk cId="3537926247" sldId="417"/>
            <ac:spMk id="8" creationId="{B459D19E-EBA2-337D-0DD3-C4898048811B}"/>
          </ac:spMkLst>
        </pc:spChg>
        <pc:picChg chg="mod">
          <ac:chgData name="Rabab Gomaa" userId="171d4a888b575b49" providerId="LiveId" clId="{A3A11D5E-ABFF-4566-AAE8-4BF9373038F2}" dt="2023-04-30T04:30:10.282" v="1239" actId="962"/>
          <ac:picMkLst>
            <pc:docMk/>
            <pc:sldMk cId="3537926247" sldId="417"/>
            <ac:picMk id="4" creationId="{605BEA52-08F1-D2DB-DE6F-A0234F9B26A9}"/>
          </ac:picMkLst>
        </pc:picChg>
      </pc:sldChg>
      <pc:sldChg chg="modSp mod">
        <pc:chgData name="Rabab Gomaa" userId="171d4a888b575b49" providerId="LiveId" clId="{A3A11D5E-ABFF-4566-AAE8-4BF9373038F2}" dt="2023-04-30T04:33:56.895" v="1267" actId="13244"/>
        <pc:sldMkLst>
          <pc:docMk/>
          <pc:sldMk cId="1972405515" sldId="418"/>
        </pc:sldMkLst>
        <pc:spChg chg="mod ord">
          <ac:chgData name="Rabab Gomaa" userId="171d4a888b575b49" providerId="LiveId" clId="{A3A11D5E-ABFF-4566-AAE8-4BF9373038F2}" dt="2023-04-30T04:33:56.895" v="1267" actId="13244"/>
          <ac:spMkLst>
            <pc:docMk/>
            <pc:sldMk cId="1972405515" sldId="418"/>
            <ac:spMk id="2" creationId="{2A2F3F50-F3CF-B0BC-488B-C60F7D52B346}"/>
          </ac:spMkLst>
        </pc:spChg>
      </pc:sldChg>
      <pc:sldChg chg="modNotesTx">
        <pc:chgData name="Rabab Gomaa" userId="171d4a888b575b49" providerId="LiveId" clId="{A3A11D5E-ABFF-4566-AAE8-4BF9373038F2}" dt="2023-05-13T00:24:16.381" v="1531" actId="6549"/>
        <pc:sldMkLst>
          <pc:docMk/>
          <pc:sldMk cId="3413380888" sldId="421"/>
        </pc:sldMkLst>
      </pc:sldChg>
      <pc:sldChg chg="delSp modSp add mod">
        <pc:chgData name="Rabab Gomaa" userId="171d4a888b575b49" providerId="LiveId" clId="{A3A11D5E-ABFF-4566-AAE8-4BF9373038F2}" dt="2023-04-30T04:25:54.592" v="628" actId="478"/>
        <pc:sldMkLst>
          <pc:docMk/>
          <pc:sldMk cId="2247302566" sldId="423"/>
        </pc:sldMkLst>
        <pc:spChg chg="del">
          <ac:chgData name="Rabab Gomaa" userId="171d4a888b575b49" providerId="LiveId" clId="{A3A11D5E-ABFF-4566-AAE8-4BF9373038F2}" dt="2023-04-30T04:25:54.592" v="628" actId="478"/>
          <ac:spMkLst>
            <pc:docMk/>
            <pc:sldMk cId="2247302566" sldId="423"/>
            <ac:spMk id="2" creationId="{2A2F3F50-F3CF-B0BC-488B-C60F7D52B346}"/>
          </ac:spMkLst>
        </pc:spChg>
        <pc:spChg chg="mod">
          <ac:chgData name="Rabab Gomaa" userId="171d4a888b575b49" providerId="LiveId" clId="{A3A11D5E-ABFF-4566-AAE8-4BF9373038F2}" dt="2023-04-24T17:35:01.998" v="391" actId="20577"/>
          <ac:spMkLst>
            <pc:docMk/>
            <pc:sldMk cId="2247302566" sldId="423"/>
            <ac:spMk id="6" creationId="{00000000-0000-0000-0000-000000000000}"/>
          </ac:spMkLst>
        </pc:spChg>
        <pc:spChg chg="mod">
          <ac:chgData name="Rabab Gomaa" userId="171d4a888b575b49" providerId="LiveId" clId="{A3A11D5E-ABFF-4566-AAE8-4BF9373038F2}" dt="2023-04-14T05:10:36.891" v="248" actId="20577"/>
          <ac:spMkLst>
            <pc:docMk/>
            <pc:sldMk cId="2247302566" sldId="423"/>
            <ac:spMk id="7" creationId="{58EA7823-89A4-1C43-3EBE-A3AB538EF68D}"/>
          </ac:spMkLst>
        </pc:spChg>
      </pc:sldChg>
      <pc:sldChg chg="modSp add mod">
        <pc:chgData name="Rabab Gomaa" userId="171d4a888b575b49" providerId="LiveId" clId="{A3A11D5E-ABFF-4566-AAE8-4BF9373038F2}" dt="2023-04-30T23:39:58.993" v="1271" actId="12"/>
        <pc:sldMkLst>
          <pc:docMk/>
          <pc:sldMk cId="1484157998" sldId="424"/>
        </pc:sldMkLst>
        <pc:spChg chg="mod">
          <ac:chgData name="Rabab Gomaa" userId="171d4a888b575b49" providerId="LiveId" clId="{A3A11D5E-ABFF-4566-AAE8-4BF9373038F2}" dt="2023-04-30T04:26:02.488" v="630" actId="207"/>
          <ac:spMkLst>
            <pc:docMk/>
            <pc:sldMk cId="1484157998" sldId="424"/>
            <ac:spMk id="2" creationId="{2A2F3F50-F3CF-B0BC-488B-C60F7D52B346}"/>
          </ac:spMkLst>
        </pc:spChg>
        <pc:spChg chg="mod">
          <ac:chgData name="Rabab Gomaa" userId="171d4a888b575b49" providerId="LiveId" clId="{A3A11D5E-ABFF-4566-AAE8-4BF9373038F2}" dt="2023-04-30T04:22:45.953" v="604"/>
          <ac:spMkLst>
            <pc:docMk/>
            <pc:sldMk cId="1484157998" sldId="424"/>
            <ac:spMk id="6" creationId="{00000000-0000-0000-0000-000000000000}"/>
          </ac:spMkLst>
        </pc:spChg>
        <pc:spChg chg="mod">
          <ac:chgData name="Rabab Gomaa" userId="171d4a888b575b49" providerId="LiveId" clId="{A3A11D5E-ABFF-4566-AAE8-4BF9373038F2}" dt="2023-04-30T23:39:58.993" v="1271" actId="12"/>
          <ac:spMkLst>
            <pc:docMk/>
            <pc:sldMk cId="1484157998" sldId="424"/>
            <ac:spMk id="7" creationId="{58EA7823-89A4-1C43-3EBE-A3AB538EF68D}"/>
          </ac:spMkLst>
        </pc:spChg>
      </pc:sldChg>
      <pc:sldChg chg="modSp add del mod">
        <pc:chgData name="Rabab Gomaa" userId="171d4a888b575b49" providerId="LiveId" clId="{A3A11D5E-ABFF-4566-AAE8-4BF9373038F2}" dt="2023-04-24T17:54:14.620" v="393" actId="47"/>
        <pc:sldMkLst>
          <pc:docMk/>
          <pc:sldMk cId="1720955698" sldId="424"/>
        </pc:sldMkLst>
        <pc:spChg chg="mod">
          <ac:chgData name="Rabab Gomaa" userId="171d4a888b575b49" providerId="LiveId" clId="{A3A11D5E-ABFF-4566-AAE8-4BF9373038F2}" dt="2023-04-24T17:32:27.829" v="384" actId="6549"/>
          <ac:spMkLst>
            <pc:docMk/>
            <pc:sldMk cId="1720955698" sldId="424"/>
            <ac:spMk id="6" creationId="{00000000-0000-0000-0000-000000000000}"/>
          </ac:spMkLst>
        </pc:spChg>
      </pc:sldChg>
      <pc:sldChg chg="new del">
        <pc:chgData name="Rabab Gomaa" userId="171d4a888b575b49" providerId="LiveId" clId="{A3A11D5E-ABFF-4566-AAE8-4BF9373038F2}" dt="2023-05-13T00:23:09.712" v="1495" actId="47"/>
        <pc:sldMkLst>
          <pc:docMk/>
          <pc:sldMk cId="3651134339" sldId="425"/>
        </pc:sldMkLst>
      </pc:sldChg>
    </pc:docChg>
  </pc:docChgLst>
  <pc:docChgLst>
    <pc:chgData name="Ramy Mohamed" userId="0cc068d6-35f3-41e3-a10d-b98e4c17dcff" providerId="ADAL" clId="{5C5DD489-0440-497D-948A-07FC5C965EFE}"/>
    <pc:docChg chg="undo custSel addSld delSld modSld sldOrd">
      <pc:chgData name="Ramy Mohamed" userId="0cc068d6-35f3-41e3-a10d-b98e4c17dcff" providerId="ADAL" clId="{5C5DD489-0440-497D-948A-07FC5C965EFE}" dt="2023-02-13T06:16:03.623" v="684" actId="20577"/>
      <pc:docMkLst>
        <pc:docMk/>
      </pc:docMkLst>
      <pc:sldChg chg="modSp mod">
        <pc:chgData name="Ramy Mohamed" userId="0cc068d6-35f3-41e3-a10d-b98e4c17dcff" providerId="ADAL" clId="{5C5DD489-0440-497D-948A-07FC5C965EFE}" dt="2023-02-13T04:47:12.814" v="5"/>
        <pc:sldMkLst>
          <pc:docMk/>
          <pc:sldMk cId="3695813703" sldId="256"/>
        </pc:sldMkLst>
        <pc:spChg chg="mod">
          <ac:chgData name="Ramy Mohamed" userId="0cc068d6-35f3-41e3-a10d-b98e4c17dcff" providerId="ADAL" clId="{5C5DD489-0440-497D-948A-07FC5C965EFE}" dt="2023-02-13T04:47:12.814" v="5"/>
          <ac:spMkLst>
            <pc:docMk/>
            <pc:sldMk cId="3695813703" sldId="256"/>
            <ac:spMk id="2" creationId="{00000000-0000-0000-0000-000000000000}"/>
          </ac:spMkLst>
        </pc:spChg>
      </pc:sldChg>
      <pc:sldChg chg="modSp mod">
        <pc:chgData name="Ramy Mohamed" userId="0cc068d6-35f3-41e3-a10d-b98e4c17dcff" providerId="ADAL" clId="{5C5DD489-0440-497D-948A-07FC5C965EFE}" dt="2023-02-13T04:47:42.549" v="7"/>
        <pc:sldMkLst>
          <pc:docMk/>
          <pc:sldMk cId="357303735" sldId="257"/>
        </pc:sldMkLst>
        <pc:spChg chg="mod">
          <ac:chgData name="Ramy Mohamed" userId="0cc068d6-35f3-41e3-a10d-b98e4c17dcff" providerId="ADAL" clId="{5C5DD489-0440-497D-948A-07FC5C965EFE}" dt="2023-02-13T04:47:18.864" v="6"/>
          <ac:spMkLst>
            <pc:docMk/>
            <pc:sldMk cId="357303735" sldId="257"/>
            <ac:spMk id="2" creationId="{00000000-0000-0000-0000-000000000000}"/>
          </ac:spMkLst>
        </pc:spChg>
        <pc:spChg chg="mod">
          <ac:chgData name="Ramy Mohamed" userId="0cc068d6-35f3-41e3-a10d-b98e4c17dcff" providerId="ADAL" clId="{5C5DD489-0440-497D-948A-07FC5C965EFE}" dt="2023-02-13T04:47:42.549" v="7"/>
          <ac:spMkLst>
            <pc:docMk/>
            <pc:sldMk cId="357303735" sldId="257"/>
            <ac:spMk id="3" creationId="{00000000-0000-0000-0000-000000000000}"/>
          </ac:spMkLst>
        </pc:spChg>
      </pc:sldChg>
      <pc:sldChg chg="modSp mod">
        <pc:chgData name="Ramy Mohamed" userId="0cc068d6-35f3-41e3-a10d-b98e4c17dcff" providerId="ADAL" clId="{5C5DD489-0440-497D-948A-07FC5C965EFE}" dt="2023-02-13T06:09:45.378" v="518"/>
        <pc:sldMkLst>
          <pc:docMk/>
          <pc:sldMk cId="1126696579" sldId="334"/>
        </pc:sldMkLst>
        <pc:spChg chg="mod">
          <ac:chgData name="Ramy Mohamed" userId="0cc068d6-35f3-41e3-a10d-b98e4c17dcff" providerId="ADAL" clId="{5C5DD489-0440-497D-948A-07FC5C965EFE}" dt="2023-02-13T06:09:45.378" v="518"/>
          <ac:spMkLst>
            <pc:docMk/>
            <pc:sldMk cId="1126696579" sldId="334"/>
            <ac:spMk id="8" creationId="{00000000-0000-0000-0000-000000000000}"/>
          </ac:spMkLst>
        </pc:spChg>
      </pc:sldChg>
      <pc:sldChg chg="modSp mod">
        <pc:chgData name="Ramy Mohamed" userId="0cc068d6-35f3-41e3-a10d-b98e4c17dcff" providerId="ADAL" clId="{5C5DD489-0440-497D-948A-07FC5C965EFE}" dt="2023-02-13T06:13:39.485" v="662" actId="20577"/>
        <pc:sldMkLst>
          <pc:docMk/>
          <pc:sldMk cId="3879758410" sldId="335"/>
        </pc:sldMkLst>
        <pc:spChg chg="mod">
          <ac:chgData name="Ramy Mohamed" userId="0cc068d6-35f3-41e3-a10d-b98e4c17dcff" providerId="ADAL" clId="{5C5DD489-0440-497D-948A-07FC5C965EFE}" dt="2023-02-13T06:13:39.485" v="662" actId="20577"/>
          <ac:spMkLst>
            <pc:docMk/>
            <pc:sldMk cId="3879758410" sldId="335"/>
            <ac:spMk id="8" creationId="{00000000-0000-0000-0000-000000000000}"/>
          </ac:spMkLst>
        </pc:spChg>
      </pc:sldChg>
      <pc:sldChg chg="modSp mod">
        <pc:chgData name="Ramy Mohamed" userId="0cc068d6-35f3-41e3-a10d-b98e4c17dcff" providerId="ADAL" clId="{5C5DD489-0440-497D-948A-07FC5C965EFE}" dt="2023-02-13T04:47:56.601" v="10" actId="1076"/>
        <pc:sldMkLst>
          <pc:docMk/>
          <pc:sldMk cId="3342776890" sldId="347"/>
        </pc:sldMkLst>
        <pc:spChg chg="mod">
          <ac:chgData name="Ramy Mohamed" userId="0cc068d6-35f3-41e3-a10d-b98e4c17dcff" providerId="ADAL" clId="{5C5DD489-0440-497D-948A-07FC5C965EFE}" dt="2023-02-13T04:47:56.601" v="10" actId="1076"/>
          <ac:spMkLst>
            <pc:docMk/>
            <pc:sldMk cId="3342776890" sldId="347"/>
            <ac:spMk id="3" creationId="{ED59CB46-28E9-5D89-01BA-65FF1D899E53}"/>
          </ac:spMkLst>
        </pc:spChg>
      </pc:sldChg>
      <pc:sldChg chg="del">
        <pc:chgData name="Ramy Mohamed" userId="0cc068d6-35f3-41e3-a10d-b98e4c17dcff" providerId="ADAL" clId="{5C5DD489-0440-497D-948A-07FC5C965EFE}" dt="2023-02-13T04:56:38.139" v="18" actId="47"/>
        <pc:sldMkLst>
          <pc:docMk/>
          <pc:sldMk cId="1521420517" sldId="353"/>
        </pc:sldMkLst>
      </pc:sldChg>
      <pc:sldChg chg="del">
        <pc:chgData name="Ramy Mohamed" userId="0cc068d6-35f3-41e3-a10d-b98e4c17dcff" providerId="ADAL" clId="{5C5DD489-0440-497D-948A-07FC5C965EFE}" dt="2023-02-13T04:56:37.010" v="17" actId="47"/>
        <pc:sldMkLst>
          <pc:docMk/>
          <pc:sldMk cId="1643647704" sldId="354"/>
        </pc:sldMkLst>
      </pc:sldChg>
      <pc:sldChg chg="del">
        <pc:chgData name="Ramy Mohamed" userId="0cc068d6-35f3-41e3-a10d-b98e4c17dcff" providerId="ADAL" clId="{5C5DD489-0440-497D-948A-07FC5C965EFE}" dt="2023-02-13T04:56:39.225" v="20" actId="47"/>
        <pc:sldMkLst>
          <pc:docMk/>
          <pc:sldMk cId="4234361211" sldId="360"/>
        </pc:sldMkLst>
      </pc:sldChg>
      <pc:sldChg chg="del">
        <pc:chgData name="Ramy Mohamed" userId="0cc068d6-35f3-41e3-a10d-b98e4c17dcff" providerId="ADAL" clId="{5C5DD489-0440-497D-948A-07FC5C965EFE}" dt="2023-02-13T04:56:40.062" v="23" actId="47"/>
        <pc:sldMkLst>
          <pc:docMk/>
          <pc:sldMk cId="3959002329" sldId="361"/>
        </pc:sldMkLst>
      </pc:sldChg>
      <pc:sldChg chg="del">
        <pc:chgData name="Ramy Mohamed" userId="0cc068d6-35f3-41e3-a10d-b98e4c17dcff" providerId="ADAL" clId="{5C5DD489-0440-497D-948A-07FC5C965EFE}" dt="2023-02-13T04:56:39.758" v="22" actId="47"/>
        <pc:sldMkLst>
          <pc:docMk/>
          <pc:sldMk cId="3950300839" sldId="362"/>
        </pc:sldMkLst>
      </pc:sldChg>
      <pc:sldChg chg="modSp mod">
        <pc:chgData name="Ramy Mohamed" userId="0cc068d6-35f3-41e3-a10d-b98e4c17dcff" providerId="ADAL" clId="{5C5DD489-0440-497D-948A-07FC5C965EFE}" dt="2023-02-13T06:16:03.623" v="684" actId="20577"/>
        <pc:sldMkLst>
          <pc:docMk/>
          <pc:sldMk cId="1546736187" sldId="363"/>
        </pc:sldMkLst>
        <pc:spChg chg="mod">
          <ac:chgData name="Ramy Mohamed" userId="0cc068d6-35f3-41e3-a10d-b98e4c17dcff" providerId="ADAL" clId="{5C5DD489-0440-497D-948A-07FC5C965EFE}" dt="2023-02-13T06:16:03.623" v="684" actId="20577"/>
          <ac:spMkLst>
            <pc:docMk/>
            <pc:sldMk cId="1546736187" sldId="363"/>
            <ac:spMk id="8" creationId="{00000000-0000-0000-0000-000000000000}"/>
          </ac:spMkLst>
        </pc:spChg>
      </pc:sldChg>
      <pc:sldChg chg="del">
        <pc:chgData name="Ramy Mohamed" userId="0cc068d6-35f3-41e3-a10d-b98e4c17dcff" providerId="ADAL" clId="{5C5DD489-0440-497D-948A-07FC5C965EFE}" dt="2023-02-13T04:56:41.084" v="25" actId="47"/>
        <pc:sldMkLst>
          <pc:docMk/>
          <pc:sldMk cId="1410282710" sldId="364"/>
        </pc:sldMkLst>
      </pc:sldChg>
      <pc:sldChg chg="del">
        <pc:chgData name="Ramy Mohamed" userId="0cc068d6-35f3-41e3-a10d-b98e4c17dcff" providerId="ADAL" clId="{5C5DD489-0440-497D-948A-07FC5C965EFE}" dt="2023-02-13T04:56:40.380" v="24" actId="47"/>
        <pc:sldMkLst>
          <pc:docMk/>
          <pc:sldMk cId="3742435852" sldId="365"/>
        </pc:sldMkLst>
      </pc:sldChg>
      <pc:sldChg chg="del">
        <pc:chgData name="Ramy Mohamed" userId="0cc068d6-35f3-41e3-a10d-b98e4c17dcff" providerId="ADAL" clId="{5C5DD489-0440-497D-948A-07FC5C965EFE}" dt="2023-02-13T04:56:38.492" v="19" actId="47"/>
        <pc:sldMkLst>
          <pc:docMk/>
          <pc:sldMk cId="1986017460" sldId="367"/>
        </pc:sldMkLst>
      </pc:sldChg>
      <pc:sldChg chg="add">
        <pc:chgData name="Ramy Mohamed" userId="0cc068d6-35f3-41e3-a10d-b98e4c17dcff" providerId="ADAL" clId="{5C5DD489-0440-497D-948A-07FC5C965EFE}" dt="2023-02-13T06:04:55.623" v="396"/>
        <pc:sldMkLst>
          <pc:docMk/>
          <pc:sldMk cId="1788382075" sldId="368"/>
        </pc:sldMkLst>
      </pc:sldChg>
      <pc:sldChg chg="del">
        <pc:chgData name="Ramy Mohamed" userId="0cc068d6-35f3-41e3-a10d-b98e4c17dcff" providerId="ADAL" clId="{5C5DD489-0440-497D-948A-07FC5C965EFE}" dt="2023-02-13T04:56:39.516" v="21" actId="47"/>
        <pc:sldMkLst>
          <pc:docMk/>
          <pc:sldMk cId="3229328134" sldId="368"/>
        </pc:sldMkLst>
      </pc:sldChg>
      <pc:sldChg chg="del">
        <pc:chgData name="Ramy Mohamed" userId="0cc068d6-35f3-41e3-a10d-b98e4c17dcff" providerId="ADAL" clId="{5C5DD489-0440-497D-948A-07FC5C965EFE}" dt="2023-02-13T04:56:41.913" v="26" actId="47"/>
        <pc:sldMkLst>
          <pc:docMk/>
          <pc:sldMk cId="1504255156" sldId="369"/>
        </pc:sldMkLst>
      </pc:sldChg>
      <pc:sldChg chg="del">
        <pc:chgData name="Ramy Mohamed" userId="0cc068d6-35f3-41e3-a10d-b98e4c17dcff" providerId="ADAL" clId="{5C5DD489-0440-497D-948A-07FC5C965EFE}" dt="2023-02-13T04:56:42.282" v="27" actId="47"/>
        <pc:sldMkLst>
          <pc:docMk/>
          <pc:sldMk cId="624698347" sldId="370"/>
        </pc:sldMkLst>
      </pc:sldChg>
      <pc:sldChg chg="del">
        <pc:chgData name="Ramy Mohamed" userId="0cc068d6-35f3-41e3-a10d-b98e4c17dcff" providerId="ADAL" clId="{5C5DD489-0440-497D-948A-07FC5C965EFE}" dt="2023-02-13T04:56:43.171" v="28" actId="47"/>
        <pc:sldMkLst>
          <pc:docMk/>
          <pc:sldMk cId="2512690065" sldId="371"/>
        </pc:sldMkLst>
      </pc:sldChg>
      <pc:sldChg chg="del">
        <pc:chgData name="Ramy Mohamed" userId="0cc068d6-35f3-41e3-a10d-b98e4c17dcff" providerId="ADAL" clId="{5C5DD489-0440-497D-948A-07FC5C965EFE}" dt="2023-02-13T04:56:43.450" v="29" actId="47"/>
        <pc:sldMkLst>
          <pc:docMk/>
          <pc:sldMk cId="2101733091" sldId="372"/>
        </pc:sldMkLst>
      </pc:sldChg>
      <pc:sldChg chg="addSp modSp add mod">
        <pc:chgData name="Ramy Mohamed" userId="0cc068d6-35f3-41e3-a10d-b98e4c17dcff" providerId="ADAL" clId="{5C5DD489-0440-497D-948A-07FC5C965EFE}" dt="2023-02-13T04:56:27.057" v="16" actId="1076"/>
        <pc:sldMkLst>
          <pc:docMk/>
          <pc:sldMk cId="3115965523" sldId="373"/>
        </pc:sldMkLst>
        <pc:graphicFrameChg chg="add mod modGraphic">
          <ac:chgData name="Ramy Mohamed" userId="0cc068d6-35f3-41e3-a10d-b98e4c17dcff" providerId="ADAL" clId="{5C5DD489-0440-497D-948A-07FC5C965EFE}" dt="2023-02-13T04:56:27.057" v="16" actId="1076"/>
          <ac:graphicFrameMkLst>
            <pc:docMk/>
            <pc:sldMk cId="3115965523" sldId="373"/>
            <ac:graphicFrameMk id="2" creationId="{0AFE3FBF-C170-B3C7-2D29-229A3F108313}"/>
          </ac:graphicFrameMkLst>
        </pc:graphicFrameChg>
      </pc:sldChg>
      <pc:sldChg chg="addSp delSp modSp add mod">
        <pc:chgData name="Ramy Mohamed" userId="0cc068d6-35f3-41e3-a10d-b98e4c17dcff" providerId="ADAL" clId="{5C5DD489-0440-497D-948A-07FC5C965EFE}" dt="2023-02-13T05:10:46.489" v="84" actId="14100"/>
        <pc:sldMkLst>
          <pc:docMk/>
          <pc:sldMk cId="305452752" sldId="374"/>
        </pc:sldMkLst>
        <pc:spChg chg="mod">
          <ac:chgData name="Ramy Mohamed" userId="0cc068d6-35f3-41e3-a10d-b98e4c17dcff" providerId="ADAL" clId="{5C5DD489-0440-497D-948A-07FC5C965EFE}" dt="2023-02-13T05:05:58.811" v="50" actId="20577"/>
          <ac:spMkLst>
            <pc:docMk/>
            <pc:sldMk cId="305452752" sldId="374"/>
            <ac:spMk id="6" creationId="{00000000-0000-0000-0000-000000000000}"/>
          </ac:spMkLst>
        </pc:spChg>
        <pc:spChg chg="mod">
          <ac:chgData name="Ramy Mohamed" userId="0cc068d6-35f3-41e3-a10d-b98e4c17dcff" providerId="ADAL" clId="{5C5DD489-0440-497D-948A-07FC5C965EFE}" dt="2023-02-13T05:10:46.489" v="84" actId="14100"/>
          <ac:spMkLst>
            <pc:docMk/>
            <pc:sldMk cId="305452752" sldId="374"/>
            <ac:spMk id="8" creationId="{00000000-0000-0000-0000-000000000000}"/>
          </ac:spMkLst>
        </pc:spChg>
        <pc:graphicFrameChg chg="del">
          <ac:chgData name="Ramy Mohamed" userId="0cc068d6-35f3-41e3-a10d-b98e4c17dcff" providerId="ADAL" clId="{5C5DD489-0440-497D-948A-07FC5C965EFE}" dt="2023-02-13T04:56:56.700" v="31" actId="478"/>
          <ac:graphicFrameMkLst>
            <pc:docMk/>
            <pc:sldMk cId="305452752" sldId="374"/>
            <ac:graphicFrameMk id="2" creationId="{0AFE3FBF-C170-B3C7-2D29-229A3F108313}"/>
          </ac:graphicFrameMkLst>
        </pc:graphicFrameChg>
        <pc:picChg chg="add del">
          <ac:chgData name="Ramy Mohamed" userId="0cc068d6-35f3-41e3-a10d-b98e4c17dcff" providerId="ADAL" clId="{5C5DD489-0440-497D-948A-07FC5C965EFE}" dt="2023-02-13T05:10:05.379" v="72"/>
          <ac:picMkLst>
            <pc:docMk/>
            <pc:sldMk cId="305452752" sldId="374"/>
            <ac:picMk id="2050" creationId="{C6BC2476-310A-8765-FC15-6EE0E7B28007}"/>
          </ac:picMkLst>
        </pc:picChg>
        <pc:picChg chg="add mod">
          <ac:chgData name="Ramy Mohamed" userId="0cc068d6-35f3-41e3-a10d-b98e4c17dcff" providerId="ADAL" clId="{5C5DD489-0440-497D-948A-07FC5C965EFE}" dt="2023-02-13T05:10:41.560" v="83" actId="1076"/>
          <ac:picMkLst>
            <pc:docMk/>
            <pc:sldMk cId="305452752" sldId="374"/>
            <ac:picMk id="2052" creationId="{555041DC-F089-3BB1-9416-092ACD17488D}"/>
          </ac:picMkLst>
        </pc:picChg>
      </pc:sldChg>
      <pc:sldChg chg="addSp delSp modSp add mod ord modNotesTx">
        <pc:chgData name="Ramy Mohamed" userId="0cc068d6-35f3-41e3-a10d-b98e4c17dcff" providerId="ADAL" clId="{5C5DD489-0440-497D-948A-07FC5C965EFE}" dt="2023-02-13T06:07:20.574" v="431"/>
        <pc:sldMkLst>
          <pc:docMk/>
          <pc:sldMk cId="1229958438" sldId="375"/>
        </pc:sldMkLst>
        <pc:spChg chg="add del">
          <ac:chgData name="Ramy Mohamed" userId="0cc068d6-35f3-41e3-a10d-b98e4c17dcff" providerId="ADAL" clId="{5C5DD489-0440-497D-948A-07FC5C965EFE}" dt="2023-02-13T06:05:04.520" v="398"/>
          <ac:spMkLst>
            <pc:docMk/>
            <pc:sldMk cId="1229958438" sldId="375"/>
            <ac:spMk id="2" creationId="{29F2C57B-AD65-5320-1BF5-0200F7C207CC}"/>
          </ac:spMkLst>
        </pc:spChg>
        <pc:spChg chg="add del">
          <ac:chgData name="Ramy Mohamed" userId="0cc068d6-35f3-41e3-a10d-b98e4c17dcff" providerId="ADAL" clId="{5C5DD489-0440-497D-948A-07FC5C965EFE}" dt="2023-02-13T06:05:06.332" v="401"/>
          <ac:spMkLst>
            <pc:docMk/>
            <pc:sldMk cId="1229958438" sldId="375"/>
            <ac:spMk id="3" creationId="{1DEAEEAE-2ED5-F8D6-F7F0-5CFC8E8DB4A7}"/>
          </ac:spMkLst>
        </pc:spChg>
        <pc:spChg chg="add del">
          <ac:chgData name="Ramy Mohamed" userId="0cc068d6-35f3-41e3-a10d-b98e4c17dcff" providerId="ADAL" clId="{5C5DD489-0440-497D-948A-07FC5C965EFE}" dt="2023-02-13T06:06:01.800" v="409"/>
          <ac:spMkLst>
            <pc:docMk/>
            <pc:sldMk cId="1229958438" sldId="375"/>
            <ac:spMk id="4" creationId="{C82B01EE-4813-146B-E742-8D225D876F3F}"/>
          </ac:spMkLst>
        </pc:spChg>
        <pc:spChg chg="mod">
          <ac:chgData name="Ramy Mohamed" userId="0cc068d6-35f3-41e3-a10d-b98e4c17dcff" providerId="ADAL" clId="{5C5DD489-0440-497D-948A-07FC5C965EFE}" dt="2023-02-13T04:58:28.905" v="38"/>
          <ac:spMkLst>
            <pc:docMk/>
            <pc:sldMk cId="1229958438" sldId="375"/>
            <ac:spMk id="6" creationId="{00000000-0000-0000-0000-000000000000}"/>
          </ac:spMkLst>
        </pc:spChg>
        <pc:spChg chg="del mod">
          <ac:chgData name="Ramy Mohamed" userId="0cc068d6-35f3-41e3-a10d-b98e4c17dcff" providerId="ADAL" clId="{5C5DD489-0440-497D-948A-07FC5C965EFE}" dt="2023-02-13T06:07:00.030" v="426" actId="478"/>
          <ac:spMkLst>
            <pc:docMk/>
            <pc:sldMk cId="1229958438" sldId="375"/>
            <ac:spMk id="8" creationId="{00000000-0000-0000-0000-000000000000}"/>
          </ac:spMkLst>
        </pc:spChg>
        <pc:spChg chg="add del mod">
          <ac:chgData name="Ramy Mohamed" userId="0cc068d6-35f3-41e3-a10d-b98e4c17dcff" providerId="ADAL" clId="{5C5DD489-0440-497D-948A-07FC5C965EFE}" dt="2023-02-13T06:07:01.712" v="427" actId="478"/>
          <ac:spMkLst>
            <pc:docMk/>
            <pc:sldMk cId="1229958438" sldId="375"/>
            <ac:spMk id="11" creationId="{290D80EE-8DBA-68DA-FC39-932C659EE6A4}"/>
          </ac:spMkLst>
        </pc:spChg>
        <pc:picChg chg="add mod">
          <ac:chgData name="Ramy Mohamed" userId="0cc068d6-35f3-41e3-a10d-b98e4c17dcff" providerId="ADAL" clId="{5C5DD489-0440-497D-948A-07FC5C965EFE}" dt="2023-02-13T06:07:08.662" v="430" actId="1076"/>
          <ac:picMkLst>
            <pc:docMk/>
            <pc:sldMk cId="1229958438" sldId="375"/>
            <ac:picMk id="9" creationId="{018A8DB7-D0E9-1DA7-4275-4DE76D4A6571}"/>
          </ac:picMkLst>
        </pc:picChg>
      </pc:sldChg>
      <pc:sldChg chg="addSp delSp modSp add mod chgLayout modNotesTx">
        <pc:chgData name="Ramy Mohamed" userId="0cc068d6-35f3-41e3-a10d-b98e4c17dcff" providerId="ADAL" clId="{5C5DD489-0440-497D-948A-07FC5C965EFE}" dt="2023-02-13T05:45:48.328" v="254"/>
        <pc:sldMkLst>
          <pc:docMk/>
          <pc:sldMk cId="2386039917" sldId="376"/>
        </pc:sldMkLst>
        <pc:spChg chg="mod">
          <ac:chgData name="Ramy Mohamed" userId="0cc068d6-35f3-41e3-a10d-b98e4c17dcff" providerId="ADAL" clId="{5C5DD489-0440-497D-948A-07FC5C965EFE}" dt="2023-02-13T05:30:29.939" v="182" actId="26606"/>
          <ac:spMkLst>
            <pc:docMk/>
            <pc:sldMk cId="2386039917" sldId="376"/>
            <ac:spMk id="5" creationId="{00000000-0000-0000-0000-000000000000}"/>
          </ac:spMkLst>
        </pc:spChg>
        <pc:spChg chg="mod ord">
          <ac:chgData name="Ramy Mohamed" userId="0cc068d6-35f3-41e3-a10d-b98e4c17dcff" providerId="ADAL" clId="{5C5DD489-0440-497D-948A-07FC5C965EFE}" dt="2023-02-13T05:36:01.727" v="221" actId="14100"/>
          <ac:spMkLst>
            <pc:docMk/>
            <pc:sldMk cId="2386039917" sldId="376"/>
            <ac:spMk id="6" creationId="{00000000-0000-0000-0000-000000000000}"/>
          </ac:spMkLst>
        </pc:spChg>
        <pc:spChg chg="del mod">
          <ac:chgData name="Ramy Mohamed" userId="0cc068d6-35f3-41e3-a10d-b98e4c17dcff" providerId="ADAL" clId="{5C5DD489-0440-497D-948A-07FC5C965EFE}" dt="2023-02-13T05:30:29.939" v="182" actId="26606"/>
          <ac:spMkLst>
            <pc:docMk/>
            <pc:sldMk cId="2386039917" sldId="376"/>
            <ac:spMk id="8" creationId="{00000000-0000-0000-0000-000000000000}"/>
          </ac:spMkLst>
        </pc:spChg>
        <pc:spChg chg="add del mod">
          <ac:chgData name="Ramy Mohamed" userId="0cc068d6-35f3-41e3-a10d-b98e4c17dcff" providerId="ADAL" clId="{5C5DD489-0440-497D-948A-07FC5C965EFE}" dt="2023-02-13T05:35:23.055" v="209"/>
          <ac:spMkLst>
            <pc:docMk/>
            <pc:sldMk cId="2386039917" sldId="376"/>
            <ac:spMk id="13" creationId="{B11A5EC9-45D8-EF4D-6683-5796A02DB206}"/>
          </ac:spMkLst>
        </pc:spChg>
        <pc:spChg chg="add del mod">
          <ac:chgData name="Ramy Mohamed" userId="0cc068d6-35f3-41e3-a10d-b98e4c17dcff" providerId="ADAL" clId="{5C5DD489-0440-497D-948A-07FC5C965EFE}" dt="2023-02-13T05:30:36.465" v="183" actId="478"/>
          <ac:spMkLst>
            <pc:docMk/>
            <pc:sldMk cId="2386039917" sldId="376"/>
            <ac:spMk id="14" creationId="{21DDB53D-0FED-3BD9-FBEA-76AB0B00D7A7}"/>
          </ac:spMkLst>
        </pc:spChg>
        <pc:spChg chg="add del mod">
          <ac:chgData name="Ramy Mohamed" userId="0cc068d6-35f3-41e3-a10d-b98e4c17dcff" providerId="ADAL" clId="{5C5DD489-0440-497D-948A-07FC5C965EFE}" dt="2023-02-13T05:35:23.055" v="209"/>
          <ac:spMkLst>
            <pc:docMk/>
            <pc:sldMk cId="2386039917" sldId="376"/>
            <ac:spMk id="16" creationId="{A1321341-6589-2761-7700-76BE11BDB1BC}"/>
          </ac:spMkLst>
        </pc:spChg>
        <pc:spChg chg="add del mod">
          <ac:chgData name="Ramy Mohamed" userId="0cc068d6-35f3-41e3-a10d-b98e4c17dcff" providerId="ADAL" clId="{5C5DD489-0440-497D-948A-07FC5C965EFE}" dt="2023-02-13T05:45:48.328" v="254"/>
          <ac:spMkLst>
            <pc:docMk/>
            <pc:sldMk cId="2386039917" sldId="376"/>
            <ac:spMk id="28" creationId="{3AF9DD1F-5234-4AE4-033D-403CD32E4C64}"/>
          </ac:spMkLst>
        </pc:spChg>
        <pc:spChg chg="add del mod">
          <ac:chgData name="Ramy Mohamed" userId="0cc068d6-35f3-41e3-a10d-b98e4c17dcff" providerId="ADAL" clId="{5C5DD489-0440-497D-948A-07FC5C965EFE}" dt="2023-02-13T05:45:48.328" v="254"/>
          <ac:spMkLst>
            <pc:docMk/>
            <pc:sldMk cId="2386039917" sldId="376"/>
            <ac:spMk id="29" creationId="{C7AA6F0E-CF76-BA4A-44B8-43F7A8CD7F19}"/>
          </ac:spMkLst>
        </pc:spChg>
        <pc:grpChg chg="add mod">
          <ac:chgData name="Ramy Mohamed" userId="0cc068d6-35f3-41e3-a10d-b98e4c17dcff" providerId="ADAL" clId="{5C5DD489-0440-497D-948A-07FC5C965EFE}" dt="2023-02-13T05:35:52.225" v="220" actId="1076"/>
          <ac:grpSpMkLst>
            <pc:docMk/>
            <pc:sldMk cId="2386039917" sldId="376"/>
            <ac:grpSpMk id="17" creationId="{6F63422C-0B9C-A5F6-60C6-659D6F1BEB9B}"/>
          </ac:grpSpMkLst>
        </pc:grpChg>
        <pc:graphicFrameChg chg="del">
          <ac:chgData name="Ramy Mohamed" userId="0cc068d6-35f3-41e3-a10d-b98e4c17dcff" providerId="ADAL" clId="{5C5DD489-0440-497D-948A-07FC5C965EFE}" dt="2023-02-13T05:08:35.979" v="60" actId="478"/>
          <ac:graphicFrameMkLst>
            <pc:docMk/>
            <pc:sldMk cId="2386039917" sldId="376"/>
            <ac:graphicFrameMk id="2" creationId="{0AFE3FBF-C170-B3C7-2D29-229A3F108313}"/>
          </ac:graphicFrameMkLst>
        </pc:graphicFrameChg>
        <pc:graphicFrameChg chg="add modGraphic">
          <ac:chgData name="Ramy Mohamed" userId="0cc068d6-35f3-41e3-a10d-b98e4c17dcff" providerId="ADAL" clId="{5C5DD489-0440-497D-948A-07FC5C965EFE}" dt="2023-02-13T05:30:44.979" v="187" actId="403"/>
          <ac:graphicFrameMkLst>
            <pc:docMk/>
            <pc:sldMk cId="2386039917" sldId="376"/>
            <ac:graphicFrameMk id="10" creationId="{7F128D66-A1F4-CB8C-32BE-698C7612F6C8}"/>
          </ac:graphicFrameMkLst>
        </pc:graphicFrameChg>
        <pc:picChg chg="add del mod">
          <ac:chgData name="Ramy Mohamed" userId="0cc068d6-35f3-41e3-a10d-b98e4c17dcff" providerId="ADAL" clId="{5C5DD489-0440-497D-948A-07FC5C965EFE}" dt="2023-02-13T05:35:23.055" v="209"/>
          <ac:picMkLst>
            <pc:docMk/>
            <pc:sldMk cId="2386039917" sldId="376"/>
            <ac:picMk id="3" creationId="{4B2BC7E0-2843-2529-990C-F3F29346AF76}"/>
          </ac:picMkLst>
        </pc:picChg>
        <pc:picChg chg="add del mod">
          <ac:chgData name="Ramy Mohamed" userId="0cc068d6-35f3-41e3-a10d-b98e4c17dcff" providerId="ADAL" clId="{5C5DD489-0440-497D-948A-07FC5C965EFE}" dt="2023-02-13T05:35:23.055" v="209"/>
          <ac:picMkLst>
            <pc:docMk/>
            <pc:sldMk cId="2386039917" sldId="376"/>
            <ac:picMk id="7" creationId="{DF715346-5315-51A1-AFCE-B532605E3F66}"/>
          </ac:picMkLst>
        </pc:picChg>
        <pc:picChg chg="add del mod">
          <ac:chgData name="Ramy Mohamed" userId="0cc068d6-35f3-41e3-a10d-b98e4c17dcff" providerId="ADAL" clId="{5C5DD489-0440-497D-948A-07FC5C965EFE}" dt="2023-02-13T05:35:23.055" v="209"/>
          <ac:picMkLst>
            <pc:docMk/>
            <pc:sldMk cId="2386039917" sldId="376"/>
            <ac:picMk id="9" creationId="{286A879B-FA10-8508-11F1-22DA5F8B0EAB}"/>
          </ac:picMkLst>
        </pc:picChg>
        <pc:picChg chg="add del mod">
          <ac:chgData name="Ramy Mohamed" userId="0cc068d6-35f3-41e3-a10d-b98e4c17dcff" providerId="ADAL" clId="{5C5DD489-0440-497D-948A-07FC5C965EFE}" dt="2023-02-13T05:35:23.055" v="209"/>
          <ac:picMkLst>
            <pc:docMk/>
            <pc:sldMk cId="2386039917" sldId="376"/>
            <ac:picMk id="12" creationId="{7E04F463-D6B6-AD57-018E-6D616016045B}"/>
          </ac:picMkLst>
        </pc:picChg>
        <pc:picChg chg="add del mod">
          <ac:chgData name="Ramy Mohamed" userId="0cc068d6-35f3-41e3-a10d-b98e4c17dcff" providerId="ADAL" clId="{5C5DD489-0440-497D-948A-07FC5C965EFE}" dt="2023-02-13T05:35:23.055" v="209"/>
          <ac:picMkLst>
            <pc:docMk/>
            <pc:sldMk cId="2386039917" sldId="376"/>
            <ac:picMk id="15" creationId="{4F653440-B500-DE66-8A66-2A0964A7B0B4}"/>
          </ac:picMkLst>
        </pc:picChg>
        <pc:picChg chg="mod">
          <ac:chgData name="Ramy Mohamed" userId="0cc068d6-35f3-41e3-a10d-b98e4c17dcff" providerId="ADAL" clId="{5C5DD489-0440-497D-948A-07FC5C965EFE}" dt="2023-02-13T05:35:46.989" v="219"/>
          <ac:picMkLst>
            <pc:docMk/>
            <pc:sldMk cId="2386039917" sldId="376"/>
            <ac:picMk id="18" creationId="{0D28B1D2-0CF6-83FF-9435-1C715A53E59C}"/>
          </ac:picMkLst>
        </pc:picChg>
        <pc:picChg chg="mod">
          <ac:chgData name="Ramy Mohamed" userId="0cc068d6-35f3-41e3-a10d-b98e4c17dcff" providerId="ADAL" clId="{5C5DD489-0440-497D-948A-07FC5C965EFE}" dt="2023-02-13T05:35:46.989" v="219"/>
          <ac:picMkLst>
            <pc:docMk/>
            <pc:sldMk cId="2386039917" sldId="376"/>
            <ac:picMk id="20" creationId="{99F4361E-597F-2884-6B45-AAFB0D2DF718}"/>
          </ac:picMkLst>
        </pc:picChg>
        <pc:picChg chg="mod">
          <ac:chgData name="Ramy Mohamed" userId="0cc068d6-35f3-41e3-a10d-b98e4c17dcff" providerId="ADAL" clId="{5C5DD489-0440-497D-948A-07FC5C965EFE}" dt="2023-02-13T05:35:46.989" v="219"/>
          <ac:picMkLst>
            <pc:docMk/>
            <pc:sldMk cId="2386039917" sldId="376"/>
            <ac:picMk id="21" creationId="{711C5D11-6A77-2980-F8AE-BBD7CC835458}"/>
          </ac:picMkLst>
        </pc:picChg>
        <pc:picChg chg="mod">
          <ac:chgData name="Ramy Mohamed" userId="0cc068d6-35f3-41e3-a10d-b98e4c17dcff" providerId="ADAL" clId="{5C5DD489-0440-497D-948A-07FC5C965EFE}" dt="2023-02-13T05:35:46.989" v="219"/>
          <ac:picMkLst>
            <pc:docMk/>
            <pc:sldMk cId="2386039917" sldId="376"/>
            <ac:picMk id="23" creationId="{BDE26F33-53E0-E11C-7B67-6763FF42F4C8}"/>
          </ac:picMkLst>
        </pc:picChg>
        <pc:picChg chg="add del mod">
          <ac:chgData name="Ramy Mohamed" userId="0cc068d6-35f3-41e3-a10d-b98e4c17dcff" providerId="ADAL" clId="{5C5DD489-0440-497D-948A-07FC5C965EFE}" dt="2023-02-13T05:45:48.328" v="254"/>
          <ac:picMkLst>
            <pc:docMk/>
            <pc:sldMk cId="2386039917" sldId="376"/>
            <ac:picMk id="24" creationId="{3AB1E317-8A53-F77B-8C8A-37A72C0559A1}"/>
          </ac:picMkLst>
        </pc:picChg>
        <pc:picChg chg="add del mod">
          <ac:chgData name="Ramy Mohamed" userId="0cc068d6-35f3-41e3-a10d-b98e4c17dcff" providerId="ADAL" clId="{5C5DD489-0440-497D-948A-07FC5C965EFE}" dt="2023-02-13T05:45:48.328" v="254"/>
          <ac:picMkLst>
            <pc:docMk/>
            <pc:sldMk cId="2386039917" sldId="376"/>
            <ac:picMk id="25" creationId="{DC6ACE8C-84EF-5824-27D1-555E48B4BB9F}"/>
          </ac:picMkLst>
        </pc:picChg>
        <pc:picChg chg="add del mod">
          <ac:chgData name="Ramy Mohamed" userId="0cc068d6-35f3-41e3-a10d-b98e4c17dcff" providerId="ADAL" clId="{5C5DD489-0440-497D-948A-07FC5C965EFE}" dt="2023-02-13T05:45:48.328" v="254"/>
          <ac:picMkLst>
            <pc:docMk/>
            <pc:sldMk cId="2386039917" sldId="376"/>
            <ac:picMk id="26" creationId="{15262084-4668-032F-1AF6-3FD5623E6B15}"/>
          </ac:picMkLst>
        </pc:picChg>
        <pc:picChg chg="add del mod">
          <ac:chgData name="Ramy Mohamed" userId="0cc068d6-35f3-41e3-a10d-b98e4c17dcff" providerId="ADAL" clId="{5C5DD489-0440-497D-948A-07FC5C965EFE}" dt="2023-02-13T05:45:48.328" v="254"/>
          <ac:picMkLst>
            <pc:docMk/>
            <pc:sldMk cId="2386039917" sldId="376"/>
            <ac:picMk id="27" creationId="{CFFD7AE4-73FA-594C-044C-6BADA9A0AA8E}"/>
          </ac:picMkLst>
        </pc:picChg>
        <pc:picChg chg="add del mod">
          <ac:chgData name="Ramy Mohamed" userId="0cc068d6-35f3-41e3-a10d-b98e4c17dcff" providerId="ADAL" clId="{5C5DD489-0440-497D-948A-07FC5C965EFE}" dt="2023-02-13T05:29:12.063" v="151" actId="478"/>
          <ac:picMkLst>
            <pc:docMk/>
            <pc:sldMk cId="2386039917" sldId="376"/>
            <ac:picMk id="1026" creationId="{75D52EAF-B316-C3DD-A7E3-269B6EAAE039}"/>
          </ac:picMkLst>
        </pc:picChg>
        <pc:picChg chg="add mod">
          <ac:chgData name="Ramy Mohamed" userId="0cc068d6-35f3-41e3-a10d-b98e4c17dcff" providerId="ADAL" clId="{5C5DD489-0440-497D-948A-07FC5C965EFE}" dt="2023-02-13T05:32:39.984" v="192" actId="1076"/>
          <ac:picMkLst>
            <pc:docMk/>
            <pc:sldMk cId="2386039917" sldId="376"/>
            <ac:picMk id="1028" creationId="{B38897AA-EFE2-9609-056F-6434A3CADB48}"/>
          </ac:picMkLst>
        </pc:picChg>
        <pc:picChg chg="add mod">
          <ac:chgData name="Ramy Mohamed" userId="0cc068d6-35f3-41e3-a10d-b98e4c17dcff" providerId="ADAL" clId="{5C5DD489-0440-497D-948A-07FC5C965EFE}" dt="2023-02-13T05:33:44.704" v="200" actId="1076"/>
          <ac:picMkLst>
            <pc:docMk/>
            <pc:sldMk cId="2386039917" sldId="376"/>
            <ac:picMk id="1030" creationId="{3616CDEC-FC44-D08F-90FD-34887EFBAF75}"/>
          </ac:picMkLst>
        </pc:picChg>
        <pc:picChg chg="add mod">
          <ac:chgData name="Ramy Mohamed" userId="0cc068d6-35f3-41e3-a10d-b98e4c17dcff" providerId="ADAL" clId="{5C5DD489-0440-497D-948A-07FC5C965EFE}" dt="2023-02-13T05:34:27.519" v="207" actId="1076"/>
          <ac:picMkLst>
            <pc:docMk/>
            <pc:sldMk cId="2386039917" sldId="376"/>
            <ac:picMk id="1032" creationId="{18BE9E1F-881E-73D8-2283-132583651CFD}"/>
          </ac:picMkLst>
        </pc:picChg>
        <pc:picChg chg="add mod">
          <ac:chgData name="Ramy Mohamed" userId="0cc068d6-35f3-41e3-a10d-b98e4c17dcff" providerId="ADAL" clId="{5C5DD489-0440-497D-948A-07FC5C965EFE}" dt="2023-02-13T05:42:06.782" v="243" actId="1076"/>
          <ac:picMkLst>
            <pc:docMk/>
            <pc:sldMk cId="2386039917" sldId="376"/>
            <ac:picMk id="1034" creationId="{D3C57C3D-6344-16FB-CEE8-8EA3BB5FFDFA}"/>
          </ac:picMkLst>
        </pc:picChg>
        <pc:picChg chg="add mod">
          <ac:chgData name="Ramy Mohamed" userId="0cc068d6-35f3-41e3-a10d-b98e4c17dcff" providerId="ADAL" clId="{5C5DD489-0440-497D-948A-07FC5C965EFE}" dt="2023-02-13T05:42:57.431" v="248" actId="1076"/>
          <ac:picMkLst>
            <pc:docMk/>
            <pc:sldMk cId="2386039917" sldId="376"/>
            <ac:picMk id="1036" creationId="{41BBE161-ACC6-D98A-5D63-E824B28A0F81}"/>
          </ac:picMkLst>
        </pc:picChg>
        <pc:picChg chg="add mod">
          <ac:chgData name="Ramy Mohamed" userId="0cc068d6-35f3-41e3-a10d-b98e4c17dcff" providerId="ADAL" clId="{5C5DD489-0440-497D-948A-07FC5C965EFE}" dt="2023-02-13T05:44:27.005" v="252" actId="14100"/>
          <ac:picMkLst>
            <pc:docMk/>
            <pc:sldMk cId="2386039917" sldId="376"/>
            <ac:picMk id="1038" creationId="{56E185FC-3701-903F-534A-14A91C24C2EC}"/>
          </ac:picMkLst>
        </pc:picChg>
        <pc:cxnChg chg="add del mod">
          <ac:chgData name="Ramy Mohamed" userId="0cc068d6-35f3-41e3-a10d-b98e4c17dcff" providerId="ADAL" clId="{5C5DD489-0440-497D-948A-07FC5C965EFE}" dt="2023-02-13T05:35:23.055" v="209"/>
          <ac:cxnSpMkLst>
            <pc:docMk/>
            <pc:sldMk cId="2386039917" sldId="376"/>
            <ac:cxnSpMk id="4" creationId="{9CDCD4FF-EED1-A005-B879-D53AEFE0A2F6}"/>
          </ac:cxnSpMkLst>
        </pc:cxnChg>
        <pc:cxnChg chg="add del mod">
          <ac:chgData name="Ramy Mohamed" userId="0cc068d6-35f3-41e3-a10d-b98e4c17dcff" providerId="ADAL" clId="{5C5DD489-0440-497D-948A-07FC5C965EFE}" dt="2023-02-13T05:35:23.055" v="209"/>
          <ac:cxnSpMkLst>
            <pc:docMk/>
            <pc:sldMk cId="2386039917" sldId="376"/>
            <ac:cxnSpMk id="11" creationId="{610C20FA-5BEC-A83C-6377-9AD0E606D835}"/>
          </ac:cxnSpMkLst>
        </pc:cxnChg>
        <pc:cxnChg chg="mod">
          <ac:chgData name="Ramy Mohamed" userId="0cc068d6-35f3-41e3-a10d-b98e4c17dcff" providerId="ADAL" clId="{5C5DD489-0440-497D-948A-07FC5C965EFE}" dt="2023-02-13T05:35:46.989" v="219"/>
          <ac:cxnSpMkLst>
            <pc:docMk/>
            <pc:sldMk cId="2386039917" sldId="376"/>
            <ac:cxnSpMk id="19" creationId="{5E68BA41-29AA-9737-C005-81836BBAB6C1}"/>
          </ac:cxnSpMkLst>
        </pc:cxnChg>
        <pc:cxnChg chg="mod">
          <ac:chgData name="Ramy Mohamed" userId="0cc068d6-35f3-41e3-a10d-b98e4c17dcff" providerId="ADAL" clId="{5C5DD489-0440-497D-948A-07FC5C965EFE}" dt="2023-02-13T05:35:46.989" v="219"/>
          <ac:cxnSpMkLst>
            <pc:docMk/>
            <pc:sldMk cId="2386039917" sldId="376"/>
            <ac:cxnSpMk id="22" creationId="{93520071-D1EA-B995-B8C8-47CDB41B0B07}"/>
          </ac:cxnSpMkLst>
        </pc:cxnChg>
        <pc:cxnChg chg="add del mod">
          <ac:chgData name="Ramy Mohamed" userId="0cc068d6-35f3-41e3-a10d-b98e4c17dcff" providerId="ADAL" clId="{5C5DD489-0440-497D-948A-07FC5C965EFE}" dt="2023-02-13T05:45:48.328" v="254"/>
          <ac:cxnSpMkLst>
            <pc:docMk/>
            <pc:sldMk cId="2386039917" sldId="376"/>
            <ac:cxnSpMk id="30" creationId="{868887C2-4B12-8709-21DA-8139B8C089A3}"/>
          </ac:cxnSpMkLst>
        </pc:cxnChg>
      </pc:sldChg>
      <pc:sldChg chg="addSp modSp add mod modNotesTx">
        <pc:chgData name="Ramy Mohamed" userId="0cc068d6-35f3-41e3-a10d-b98e4c17dcff" providerId="ADAL" clId="{5C5DD489-0440-497D-948A-07FC5C965EFE}" dt="2023-02-13T05:16:08.231" v="126" actId="1076"/>
        <pc:sldMkLst>
          <pc:docMk/>
          <pc:sldMk cId="248019846" sldId="377"/>
        </pc:sldMkLst>
        <pc:spChg chg="mod">
          <ac:chgData name="Ramy Mohamed" userId="0cc068d6-35f3-41e3-a10d-b98e4c17dcff" providerId="ADAL" clId="{5C5DD489-0440-497D-948A-07FC5C965EFE}" dt="2023-02-13T05:12:34.372" v="88" actId="20577"/>
          <ac:spMkLst>
            <pc:docMk/>
            <pc:sldMk cId="248019846" sldId="377"/>
            <ac:spMk id="6" creationId="{00000000-0000-0000-0000-000000000000}"/>
          </ac:spMkLst>
        </pc:spChg>
        <pc:spChg chg="mod">
          <ac:chgData name="Ramy Mohamed" userId="0cc068d6-35f3-41e3-a10d-b98e4c17dcff" providerId="ADAL" clId="{5C5DD489-0440-497D-948A-07FC5C965EFE}" dt="2023-02-13T05:13:20.332" v="98" actId="20577"/>
          <ac:spMkLst>
            <pc:docMk/>
            <pc:sldMk cId="248019846" sldId="377"/>
            <ac:spMk id="8" creationId="{00000000-0000-0000-0000-000000000000}"/>
          </ac:spMkLst>
        </pc:spChg>
        <pc:picChg chg="add mod">
          <ac:chgData name="Ramy Mohamed" userId="0cc068d6-35f3-41e3-a10d-b98e4c17dcff" providerId="ADAL" clId="{5C5DD489-0440-497D-948A-07FC5C965EFE}" dt="2023-02-13T05:16:08.231" v="126" actId="1076"/>
          <ac:picMkLst>
            <pc:docMk/>
            <pc:sldMk cId="248019846" sldId="377"/>
            <ac:picMk id="5122" creationId="{6C49B312-16EF-24AB-3B7D-991055601A1D}"/>
          </ac:picMkLst>
        </pc:picChg>
      </pc:sldChg>
      <pc:sldChg chg="add del">
        <pc:chgData name="Ramy Mohamed" userId="0cc068d6-35f3-41e3-a10d-b98e4c17dcff" providerId="ADAL" clId="{5C5DD489-0440-497D-948A-07FC5C965EFE}" dt="2023-02-13T05:12:31.434" v="87"/>
        <pc:sldMkLst>
          <pc:docMk/>
          <pc:sldMk cId="1505660870" sldId="378"/>
        </pc:sldMkLst>
      </pc:sldChg>
      <pc:sldChg chg="modSp add mod">
        <pc:chgData name="Ramy Mohamed" userId="0cc068d6-35f3-41e3-a10d-b98e4c17dcff" providerId="ADAL" clId="{5C5DD489-0440-497D-948A-07FC5C965EFE}" dt="2023-02-13T05:14:24.139" v="113" actId="20577"/>
        <pc:sldMkLst>
          <pc:docMk/>
          <pc:sldMk cId="2280196435" sldId="378"/>
        </pc:sldMkLst>
        <pc:spChg chg="mod">
          <ac:chgData name="Ramy Mohamed" userId="0cc068d6-35f3-41e3-a10d-b98e4c17dcff" providerId="ADAL" clId="{5C5DD489-0440-497D-948A-07FC5C965EFE}" dt="2023-02-13T05:14:08.147" v="108"/>
          <ac:spMkLst>
            <pc:docMk/>
            <pc:sldMk cId="2280196435" sldId="378"/>
            <ac:spMk id="6" creationId="{00000000-0000-0000-0000-000000000000}"/>
          </ac:spMkLst>
        </pc:spChg>
        <pc:spChg chg="mod">
          <ac:chgData name="Ramy Mohamed" userId="0cc068d6-35f3-41e3-a10d-b98e4c17dcff" providerId="ADAL" clId="{5C5DD489-0440-497D-948A-07FC5C965EFE}" dt="2023-02-13T05:14:24.139" v="113" actId="20577"/>
          <ac:spMkLst>
            <pc:docMk/>
            <pc:sldMk cId="2280196435" sldId="378"/>
            <ac:spMk id="8" creationId="{00000000-0000-0000-0000-000000000000}"/>
          </ac:spMkLst>
        </pc:spChg>
      </pc:sldChg>
      <pc:sldChg chg="modSp add mod">
        <pc:chgData name="Ramy Mohamed" userId="0cc068d6-35f3-41e3-a10d-b98e4c17dcff" providerId="ADAL" clId="{5C5DD489-0440-497D-948A-07FC5C965EFE}" dt="2023-02-13T05:15:17.091" v="122" actId="20577"/>
        <pc:sldMkLst>
          <pc:docMk/>
          <pc:sldMk cId="3640661255" sldId="379"/>
        </pc:sldMkLst>
        <pc:spChg chg="mod">
          <ac:chgData name="Ramy Mohamed" userId="0cc068d6-35f3-41e3-a10d-b98e4c17dcff" providerId="ADAL" clId="{5C5DD489-0440-497D-948A-07FC5C965EFE}" dt="2023-02-13T05:14:41.926" v="115" actId="20577"/>
          <ac:spMkLst>
            <pc:docMk/>
            <pc:sldMk cId="3640661255" sldId="379"/>
            <ac:spMk id="6" creationId="{00000000-0000-0000-0000-000000000000}"/>
          </ac:spMkLst>
        </pc:spChg>
        <pc:spChg chg="mod">
          <ac:chgData name="Ramy Mohamed" userId="0cc068d6-35f3-41e3-a10d-b98e4c17dcff" providerId="ADAL" clId="{5C5DD489-0440-497D-948A-07FC5C965EFE}" dt="2023-02-13T05:15:17.091" v="122" actId="20577"/>
          <ac:spMkLst>
            <pc:docMk/>
            <pc:sldMk cId="3640661255" sldId="379"/>
            <ac:spMk id="8" creationId="{00000000-0000-0000-0000-000000000000}"/>
          </ac:spMkLst>
        </pc:spChg>
      </pc:sldChg>
      <pc:sldChg chg="addSp delSp modSp add mod modNotesTx">
        <pc:chgData name="Ramy Mohamed" userId="0cc068d6-35f3-41e3-a10d-b98e4c17dcff" providerId="ADAL" clId="{5C5DD489-0440-497D-948A-07FC5C965EFE}" dt="2023-02-13T05:41:17.207" v="238" actId="1076"/>
        <pc:sldMkLst>
          <pc:docMk/>
          <pc:sldMk cId="3460010637" sldId="380"/>
        </pc:sldMkLst>
        <pc:spChg chg="add del mod">
          <ac:chgData name="Ramy Mohamed" userId="0cc068d6-35f3-41e3-a10d-b98e4c17dcff" providerId="ADAL" clId="{5C5DD489-0440-497D-948A-07FC5C965EFE}" dt="2023-02-13T05:24:40.032" v="134" actId="478"/>
          <ac:spMkLst>
            <pc:docMk/>
            <pc:sldMk cId="3460010637" sldId="380"/>
            <ac:spMk id="4" creationId="{45D06F01-66B0-77BC-4197-F4DD163CED6F}"/>
          </ac:spMkLst>
        </pc:spChg>
        <pc:spChg chg="mod">
          <ac:chgData name="Ramy Mohamed" userId="0cc068d6-35f3-41e3-a10d-b98e4c17dcff" providerId="ADAL" clId="{5C5DD489-0440-497D-948A-07FC5C965EFE}" dt="2023-02-13T05:29:02.416" v="145" actId="20577"/>
          <ac:spMkLst>
            <pc:docMk/>
            <pc:sldMk cId="3460010637" sldId="380"/>
            <ac:spMk id="6" creationId="{00000000-0000-0000-0000-000000000000}"/>
          </ac:spMkLst>
        </pc:spChg>
        <pc:spChg chg="del">
          <ac:chgData name="Ramy Mohamed" userId="0cc068d6-35f3-41e3-a10d-b98e4c17dcff" providerId="ADAL" clId="{5C5DD489-0440-497D-948A-07FC5C965EFE}" dt="2023-02-13T05:24:38.827" v="133" actId="478"/>
          <ac:spMkLst>
            <pc:docMk/>
            <pc:sldMk cId="3460010637" sldId="380"/>
            <ac:spMk id="8" creationId="{00000000-0000-0000-0000-000000000000}"/>
          </ac:spMkLst>
        </pc:spChg>
        <pc:spChg chg="add mod">
          <ac:chgData name="Ramy Mohamed" userId="0cc068d6-35f3-41e3-a10d-b98e4c17dcff" providerId="ADAL" clId="{5C5DD489-0440-497D-948A-07FC5C965EFE}" dt="2023-02-13T05:41:17.207" v="238" actId="1076"/>
          <ac:spMkLst>
            <pc:docMk/>
            <pc:sldMk cId="3460010637" sldId="380"/>
            <ac:spMk id="14" creationId="{D63F87BB-C7A0-CD58-3A01-734490D81AB3}"/>
          </ac:spMkLst>
        </pc:spChg>
        <pc:spChg chg="add del mod">
          <ac:chgData name="Ramy Mohamed" userId="0cc068d6-35f3-41e3-a10d-b98e4c17dcff" providerId="ADAL" clId="{5C5DD489-0440-497D-948A-07FC5C965EFE}" dt="2023-02-13T05:41:12.376" v="236" actId="478"/>
          <ac:spMkLst>
            <pc:docMk/>
            <pc:sldMk cId="3460010637" sldId="380"/>
            <ac:spMk id="16" creationId="{00323935-4D02-047B-2CAA-15E93162D4A5}"/>
          </ac:spMkLst>
        </pc:spChg>
        <pc:graphicFrameChg chg="del">
          <ac:chgData name="Ramy Mohamed" userId="0cc068d6-35f3-41e3-a10d-b98e4c17dcff" providerId="ADAL" clId="{5C5DD489-0440-497D-948A-07FC5C965EFE}" dt="2023-02-13T05:24:35.833" v="132" actId="478"/>
          <ac:graphicFrameMkLst>
            <pc:docMk/>
            <pc:sldMk cId="3460010637" sldId="380"/>
            <ac:graphicFrameMk id="2" creationId="{0AFE3FBF-C170-B3C7-2D29-229A3F108313}"/>
          </ac:graphicFrameMkLst>
        </pc:graphicFrameChg>
        <pc:picChg chg="add mod">
          <ac:chgData name="Ramy Mohamed" userId="0cc068d6-35f3-41e3-a10d-b98e4c17dcff" providerId="ADAL" clId="{5C5DD489-0440-497D-948A-07FC5C965EFE}" dt="2023-02-13T05:40:56.680" v="231" actId="1076"/>
          <ac:picMkLst>
            <pc:docMk/>
            <pc:sldMk cId="3460010637" sldId="380"/>
            <ac:picMk id="7" creationId="{CD94CE94-99EA-DB82-F503-010BD1DA0C8D}"/>
          </ac:picMkLst>
        </pc:picChg>
        <pc:picChg chg="add mod">
          <ac:chgData name="Ramy Mohamed" userId="0cc068d6-35f3-41e3-a10d-b98e4c17dcff" providerId="ADAL" clId="{5C5DD489-0440-497D-948A-07FC5C965EFE}" dt="2023-02-13T05:40:56.680" v="231" actId="1076"/>
          <ac:picMkLst>
            <pc:docMk/>
            <pc:sldMk cId="3460010637" sldId="380"/>
            <ac:picMk id="10" creationId="{061F6A9A-C16E-6B92-6A01-4D212D676C2E}"/>
          </ac:picMkLst>
        </pc:picChg>
        <pc:picChg chg="add mod">
          <ac:chgData name="Ramy Mohamed" userId="0cc068d6-35f3-41e3-a10d-b98e4c17dcff" providerId="ADAL" clId="{5C5DD489-0440-497D-948A-07FC5C965EFE}" dt="2023-02-13T05:40:56.680" v="231" actId="1076"/>
          <ac:picMkLst>
            <pc:docMk/>
            <pc:sldMk cId="3460010637" sldId="380"/>
            <ac:picMk id="11" creationId="{8C881567-D72A-5FBE-FA3E-745020F17FDC}"/>
          </ac:picMkLst>
        </pc:picChg>
        <pc:picChg chg="add del mod">
          <ac:chgData name="Ramy Mohamed" userId="0cc068d6-35f3-41e3-a10d-b98e4c17dcff" providerId="ADAL" clId="{5C5DD489-0440-497D-948A-07FC5C965EFE}" dt="2023-02-13T05:41:10.167" v="235" actId="478"/>
          <ac:picMkLst>
            <pc:docMk/>
            <pc:sldMk cId="3460010637" sldId="380"/>
            <ac:picMk id="13" creationId="{D36D2109-9066-3AD8-AB20-4C1A217F2267}"/>
          </ac:picMkLst>
        </pc:picChg>
        <pc:picChg chg="add mod">
          <ac:chgData name="Ramy Mohamed" userId="0cc068d6-35f3-41e3-a10d-b98e4c17dcff" providerId="ADAL" clId="{5C5DD489-0440-497D-948A-07FC5C965EFE}" dt="2023-02-13T05:41:13.855" v="237" actId="1076"/>
          <ac:picMkLst>
            <pc:docMk/>
            <pc:sldMk cId="3460010637" sldId="380"/>
            <ac:picMk id="15" creationId="{C11DA0FC-2E58-6757-F546-78FFC5038900}"/>
          </ac:picMkLst>
        </pc:picChg>
        <pc:picChg chg="add del mod">
          <ac:chgData name="Ramy Mohamed" userId="0cc068d6-35f3-41e3-a10d-b98e4c17dcff" providerId="ADAL" clId="{5C5DD489-0440-497D-948A-07FC5C965EFE}" dt="2023-02-13T05:40:58.482" v="234"/>
          <ac:picMkLst>
            <pc:docMk/>
            <pc:sldMk cId="3460010637" sldId="380"/>
            <ac:picMk id="7170" creationId="{5F6FB689-39F7-BFBA-AE79-F629F1C0E94C}"/>
          </ac:picMkLst>
        </pc:picChg>
        <pc:cxnChg chg="add mod">
          <ac:chgData name="Ramy Mohamed" userId="0cc068d6-35f3-41e3-a10d-b98e4c17dcff" providerId="ADAL" clId="{5C5DD489-0440-497D-948A-07FC5C965EFE}" dt="2023-02-13T05:40:56.680" v="231" actId="1076"/>
          <ac:cxnSpMkLst>
            <pc:docMk/>
            <pc:sldMk cId="3460010637" sldId="380"/>
            <ac:cxnSpMk id="9" creationId="{6E0CC750-8C42-9466-6EB2-70A47957930B}"/>
          </ac:cxnSpMkLst>
        </pc:cxnChg>
        <pc:cxnChg chg="add mod">
          <ac:chgData name="Ramy Mohamed" userId="0cc068d6-35f3-41e3-a10d-b98e4c17dcff" providerId="ADAL" clId="{5C5DD489-0440-497D-948A-07FC5C965EFE}" dt="2023-02-13T05:40:56.680" v="231" actId="1076"/>
          <ac:cxnSpMkLst>
            <pc:docMk/>
            <pc:sldMk cId="3460010637" sldId="380"/>
            <ac:cxnSpMk id="12" creationId="{528CEFA3-7D5F-3457-00BD-14FD4087CA4D}"/>
          </ac:cxnSpMkLst>
        </pc:cxnChg>
      </pc:sldChg>
      <pc:sldChg chg="add">
        <pc:chgData name="Ramy Mohamed" userId="0cc068d6-35f3-41e3-a10d-b98e4c17dcff" providerId="ADAL" clId="{5C5DD489-0440-497D-948A-07FC5C965EFE}" dt="2023-02-13T05:28:53.630" v="144"/>
        <pc:sldMkLst>
          <pc:docMk/>
          <pc:sldMk cId="2869183590" sldId="381"/>
        </pc:sldMkLst>
      </pc:sldChg>
      <pc:sldChg chg="add del">
        <pc:chgData name="Ramy Mohamed" userId="0cc068d6-35f3-41e3-a10d-b98e4c17dcff" providerId="ADAL" clId="{5C5DD489-0440-497D-948A-07FC5C965EFE}" dt="2023-02-13T05:28:52.571" v="143"/>
        <pc:sldMkLst>
          <pc:docMk/>
          <pc:sldMk cId="4226663577" sldId="381"/>
        </pc:sldMkLst>
      </pc:sldChg>
      <pc:sldChg chg="addSp delSp modSp add mod ord">
        <pc:chgData name="Ramy Mohamed" userId="0cc068d6-35f3-41e3-a10d-b98e4c17dcff" providerId="ADAL" clId="{5C5DD489-0440-497D-948A-07FC5C965EFE}" dt="2023-02-13T05:50:59.208" v="288"/>
        <pc:sldMkLst>
          <pc:docMk/>
          <pc:sldMk cId="543820356" sldId="382"/>
        </pc:sldMkLst>
        <pc:spChg chg="add del mod">
          <ac:chgData name="Ramy Mohamed" userId="0cc068d6-35f3-41e3-a10d-b98e4c17dcff" providerId="ADAL" clId="{5C5DD489-0440-497D-948A-07FC5C965EFE}" dt="2023-02-13T05:45:57.031" v="260" actId="478"/>
          <ac:spMkLst>
            <pc:docMk/>
            <pc:sldMk cId="543820356" sldId="382"/>
            <ac:spMk id="3" creationId="{85674276-B9DF-17D8-57C4-1844DF10CD9E}"/>
          </ac:spMkLst>
        </pc:spChg>
        <pc:spChg chg="del">
          <ac:chgData name="Ramy Mohamed" userId="0cc068d6-35f3-41e3-a10d-b98e4c17dcff" providerId="ADAL" clId="{5C5DD489-0440-497D-948A-07FC5C965EFE}" dt="2023-02-13T05:45:55.505" v="259" actId="478"/>
          <ac:spMkLst>
            <pc:docMk/>
            <pc:sldMk cId="543820356" sldId="382"/>
            <ac:spMk id="8" creationId="{00000000-0000-0000-0000-000000000000}"/>
          </ac:spMkLst>
        </pc:spChg>
        <pc:spChg chg="add mod">
          <ac:chgData name="Ramy Mohamed" userId="0cc068d6-35f3-41e3-a10d-b98e4c17dcff" providerId="ADAL" clId="{5C5DD489-0440-497D-948A-07FC5C965EFE}" dt="2023-02-13T05:50:59.208" v="288"/>
          <ac:spMkLst>
            <pc:docMk/>
            <pc:sldMk cId="543820356" sldId="382"/>
            <ac:spMk id="11" creationId="{5F2907E5-95CE-2E6C-935A-258871B112C7}"/>
          </ac:spMkLst>
        </pc:spChg>
        <pc:spChg chg="add mod">
          <ac:chgData name="Ramy Mohamed" userId="0cc068d6-35f3-41e3-a10d-b98e4c17dcff" providerId="ADAL" clId="{5C5DD489-0440-497D-948A-07FC5C965EFE}" dt="2023-02-13T05:48:13.896" v="272" actId="20577"/>
          <ac:spMkLst>
            <pc:docMk/>
            <pc:sldMk cId="543820356" sldId="382"/>
            <ac:spMk id="12" creationId="{1C7B0537-8E2A-486E-667C-4123480970F2}"/>
          </ac:spMkLst>
        </pc:spChg>
        <pc:spChg chg="add del mod">
          <ac:chgData name="Ramy Mohamed" userId="0cc068d6-35f3-41e3-a10d-b98e4c17dcff" providerId="ADAL" clId="{5C5DD489-0440-497D-948A-07FC5C965EFE}" dt="2023-02-13T05:49:12.489" v="274"/>
          <ac:spMkLst>
            <pc:docMk/>
            <pc:sldMk cId="543820356" sldId="382"/>
            <ac:spMk id="19" creationId="{6AC27C98-D9AE-6A7B-480C-7EF0C3D6FD95}"/>
          </ac:spMkLst>
        </pc:spChg>
        <pc:spChg chg="add del mod">
          <ac:chgData name="Ramy Mohamed" userId="0cc068d6-35f3-41e3-a10d-b98e4c17dcff" providerId="ADAL" clId="{5C5DD489-0440-497D-948A-07FC5C965EFE}" dt="2023-02-13T05:49:12.489" v="274"/>
          <ac:spMkLst>
            <pc:docMk/>
            <pc:sldMk cId="543820356" sldId="382"/>
            <ac:spMk id="20" creationId="{10797D42-D68C-AAE5-5138-27EEE1CD9C75}"/>
          </ac:spMkLst>
        </pc:spChg>
        <pc:picChg chg="add mod">
          <ac:chgData name="Ramy Mohamed" userId="0cc068d6-35f3-41e3-a10d-b98e4c17dcff" providerId="ADAL" clId="{5C5DD489-0440-497D-948A-07FC5C965EFE}" dt="2023-02-13T05:46:08.576" v="262" actId="1076"/>
          <ac:picMkLst>
            <pc:docMk/>
            <pc:sldMk cId="543820356" sldId="382"/>
            <ac:picMk id="4" creationId="{1B0F4C3D-F73D-BA50-B867-ED3DC8AD4E07}"/>
          </ac:picMkLst>
        </pc:picChg>
        <pc:picChg chg="add mod">
          <ac:chgData name="Ramy Mohamed" userId="0cc068d6-35f3-41e3-a10d-b98e4c17dcff" providerId="ADAL" clId="{5C5DD489-0440-497D-948A-07FC5C965EFE}" dt="2023-02-13T05:46:29.368" v="264" actId="1076"/>
          <ac:picMkLst>
            <pc:docMk/>
            <pc:sldMk cId="543820356" sldId="382"/>
            <ac:picMk id="7" creationId="{F6C4BE93-DACB-1FB0-7EEB-F8842E41F1D3}"/>
          </ac:picMkLst>
        </pc:picChg>
        <pc:picChg chg="add mod">
          <ac:chgData name="Ramy Mohamed" userId="0cc068d6-35f3-41e3-a10d-b98e4c17dcff" providerId="ADAL" clId="{5C5DD489-0440-497D-948A-07FC5C965EFE}" dt="2023-02-13T05:46:08.576" v="262" actId="1076"/>
          <ac:picMkLst>
            <pc:docMk/>
            <pc:sldMk cId="543820356" sldId="382"/>
            <ac:picMk id="9" creationId="{4DF68E13-E051-60E8-E0D6-A26205FBD0E7}"/>
          </ac:picMkLst>
        </pc:picChg>
        <pc:picChg chg="add mod">
          <ac:chgData name="Ramy Mohamed" userId="0cc068d6-35f3-41e3-a10d-b98e4c17dcff" providerId="ADAL" clId="{5C5DD489-0440-497D-948A-07FC5C965EFE}" dt="2023-02-13T05:46:29.368" v="264" actId="1076"/>
          <ac:picMkLst>
            <pc:docMk/>
            <pc:sldMk cId="543820356" sldId="382"/>
            <ac:picMk id="10" creationId="{4E72F00E-837C-DDCB-3ECA-8F81290C74D9}"/>
          </ac:picMkLst>
        </pc:picChg>
        <pc:picChg chg="add del mod">
          <ac:chgData name="Ramy Mohamed" userId="0cc068d6-35f3-41e3-a10d-b98e4c17dcff" providerId="ADAL" clId="{5C5DD489-0440-497D-948A-07FC5C965EFE}" dt="2023-02-13T05:49:12.489" v="274"/>
          <ac:picMkLst>
            <pc:docMk/>
            <pc:sldMk cId="543820356" sldId="382"/>
            <ac:picMk id="15" creationId="{7E1534E8-CB43-187E-5561-36E99B6D3059}"/>
          </ac:picMkLst>
        </pc:picChg>
        <pc:picChg chg="add del mod">
          <ac:chgData name="Ramy Mohamed" userId="0cc068d6-35f3-41e3-a10d-b98e4c17dcff" providerId="ADAL" clId="{5C5DD489-0440-497D-948A-07FC5C965EFE}" dt="2023-02-13T05:49:12.489" v="274"/>
          <ac:picMkLst>
            <pc:docMk/>
            <pc:sldMk cId="543820356" sldId="382"/>
            <ac:picMk id="16" creationId="{7EAB60FC-6B7E-CA87-9DE9-D562DDC5EDBF}"/>
          </ac:picMkLst>
        </pc:picChg>
        <pc:picChg chg="add del mod">
          <ac:chgData name="Ramy Mohamed" userId="0cc068d6-35f3-41e3-a10d-b98e4c17dcff" providerId="ADAL" clId="{5C5DD489-0440-497D-948A-07FC5C965EFE}" dt="2023-02-13T05:49:12.489" v="274"/>
          <ac:picMkLst>
            <pc:docMk/>
            <pc:sldMk cId="543820356" sldId="382"/>
            <ac:picMk id="17" creationId="{2666F45D-474A-B1AA-CAE8-047C27D6F881}"/>
          </ac:picMkLst>
        </pc:picChg>
        <pc:picChg chg="add del mod">
          <ac:chgData name="Ramy Mohamed" userId="0cc068d6-35f3-41e3-a10d-b98e4c17dcff" providerId="ADAL" clId="{5C5DD489-0440-497D-948A-07FC5C965EFE}" dt="2023-02-13T05:49:12.489" v="274"/>
          <ac:picMkLst>
            <pc:docMk/>
            <pc:sldMk cId="543820356" sldId="382"/>
            <ac:picMk id="18" creationId="{4622CB80-F573-C774-0841-F47354E25FD5}"/>
          </ac:picMkLst>
        </pc:picChg>
        <pc:picChg chg="del">
          <ac:chgData name="Ramy Mohamed" userId="0cc068d6-35f3-41e3-a10d-b98e4c17dcff" providerId="ADAL" clId="{5C5DD489-0440-497D-948A-07FC5C965EFE}" dt="2023-02-13T05:45:53.574" v="258" actId="478"/>
          <ac:picMkLst>
            <pc:docMk/>
            <pc:sldMk cId="543820356" sldId="382"/>
            <ac:picMk id="1026" creationId="{75D52EAF-B316-C3DD-A7E3-269B6EAAE039}"/>
          </ac:picMkLst>
        </pc:picChg>
        <pc:cxnChg chg="add mod">
          <ac:chgData name="Ramy Mohamed" userId="0cc068d6-35f3-41e3-a10d-b98e4c17dcff" providerId="ADAL" clId="{5C5DD489-0440-497D-948A-07FC5C965EFE}" dt="2023-02-13T05:46:16.879" v="263" actId="14100"/>
          <ac:cxnSpMkLst>
            <pc:docMk/>
            <pc:sldMk cId="543820356" sldId="382"/>
            <ac:cxnSpMk id="13" creationId="{BAF448E7-AB2C-CA93-8384-7D356F14C802}"/>
          </ac:cxnSpMkLst>
        </pc:cxnChg>
        <pc:cxnChg chg="add del mod">
          <ac:chgData name="Ramy Mohamed" userId="0cc068d6-35f3-41e3-a10d-b98e4c17dcff" providerId="ADAL" clId="{5C5DD489-0440-497D-948A-07FC5C965EFE}" dt="2023-02-13T05:49:12.489" v="274"/>
          <ac:cxnSpMkLst>
            <pc:docMk/>
            <pc:sldMk cId="543820356" sldId="382"/>
            <ac:cxnSpMk id="21" creationId="{A4BBEF3D-EC53-B8AC-22BE-0899F6BFF636}"/>
          </ac:cxnSpMkLst>
        </pc:cxnChg>
      </pc:sldChg>
      <pc:sldChg chg="addSp delSp modSp add del mod">
        <pc:chgData name="Ramy Mohamed" userId="0cc068d6-35f3-41e3-a10d-b98e4c17dcff" providerId="ADAL" clId="{5C5DD489-0440-497D-948A-07FC5C965EFE}" dt="2023-02-13T05:36:05.841" v="222" actId="47"/>
        <pc:sldMkLst>
          <pc:docMk/>
          <pc:sldMk cId="4278403200" sldId="382"/>
        </pc:sldMkLst>
        <pc:spChg chg="del">
          <ac:chgData name="Ramy Mohamed" userId="0cc068d6-35f3-41e3-a10d-b98e4c17dcff" providerId="ADAL" clId="{5C5DD489-0440-497D-948A-07FC5C965EFE}" dt="2023-02-13T05:35:33.472" v="215" actId="478"/>
          <ac:spMkLst>
            <pc:docMk/>
            <pc:sldMk cId="4278403200" sldId="382"/>
            <ac:spMk id="14" creationId="{D63F87BB-C7A0-CD58-3A01-734490D81AB3}"/>
          </ac:spMkLst>
        </pc:spChg>
        <pc:spChg chg="del mod">
          <ac:chgData name="Ramy Mohamed" userId="0cc068d6-35f3-41e3-a10d-b98e4c17dcff" providerId="ADAL" clId="{5C5DD489-0440-497D-948A-07FC5C965EFE}" dt="2023-02-13T05:35:30.166" v="213" actId="478"/>
          <ac:spMkLst>
            <pc:docMk/>
            <pc:sldMk cId="4278403200" sldId="382"/>
            <ac:spMk id="16" creationId="{00323935-4D02-047B-2CAA-15E93162D4A5}"/>
          </ac:spMkLst>
        </pc:spChg>
        <pc:grpChg chg="add del mod">
          <ac:chgData name="Ramy Mohamed" userId="0cc068d6-35f3-41e3-a10d-b98e4c17dcff" providerId="ADAL" clId="{5C5DD489-0440-497D-948A-07FC5C965EFE}" dt="2023-02-13T05:35:45.621" v="218" actId="21"/>
          <ac:grpSpMkLst>
            <pc:docMk/>
            <pc:sldMk cId="4278403200" sldId="382"/>
            <ac:grpSpMk id="2" creationId="{E24A1299-002B-DC2E-625E-96F4059A7C75}"/>
          </ac:grpSpMkLst>
        </pc:grpChg>
        <pc:picChg chg="mod">
          <ac:chgData name="Ramy Mohamed" userId="0cc068d6-35f3-41e3-a10d-b98e4c17dcff" providerId="ADAL" clId="{5C5DD489-0440-497D-948A-07FC5C965EFE}" dt="2023-02-13T05:35:39.502" v="216" actId="164"/>
          <ac:picMkLst>
            <pc:docMk/>
            <pc:sldMk cId="4278403200" sldId="382"/>
            <ac:picMk id="7" creationId="{CD94CE94-99EA-DB82-F503-010BD1DA0C8D}"/>
          </ac:picMkLst>
        </pc:picChg>
        <pc:picChg chg="mod">
          <ac:chgData name="Ramy Mohamed" userId="0cc068d6-35f3-41e3-a10d-b98e4c17dcff" providerId="ADAL" clId="{5C5DD489-0440-497D-948A-07FC5C965EFE}" dt="2023-02-13T05:35:39.502" v="216" actId="164"/>
          <ac:picMkLst>
            <pc:docMk/>
            <pc:sldMk cId="4278403200" sldId="382"/>
            <ac:picMk id="10" creationId="{061F6A9A-C16E-6B92-6A01-4D212D676C2E}"/>
          </ac:picMkLst>
        </pc:picChg>
        <pc:picChg chg="mod">
          <ac:chgData name="Ramy Mohamed" userId="0cc068d6-35f3-41e3-a10d-b98e4c17dcff" providerId="ADAL" clId="{5C5DD489-0440-497D-948A-07FC5C965EFE}" dt="2023-02-13T05:35:39.502" v="216" actId="164"/>
          <ac:picMkLst>
            <pc:docMk/>
            <pc:sldMk cId="4278403200" sldId="382"/>
            <ac:picMk id="11" creationId="{8C881567-D72A-5FBE-FA3E-745020F17FDC}"/>
          </ac:picMkLst>
        </pc:picChg>
        <pc:picChg chg="del">
          <ac:chgData name="Ramy Mohamed" userId="0cc068d6-35f3-41e3-a10d-b98e4c17dcff" providerId="ADAL" clId="{5C5DD489-0440-497D-948A-07FC5C965EFE}" dt="2023-02-13T05:35:27.088" v="211" actId="478"/>
          <ac:picMkLst>
            <pc:docMk/>
            <pc:sldMk cId="4278403200" sldId="382"/>
            <ac:picMk id="13" creationId="{D36D2109-9066-3AD8-AB20-4C1A217F2267}"/>
          </ac:picMkLst>
        </pc:picChg>
        <pc:picChg chg="mod">
          <ac:chgData name="Ramy Mohamed" userId="0cc068d6-35f3-41e3-a10d-b98e4c17dcff" providerId="ADAL" clId="{5C5DD489-0440-497D-948A-07FC5C965EFE}" dt="2023-02-13T05:35:39.502" v="216" actId="164"/>
          <ac:picMkLst>
            <pc:docMk/>
            <pc:sldMk cId="4278403200" sldId="382"/>
            <ac:picMk id="15" creationId="{C11DA0FC-2E58-6757-F546-78FFC5038900}"/>
          </ac:picMkLst>
        </pc:picChg>
        <pc:cxnChg chg="mod">
          <ac:chgData name="Ramy Mohamed" userId="0cc068d6-35f3-41e3-a10d-b98e4c17dcff" providerId="ADAL" clId="{5C5DD489-0440-497D-948A-07FC5C965EFE}" dt="2023-02-13T05:35:39.502" v="216" actId="164"/>
          <ac:cxnSpMkLst>
            <pc:docMk/>
            <pc:sldMk cId="4278403200" sldId="382"/>
            <ac:cxnSpMk id="9" creationId="{6E0CC750-8C42-9466-6EB2-70A47957930B}"/>
          </ac:cxnSpMkLst>
        </pc:cxnChg>
        <pc:cxnChg chg="mod">
          <ac:chgData name="Ramy Mohamed" userId="0cc068d6-35f3-41e3-a10d-b98e4c17dcff" providerId="ADAL" clId="{5C5DD489-0440-497D-948A-07FC5C965EFE}" dt="2023-02-13T05:35:39.502" v="216" actId="164"/>
          <ac:cxnSpMkLst>
            <pc:docMk/>
            <pc:sldMk cId="4278403200" sldId="382"/>
            <ac:cxnSpMk id="12" creationId="{528CEFA3-7D5F-3457-00BD-14FD4087CA4D}"/>
          </ac:cxnSpMkLst>
        </pc:cxnChg>
      </pc:sldChg>
      <pc:sldChg chg="addSp delSp modSp add mod">
        <pc:chgData name="Ramy Mohamed" userId="0cc068d6-35f3-41e3-a10d-b98e4c17dcff" providerId="ADAL" clId="{5C5DD489-0440-497D-948A-07FC5C965EFE}" dt="2023-02-13T05:59:31.254" v="358" actId="20577"/>
        <pc:sldMkLst>
          <pc:docMk/>
          <pc:sldMk cId="1284056294" sldId="383"/>
        </pc:sldMkLst>
        <pc:spChg chg="mod">
          <ac:chgData name="Ramy Mohamed" userId="0cc068d6-35f3-41e3-a10d-b98e4c17dcff" providerId="ADAL" clId="{5C5DD489-0440-497D-948A-07FC5C965EFE}" dt="2023-02-13T05:59:31.254" v="358" actId="20577"/>
          <ac:spMkLst>
            <pc:docMk/>
            <pc:sldMk cId="1284056294" sldId="383"/>
            <ac:spMk id="6" creationId="{00000000-0000-0000-0000-000000000000}"/>
          </ac:spMkLst>
        </pc:spChg>
        <pc:spChg chg="del">
          <ac:chgData name="Ramy Mohamed" userId="0cc068d6-35f3-41e3-a10d-b98e4c17dcff" providerId="ADAL" clId="{5C5DD489-0440-497D-948A-07FC5C965EFE}" dt="2023-02-13T05:49:26.086" v="280" actId="478"/>
          <ac:spMkLst>
            <pc:docMk/>
            <pc:sldMk cId="1284056294" sldId="383"/>
            <ac:spMk id="11" creationId="{5F2907E5-95CE-2E6C-935A-258871B112C7}"/>
          </ac:spMkLst>
        </pc:spChg>
        <pc:spChg chg="del">
          <ac:chgData name="Ramy Mohamed" userId="0cc068d6-35f3-41e3-a10d-b98e4c17dcff" providerId="ADAL" clId="{5C5DD489-0440-497D-948A-07FC5C965EFE}" dt="2023-02-13T05:49:23.623" v="277" actId="478"/>
          <ac:spMkLst>
            <pc:docMk/>
            <pc:sldMk cId="1284056294" sldId="383"/>
            <ac:spMk id="12" creationId="{1C7B0537-8E2A-486E-667C-4123480970F2}"/>
          </ac:spMkLst>
        </pc:spChg>
        <pc:spChg chg="mod">
          <ac:chgData name="Ramy Mohamed" userId="0cc068d6-35f3-41e3-a10d-b98e4c17dcff" providerId="ADAL" clId="{5C5DD489-0440-497D-948A-07FC5C965EFE}" dt="2023-02-13T05:49:28.845" v="283"/>
          <ac:spMkLst>
            <pc:docMk/>
            <pc:sldMk cId="1284056294" sldId="383"/>
            <ac:spMk id="14" creationId="{F571E670-93A7-2E1A-5018-1D64E54C571C}"/>
          </ac:spMkLst>
        </pc:spChg>
        <pc:spChg chg="mod">
          <ac:chgData name="Ramy Mohamed" userId="0cc068d6-35f3-41e3-a10d-b98e4c17dcff" providerId="ADAL" clId="{5C5DD489-0440-497D-948A-07FC5C965EFE}" dt="2023-02-13T05:49:28.845" v="283"/>
          <ac:spMkLst>
            <pc:docMk/>
            <pc:sldMk cId="1284056294" sldId="383"/>
            <ac:spMk id="15" creationId="{42A892E1-D30D-815C-23CF-7FB2E282660F}"/>
          </ac:spMkLst>
        </pc:spChg>
        <pc:spChg chg="mod">
          <ac:chgData name="Ramy Mohamed" userId="0cc068d6-35f3-41e3-a10d-b98e4c17dcff" providerId="ADAL" clId="{5C5DD489-0440-497D-948A-07FC5C965EFE}" dt="2023-02-13T05:49:28.845" v="283"/>
          <ac:spMkLst>
            <pc:docMk/>
            <pc:sldMk cId="1284056294" sldId="383"/>
            <ac:spMk id="16" creationId="{C21ADF2E-F80F-9617-9134-3F354B7BE00C}"/>
          </ac:spMkLst>
        </pc:spChg>
        <pc:spChg chg="mod">
          <ac:chgData name="Ramy Mohamed" userId="0cc068d6-35f3-41e3-a10d-b98e4c17dcff" providerId="ADAL" clId="{5C5DD489-0440-497D-948A-07FC5C965EFE}" dt="2023-02-13T05:49:28.845" v="283"/>
          <ac:spMkLst>
            <pc:docMk/>
            <pc:sldMk cId="1284056294" sldId="383"/>
            <ac:spMk id="17" creationId="{BC6BEC95-84B7-6489-D4A8-CFA7F6F54523}"/>
          </ac:spMkLst>
        </pc:spChg>
        <pc:spChg chg="mod">
          <ac:chgData name="Ramy Mohamed" userId="0cc068d6-35f3-41e3-a10d-b98e4c17dcff" providerId="ADAL" clId="{5C5DD489-0440-497D-948A-07FC5C965EFE}" dt="2023-02-13T05:49:28.845" v="283"/>
          <ac:spMkLst>
            <pc:docMk/>
            <pc:sldMk cId="1284056294" sldId="383"/>
            <ac:spMk id="18" creationId="{041C92A1-E713-1163-092D-255DB918BA9A}"/>
          </ac:spMkLst>
        </pc:spChg>
        <pc:spChg chg="mod">
          <ac:chgData name="Ramy Mohamed" userId="0cc068d6-35f3-41e3-a10d-b98e4c17dcff" providerId="ADAL" clId="{5C5DD489-0440-497D-948A-07FC5C965EFE}" dt="2023-02-13T05:49:28.845" v="283"/>
          <ac:spMkLst>
            <pc:docMk/>
            <pc:sldMk cId="1284056294" sldId="383"/>
            <ac:spMk id="19" creationId="{C63711DF-22C1-E54A-54A4-2E0589821EEE}"/>
          </ac:spMkLst>
        </pc:spChg>
        <pc:spChg chg="mod">
          <ac:chgData name="Ramy Mohamed" userId="0cc068d6-35f3-41e3-a10d-b98e4c17dcff" providerId="ADAL" clId="{5C5DD489-0440-497D-948A-07FC5C965EFE}" dt="2023-02-13T05:49:28.845" v="283"/>
          <ac:spMkLst>
            <pc:docMk/>
            <pc:sldMk cId="1284056294" sldId="383"/>
            <ac:spMk id="20" creationId="{C09D0861-C9AA-A777-89F8-238BABAF3AB0}"/>
          </ac:spMkLst>
        </pc:spChg>
        <pc:spChg chg="add mod">
          <ac:chgData name="Ramy Mohamed" userId="0cc068d6-35f3-41e3-a10d-b98e4c17dcff" providerId="ADAL" clId="{5C5DD489-0440-497D-948A-07FC5C965EFE}" dt="2023-02-13T05:56:17.853" v="347" actId="1076"/>
          <ac:spMkLst>
            <pc:docMk/>
            <pc:sldMk cId="1284056294" sldId="383"/>
            <ac:spMk id="36" creationId="{1DD208A4-6F32-8C50-3EDB-D05F79B8F9E4}"/>
          </ac:spMkLst>
        </pc:spChg>
        <pc:spChg chg="add mod">
          <ac:chgData name="Ramy Mohamed" userId="0cc068d6-35f3-41e3-a10d-b98e4c17dcff" providerId="ADAL" clId="{5C5DD489-0440-497D-948A-07FC5C965EFE}" dt="2023-02-13T05:56:30.630" v="351" actId="1076"/>
          <ac:spMkLst>
            <pc:docMk/>
            <pc:sldMk cId="1284056294" sldId="383"/>
            <ac:spMk id="37" creationId="{F107EB46-EFBD-A40A-8A1E-D21D462A02EF}"/>
          </ac:spMkLst>
        </pc:spChg>
        <pc:spChg chg="add mod">
          <ac:chgData name="Ramy Mohamed" userId="0cc068d6-35f3-41e3-a10d-b98e4c17dcff" providerId="ADAL" clId="{5C5DD489-0440-497D-948A-07FC5C965EFE}" dt="2023-02-13T05:55:25.926" v="328" actId="1076"/>
          <ac:spMkLst>
            <pc:docMk/>
            <pc:sldMk cId="1284056294" sldId="383"/>
            <ac:spMk id="38" creationId="{7F5A7495-FA43-D336-1835-AFE7EA05C984}"/>
          </ac:spMkLst>
        </pc:spChg>
        <pc:grpChg chg="add mod">
          <ac:chgData name="Ramy Mohamed" userId="0cc068d6-35f3-41e3-a10d-b98e4c17dcff" providerId="ADAL" clId="{5C5DD489-0440-497D-948A-07FC5C965EFE}" dt="2023-02-13T05:51:23.854" v="290" actId="1076"/>
          <ac:grpSpMkLst>
            <pc:docMk/>
            <pc:sldMk cId="1284056294" sldId="383"/>
            <ac:grpSpMk id="2" creationId="{73023233-A7E7-B948-9CD5-E828D95A535E}"/>
          </ac:grpSpMkLst>
        </pc:grpChg>
        <pc:picChg chg="mod">
          <ac:chgData name="Ramy Mohamed" userId="0cc068d6-35f3-41e3-a10d-b98e4c17dcff" providerId="ADAL" clId="{5C5DD489-0440-497D-948A-07FC5C965EFE}" dt="2023-02-13T05:49:28.845" v="283"/>
          <ac:picMkLst>
            <pc:docMk/>
            <pc:sldMk cId="1284056294" sldId="383"/>
            <ac:picMk id="3" creationId="{F51D61C1-1A96-0E94-672F-4A799FF6115E}"/>
          </ac:picMkLst>
        </pc:picChg>
        <pc:picChg chg="del">
          <ac:chgData name="Ramy Mohamed" userId="0cc068d6-35f3-41e3-a10d-b98e4c17dcff" providerId="ADAL" clId="{5C5DD489-0440-497D-948A-07FC5C965EFE}" dt="2023-02-13T05:49:24.103" v="278" actId="478"/>
          <ac:picMkLst>
            <pc:docMk/>
            <pc:sldMk cId="1284056294" sldId="383"/>
            <ac:picMk id="4" creationId="{1B0F4C3D-F73D-BA50-B867-ED3DC8AD4E07}"/>
          </ac:picMkLst>
        </pc:picChg>
        <pc:picChg chg="del">
          <ac:chgData name="Ramy Mohamed" userId="0cc068d6-35f3-41e3-a10d-b98e4c17dcff" providerId="ADAL" clId="{5C5DD489-0440-497D-948A-07FC5C965EFE}" dt="2023-02-13T05:49:27.864" v="282" actId="478"/>
          <ac:picMkLst>
            <pc:docMk/>
            <pc:sldMk cId="1284056294" sldId="383"/>
            <ac:picMk id="7" creationId="{F6C4BE93-DACB-1FB0-7EEB-F8842E41F1D3}"/>
          </ac:picMkLst>
        </pc:picChg>
        <pc:picChg chg="mod">
          <ac:chgData name="Ramy Mohamed" userId="0cc068d6-35f3-41e3-a10d-b98e4c17dcff" providerId="ADAL" clId="{5C5DD489-0440-497D-948A-07FC5C965EFE}" dt="2023-02-13T05:49:28.845" v="283"/>
          <ac:picMkLst>
            <pc:docMk/>
            <pc:sldMk cId="1284056294" sldId="383"/>
            <ac:picMk id="8" creationId="{8D1CCCBF-37FC-BF91-6F07-F757519E32AE}"/>
          </ac:picMkLst>
        </pc:picChg>
        <pc:picChg chg="del">
          <ac:chgData name="Ramy Mohamed" userId="0cc068d6-35f3-41e3-a10d-b98e4c17dcff" providerId="ADAL" clId="{5C5DD489-0440-497D-948A-07FC5C965EFE}" dt="2023-02-13T05:49:22.119" v="276" actId="478"/>
          <ac:picMkLst>
            <pc:docMk/>
            <pc:sldMk cId="1284056294" sldId="383"/>
            <ac:picMk id="9" creationId="{4DF68E13-E051-60E8-E0D6-A26205FBD0E7}"/>
          </ac:picMkLst>
        </pc:picChg>
        <pc:picChg chg="del">
          <ac:chgData name="Ramy Mohamed" userId="0cc068d6-35f3-41e3-a10d-b98e4c17dcff" providerId="ADAL" clId="{5C5DD489-0440-497D-948A-07FC5C965EFE}" dt="2023-02-13T05:49:26.765" v="281" actId="478"/>
          <ac:picMkLst>
            <pc:docMk/>
            <pc:sldMk cId="1284056294" sldId="383"/>
            <ac:picMk id="10" creationId="{4E72F00E-837C-DDCB-3ECA-8F81290C74D9}"/>
          </ac:picMkLst>
        </pc:picChg>
        <pc:picChg chg="mod">
          <ac:chgData name="Ramy Mohamed" userId="0cc068d6-35f3-41e3-a10d-b98e4c17dcff" providerId="ADAL" clId="{5C5DD489-0440-497D-948A-07FC5C965EFE}" dt="2023-02-13T05:49:28.845" v="283"/>
          <ac:picMkLst>
            <pc:docMk/>
            <pc:sldMk cId="1284056294" sldId="383"/>
            <ac:picMk id="30" creationId="{813BAF28-99BF-504A-0DBB-79239603FB66}"/>
          </ac:picMkLst>
        </pc:picChg>
        <pc:picChg chg="mod">
          <ac:chgData name="Ramy Mohamed" userId="0cc068d6-35f3-41e3-a10d-b98e4c17dcff" providerId="ADAL" clId="{5C5DD489-0440-497D-948A-07FC5C965EFE}" dt="2023-02-13T05:49:28.845" v="283"/>
          <ac:picMkLst>
            <pc:docMk/>
            <pc:sldMk cId="1284056294" sldId="383"/>
            <ac:picMk id="31" creationId="{1677F48D-7D86-326A-7F47-7B16523A7735}"/>
          </ac:picMkLst>
        </pc:picChg>
        <pc:picChg chg="mod">
          <ac:chgData name="Ramy Mohamed" userId="0cc068d6-35f3-41e3-a10d-b98e4c17dcff" providerId="ADAL" clId="{5C5DD489-0440-497D-948A-07FC5C965EFE}" dt="2023-02-13T05:49:28.845" v="283"/>
          <ac:picMkLst>
            <pc:docMk/>
            <pc:sldMk cId="1284056294" sldId="383"/>
            <ac:picMk id="32" creationId="{0E8C88BC-1435-7005-40DF-B340C0C3DAC5}"/>
          </ac:picMkLst>
        </pc:picChg>
        <pc:picChg chg="mod">
          <ac:chgData name="Ramy Mohamed" userId="0cc068d6-35f3-41e3-a10d-b98e4c17dcff" providerId="ADAL" clId="{5C5DD489-0440-497D-948A-07FC5C965EFE}" dt="2023-02-13T05:49:28.845" v="283"/>
          <ac:picMkLst>
            <pc:docMk/>
            <pc:sldMk cId="1284056294" sldId="383"/>
            <ac:picMk id="33" creationId="{1E3B3BD9-49BD-5CA7-8375-07560825639F}"/>
          </ac:picMkLst>
        </pc:picChg>
        <pc:picChg chg="mod">
          <ac:chgData name="Ramy Mohamed" userId="0cc068d6-35f3-41e3-a10d-b98e4c17dcff" providerId="ADAL" clId="{5C5DD489-0440-497D-948A-07FC5C965EFE}" dt="2023-02-13T05:49:28.845" v="283"/>
          <ac:picMkLst>
            <pc:docMk/>
            <pc:sldMk cId="1284056294" sldId="383"/>
            <ac:picMk id="34" creationId="{45A017C7-5BC9-5447-A000-97ACBF7A09A3}"/>
          </ac:picMkLst>
        </pc:picChg>
        <pc:cxnChg chg="del">
          <ac:chgData name="Ramy Mohamed" userId="0cc068d6-35f3-41e3-a10d-b98e4c17dcff" providerId="ADAL" clId="{5C5DD489-0440-497D-948A-07FC5C965EFE}" dt="2023-02-13T05:49:25.095" v="279" actId="478"/>
          <ac:cxnSpMkLst>
            <pc:docMk/>
            <pc:sldMk cId="1284056294" sldId="383"/>
            <ac:cxnSpMk id="13" creationId="{BAF448E7-AB2C-CA93-8384-7D356F14C802}"/>
          </ac:cxnSpMkLst>
        </pc:cxnChg>
        <pc:cxnChg chg="mod">
          <ac:chgData name="Ramy Mohamed" userId="0cc068d6-35f3-41e3-a10d-b98e4c17dcff" providerId="ADAL" clId="{5C5DD489-0440-497D-948A-07FC5C965EFE}" dt="2023-02-13T05:49:28.845" v="283"/>
          <ac:cxnSpMkLst>
            <pc:docMk/>
            <pc:sldMk cId="1284056294" sldId="383"/>
            <ac:cxnSpMk id="21" creationId="{837A224F-B6C3-152F-2BA3-5197B63A78FD}"/>
          </ac:cxnSpMkLst>
        </pc:cxnChg>
        <pc:cxnChg chg="mod">
          <ac:chgData name="Ramy Mohamed" userId="0cc068d6-35f3-41e3-a10d-b98e4c17dcff" providerId="ADAL" clId="{5C5DD489-0440-497D-948A-07FC5C965EFE}" dt="2023-02-13T05:49:28.845" v="283"/>
          <ac:cxnSpMkLst>
            <pc:docMk/>
            <pc:sldMk cId="1284056294" sldId="383"/>
            <ac:cxnSpMk id="22" creationId="{A38AF658-ABCD-C632-5808-E379505C863B}"/>
          </ac:cxnSpMkLst>
        </pc:cxnChg>
        <pc:cxnChg chg="mod">
          <ac:chgData name="Ramy Mohamed" userId="0cc068d6-35f3-41e3-a10d-b98e4c17dcff" providerId="ADAL" clId="{5C5DD489-0440-497D-948A-07FC5C965EFE}" dt="2023-02-13T05:49:28.845" v="283"/>
          <ac:cxnSpMkLst>
            <pc:docMk/>
            <pc:sldMk cId="1284056294" sldId="383"/>
            <ac:cxnSpMk id="23" creationId="{432C6AB8-20B3-0812-8D6E-7051D1A38580}"/>
          </ac:cxnSpMkLst>
        </pc:cxnChg>
        <pc:cxnChg chg="mod">
          <ac:chgData name="Ramy Mohamed" userId="0cc068d6-35f3-41e3-a10d-b98e4c17dcff" providerId="ADAL" clId="{5C5DD489-0440-497D-948A-07FC5C965EFE}" dt="2023-02-13T05:49:28.845" v="283"/>
          <ac:cxnSpMkLst>
            <pc:docMk/>
            <pc:sldMk cId="1284056294" sldId="383"/>
            <ac:cxnSpMk id="24" creationId="{CCB08950-A4EA-10C0-1B9F-91707B953BE9}"/>
          </ac:cxnSpMkLst>
        </pc:cxnChg>
        <pc:cxnChg chg="mod">
          <ac:chgData name="Ramy Mohamed" userId="0cc068d6-35f3-41e3-a10d-b98e4c17dcff" providerId="ADAL" clId="{5C5DD489-0440-497D-948A-07FC5C965EFE}" dt="2023-02-13T05:49:28.845" v="283"/>
          <ac:cxnSpMkLst>
            <pc:docMk/>
            <pc:sldMk cId="1284056294" sldId="383"/>
            <ac:cxnSpMk id="25" creationId="{C1D6CE44-F24E-9DB6-914E-69E306188917}"/>
          </ac:cxnSpMkLst>
        </pc:cxnChg>
        <pc:cxnChg chg="mod">
          <ac:chgData name="Ramy Mohamed" userId="0cc068d6-35f3-41e3-a10d-b98e4c17dcff" providerId="ADAL" clId="{5C5DD489-0440-497D-948A-07FC5C965EFE}" dt="2023-02-13T05:49:28.845" v="283"/>
          <ac:cxnSpMkLst>
            <pc:docMk/>
            <pc:sldMk cId="1284056294" sldId="383"/>
            <ac:cxnSpMk id="26" creationId="{32D07BB7-19E0-3063-5FC9-B763BAC037F8}"/>
          </ac:cxnSpMkLst>
        </pc:cxnChg>
        <pc:cxnChg chg="mod">
          <ac:chgData name="Ramy Mohamed" userId="0cc068d6-35f3-41e3-a10d-b98e4c17dcff" providerId="ADAL" clId="{5C5DD489-0440-497D-948A-07FC5C965EFE}" dt="2023-02-13T05:49:28.845" v="283"/>
          <ac:cxnSpMkLst>
            <pc:docMk/>
            <pc:sldMk cId="1284056294" sldId="383"/>
            <ac:cxnSpMk id="27" creationId="{AD318C0A-8A8D-C5C0-A770-A5B2441FF4D0}"/>
          </ac:cxnSpMkLst>
        </pc:cxnChg>
        <pc:cxnChg chg="mod">
          <ac:chgData name="Ramy Mohamed" userId="0cc068d6-35f3-41e3-a10d-b98e4c17dcff" providerId="ADAL" clId="{5C5DD489-0440-497D-948A-07FC5C965EFE}" dt="2023-02-13T05:49:28.845" v="283"/>
          <ac:cxnSpMkLst>
            <pc:docMk/>
            <pc:sldMk cId="1284056294" sldId="383"/>
            <ac:cxnSpMk id="28" creationId="{CD45839D-8ED8-0989-DE73-BF7D0080A6B4}"/>
          </ac:cxnSpMkLst>
        </pc:cxnChg>
        <pc:cxnChg chg="mod">
          <ac:chgData name="Ramy Mohamed" userId="0cc068d6-35f3-41e3-a10d-b98e4c17dcff" providerId="ADAL" clId="{5C5DD489-0440-497D-948A-07FC5C965EFE}" dt="2023-02-13T05:49:28.845" v="283"/>
          <ac:cxnSpMkLst>
            <pc:docMk/>
            <pc:sldMk cId="1284056294" sldId="383"/>
            <ac:cxnSpMk id="29" creationId="{3BD0811D-59A4-CC39-8022-0A85E0ED8DF7}"/>
          </ac:cxnSpMkLst>
        </pc:cxnChg>
      </pc:sldChg>
      <pc:sldChg chg="addSp delSp modSp add mod">
        <pc:chgData name="Ramy Mohamed" userId="0cc068d6-35f3-41e3-a10d-b98e4c17dcff" providerId="ADAL" clId="{5C5DD489-0440-497D-948A-07FC5C965EFE}" dt="2023-02-13T06:00:43.272" v="375"/>
        <pc:sldMkLst>
          <pc:docMk/>
          <pc:sldMk cId="645908634" sldId="384"/>
        </pc:sldMkLst>
        <pc:spChg chg="mod">
          <ac:chgData name="Ramy Mohamed" userId="0cc068d6-35f3-41e3-a10d-b98e4c17dcff" providerId="ADAL" clId="{5C5DD489-0440-497D-948A-07FC5C965EFE}" dt="2023-02-13T06:00:17.226" v="371" actId="403"/>
          <ac:spMkLst>
            <pc:docMk/>
            <pc:sldMk cId="645908634" sldId="384"/>
            <ac:spMk id="9" creationId="{C0A26944-36C2-CDD1-4805-F3BA2BECD0DE}"/>
          </ac:spMkLst>
        </pc:spChg>
        <pc:spChg chg="mod">
          <ac:chgData name="Ramy Mohamed" userId="0cc068d6-35f3-41e3-a10d-b98e4c17dcff" providerId="ADAL" clId="{5C5DD489-0440-497D-948A-07FC5C965EFE}" dt="2023-02-13T06:00:17.226" v="371" actId="403"/>
          <ac:spMkLst>
            <pc:docMk/>
            <pc:sldMk cId="645908634" sldId="384"/>
            <ac:spMk id="10" creationId="{67336E92-1A21-BF4E-2EB5-BFDEE694755B}"/>
          </ac:spMkLst>
        </pc:spChg>
        <pc:spChg chg="mod">
          <ac:chgData name="Ramy Mohamed" userId="0cc068d6-35f3-41e3-a10d-b98e4c17dcff" providerId="ADAL" clId="{5C5DD489-0440-497D-948A-07FC5C965EFE}" dt="2023-02-13T06:00:17.226" v="371" actId="403"/>
          <ac:spMkLst>
            <pc:docMk/>
            <pc:sldMk cId="645908634" sldId="384"/>
            <ac:spMk id="11" creationId="{DAA13081-7681-6D97-215E-6EDBF3527DDA}"/>
          </ac:spMkLst>
        </pc:spChg>
        <pc:spChg chg="mod">
          <ac:chgData name="Ramy Mohamed" userId="0cc068d6-35f3-41e3-a10d-b98e4c17dcff" providerId="ADAL" clId="{5C5DD489-0440-497D-948A-07FC5C965EFE}" dt="2023-02-13T06:00:17.226" v="371" actId="403"/>
          <ac:spMkLst>
            <pc:docMk/>
            <pc:sldMk cId="645908634" sldId="384"/>
            <ac:spMk id="12" creationId="{8B0D2F5D-8767-4B72-934A-9323AC7F3733}"/>
          </ac:spMkLst>
        </pc:spChg>
        <pc:spChg chg="mod">
          <ac:chgData name="Ramy Mohamed" userId="0cc068d6-35f3-41e3-a10d-b98e4c17dcff" providerId="ADAL" clId="{5C5DD489-0440-497D-948A-07FC5C965EFE}" dt="2023-02-13T06:00:26.681" v="373" actId="14100"/>
          <ac:spMkLst>
            <pc:docMk/>
            <pc:sldMk cId="645908634" sldId="384"/>
            <ac:spMk id="13" creationId="{56F9C6ED-A251-9A0D-81BA-385B916288C7}"/>
          </ac:spMkLst>
        </pc:spChg>
        <pc:spChg chg="mod">
          <ac:chgData name="Ramy Mohamed" userId="0cc068d6-35f3-41e3-a10d-b98e4c17dcff" providerId="ADAL" clId="{5C5DD489-0440-497D-948A-07FC5C965EFE}" dt="2023-02-13T06:00:17.226" v="371" actId="403"/>
          <ac:spMkLst>
            <pc:docMk/>
            <pc:sldMk cId="645908634" sldId="384"/>
            <ac:spMk id="35" creationId="{269B80CD-5357-E7ED-0989-472189348E24}"/>
          </ac:spMkLst>
        </pc:spChg>
        <pc:spChg chg="del">
          <ac:chgData name="Ramy Mohamed" userId="0cc068d6-35f3-41e3-a10d-b98e4c17dcff" providerId="ADAL" clId="{5C5DD489-0440-497D-948A-07FC5C965EFE}" dt="2023-02-13T05:59:55.472" v="361" actId="478"/>
          <ac:spMkLst>
            <pc:docMk/>
            <pc:sldMk cId="645908634" sldId="384"/>
            <ac:spMk id="36" creationId="{1DD208A4-6F32-8C50-3EDB-D05F79B8F9E4}"/>
          </ac:spMkLst>
        </pc:spChg>
        <pc:spChg chg="del">
          <ac:chgData name="Ramy Mohamed" userId="0cc068d6-35f3-41e3-a10d-b98e4c17dcff" providerId="ADAL" clId="{5C5DD489-0440-497D-948A-07FC5C965EFE}" dt="2023-02-13T05:59:58.447" v="363" actId="478"/>
          <ac:spMkLst>
            <pc:docMk/>
            <pc:sldMk cId="645908634" sldId="384"/>
            <ac:spMk id="37" creationId="{F107EB46-EFBD-A40A-8A1E-D21D462A02EF}"/>
          </ac:spMkLst>
        </pc:spChg>
        <pc:spChg chg="del">
          <ac:chgData name="Ramy Mohamed" userId="0cc068d6-35f3-41e3-a10d-b98e4c17dcff" providerId="ADAL" clId="{5C5DD489-0440-497D-948A-07FC5C965EFE}" dt="2023-02-13T05:59:57.438" v="362" actId="478"/>
          <ac:spMkLst>
            <pc:docMk/>
            <pc:sldMk cId="645908634" sldId="384"/>
            <ac:spMk id="38" creationId="{7F5A7495-FA43-D336-1835-AFE7EA05C984}"/>
          </ac:spMkLst>
        </pc:spChg>
        <pc:spChg chg="mod">
          <ac:chgData name="Ramy Mohamed" userId="0cc068d6-35f3-41e3-a10d-b98e4c17dcff" providerId="ADAL" clId="{5C5DD489-0440-497D-948A-07FC5C965EFE}" dt="2023-02-13T06:00:17.226" v="371" actId="403"/>
          <ac:spMkLst>
            <pc:docMk/>
            <pc:sldMk cId="645908634" sldId="384"/>
            <ac:spMk id="39" creationId="{A47B42BF-40C3-C73E-E347-95190E8B5729}"/>
          </ac:spMkLst>
        </pc:spChg>
        <pc:spChg chg="mod">
          <ac:chgData name="Ramy Mohamed" userId="0cc068d6-35f3-41e3-a10d-b98e4c17dcff" providerId="ADAL" clId="{5C5DD489-0440-497D-948A-07FC5C965EFE}" dt="2023-02-13T06:00:42.436" v="374"/>
          <ac:spMkLst>
            <pc:docMk/>
            <pc:sldMk cId="645908634" sldId="384"/>
            <ac:spMk id="58" creationId="{F5600C9D-0C83-FF7F-2914-E90E32251A73}"/>
          </ac:spMkLst>
        </pc:spChg>
        <pc:spChg chg="mod">
          <ac:chgData name="Ramy Mohamed" userId="0cc068d6-35f3-41e3-a10d-b98e4c17dcff" providerId="ADAL" clId="{5C5DD489-0440-497D-948A-07FC5C965EFE}" dt="2023-02-13T06:00:42.436" v="374"/>
          <ac:spMkLst>
            <pc:docMk/>
            <pc:sldMk cId="645908634" sldId="384"/>
            <ac:spMk id="59" creationId="{08719D2F-F723-9BA4-504B-E08CBEDD3410}"/>
          </ac:spMkLst>
        </pc:spChg>
        <pc:spChg chg="mod">
          <ac:chgData name="Ramy Mohamed" userId="0cc068d6-35f3-41e3-a10d-b98e4c17dcff" providerId="ADAL" clId="{5C5DD489-0440-497D-948A-07FC5C965EFE}" dt="2023-02-13T06:00:42.436" v="374"/>
          <ac:spMkLst>
            <pc:docMk/>
            <pc:sldMk cId="645908634" sldId="384"/>
            <ac:spMk id="60" creationId="{6932981D-BBE1-FB32-80B5-6E1C00C55BD7}"/>
          </ac:spMkLst>
        </pc:spChg>
        <pc:spChg chg="mod">
          <ac:chgData name="Ramy Mohamed" userId="0cc068d6-35f3-41e3-a10d-b98e4c17dcff" providerId="ADAL" clId="{5C5DD489-0440-497D-948A-07FC5C965EFE}" dt="2023-02-13T06:00:42.436" v="374"/>
          <ac:spMkLst>
            <pc:docMk/>
            <pc:sldMk cId="645908634" sldId="384"/>
            <ac:spMk id="61" creationId="{DCE13D33-8679-22CF-6CA4-F10CCB9B397C}"/>
          </ac:spMkLst>
        </pc:spChg>
        <pc:spChg chg="mod">
          <ac:chgData name="Ramy Mohamed" userId="0cc068d6-35f3-41e3-a10d-b98e4c17dcff" providerId="ADAL" clId="{5C5DD489-0440-497D-948A-07FC5C965EFE}" dt="2023-02-13T06:00:42.436" v="374"/>
          <ac:spMkLst>
            <pc:docMk/>
            <pc:sldMk cId="645908634" sldId="384"/>
            <ac:spMk id="62" creationId="{B39BF090-F477-C42F-1D2A-B3A1254C6E35}"/>
          </ac:spMkLst>
        </pc:spChg>
        <pc:spChg chg="mod">
          <ac:chgData name="Ramy Mohamed" userId="0cc068d6-35f3-41e3-a10d-b98e4c17dcff" providerId="ADAL" clId="{5C5DD489-0440-497D-948A-07FC5C965EFE}" dt="2023-02-13T06:00:42.436" v="374"/>
          <ac:spMkLst>
            <pc:docMk/>
            <pc:sldMk cId="645908634" sldId="384"/>
            <ac:spMk id="63" creationId="{63786371-F371-EBC2-4AD7-FD43674206F9}"/>
          </ac:spMkLst>
        </pc:spChg>
        <pc:spChg chg="mod">
          <ac:chgData name="Ramy Mohamed" userId="0cc068d6-35f3-41e3-a10d-b98e4c17dcff" providerId="ADAL" clId="{5C5DD489-0440-497D-948A-07FC5C965EFE}" dt="2023-02-13T06:00:42.436" v="374"/>
          <ac:spMkLst>
            <pc:docMk/>
            <pc:sldMk cId="645908634" sldId="384"/>
            <ac:spMk id="64" creationId="{AC4B53C1-371C-0706-0951-31C6A6EB8ED4}"/>
          </ac:spMkLst>
        </pc:spChg>
        <pc:grpChg chg="del">
          <ac:chgData name="Ramy Mohamed" userId="0cc068d6-35f3-41e3-a10d-b98e4c17dcff" providerId="ADAL" clId="{5C5DD489-0440-497D-948A-07FC5C965EFE}" dt="2023-02-13T05:59:53.221" v="360" actId="478"/>
          <ac:grpSpMkLst>
            <pc:docMk/>
            <pc:sldMk cId="645908634" sldId="384"/>
            <ac:grpSpMk id="2" creationId="{73023233-A7E7-B948-9CD5-E828D95A535E}"/>
          </ac:grpSpMkLst>
        </pc:grpChg>
        <pc:grpChg chg="add mod">
          <ac:chgData name="Ramy Mohamed" userId="0cc068d6-35f3-41e3-a10d-b98e4c17dcff" providerId="ADAL" clId="{5C5DD489-0440-497D-948A-07FC5C965EFE}" dt="2023-02-13T06:00:03.055" v="365" actId="1076"/>
          <ac:grpSpMkLst>
            <pc:docMk/>
            <pc:sldMk cId="645908634" sldId="384"/>
            <ac:grpSpMk id="4" creationId="{0C9D2370-A2ED-2836-CCBA-8780E72617A1}"/>
          </ac:grpSpMkLst>
        </pc:grpChg>
        <pc:grpChg chg="add del mod">
          <ac:chgData name="Ramy Mohamed" userId="0cc068d6-35f3-41e3-a10d-b98e4c17dcff" providerId="ADAL" clId="{5C5DD489-0440-497D-948A-07FC5C965EFE}" dt="2023-02-13T06:00:43.272" v="375"/>
          <ac:grpSpMkLst>
            <pc:docMk/>
            <pc:sldMk cId="645908634" sldId="384"/>
            <ac:grpSpMk id="56" creationId="{B9987BF3-8B67-9A8C-76C0-CD00D8DA2519}"/>
          </ac:grpSpMkLst>
        </pc:grpChg>
        <pc:picChg chg="mod">
          <ac:chgData name="Ramy Mohamed" userId="0cc068d6-35f3-41e3-a10d-b98e4c17dcff" providerId="ADAL" clId="{5C5DD489-0440-497D-948A-07FC5C965EFE}" dt="2023-02-13T05:59:59.205" v="364"/>
          <ac:picMkLst>
            <pc:docMk/>
            <pc:sldMk cId="645908634" sldId="384"/>
            <ac:picMk id="7" creationId="{98F25A7B-25F3-86C5-EE4C-3D66E8BB3251}"/>
          </ac:picMkLst>
        </pc:picChg>
        <pc:picChg chg="mod">
          <ac:chgData name="Ramy Mohamed" userId="0cc068d6-35f3-41e3-a10d-b98e4c17dcff" providerId="ADAL" clId="{5C5DD489-0440-497D-948A-07FC5C965EFE}" dt="2023-02-13T05:59:59.205" v="364"/>
          <ac:picMkLst>
            <pc:docMk/>
            <pc:sldMk cId="645908634" sldId="384"/>
            <ac:picMk id="49" creationId="{8903238C-2F33-4B90-EAF2-CE93CD709D49}"/>
          </ac:picMkLst>
        </pc:picChg>
        <pc:picChg chg="mod">
          <ac:chgData name="Ramy Mohamed" userId="0cc068d6-35f3-41e3-a10d-b98e4c17dcff" providerId="ADAL" clId="{5C5DD489-0440-497D-948A-07FC5C965EFE}" dt="2023-02-13T05:59:59.205" v="364"/>
          <ac:picMkLst>
            <pc:docMk/>
            <pc:sldMk cId="645908634" sldId="384"/>
            <ac:picMk id="50" creationId="{73DCF9C8-6DA2-1AFE-E9C0-2B56E49090C9}"/>
          </ac:picMkLst>
        </pc:picChg>
        <pc:picChg chg="mod">
          <ac:chgData name="Ramy Mohamed" userId="0cc068d6-35f3-41e3-a10d-b98e4c17dcff" providerId="ADAL" clId="{5C5DD489-0440-497D-948A-07FC5C965EFE}" dt="2023-02-13T05:59:59.205" v="364"/>
          <ac:picMkLst>
            <pc:docMk/>
            <pc:sldMk cId="645908634" sldId="384"/>
            <ac:picMk id="51" creationId="{53F6F0CE-2A67-66F0-A75A-2B5913F325BD}"/>
          </ac:picMkLst>
        </pc:picChg>
        <pc:picChg chg="mod">
          <ac:chgData name="Ramy Mohamed" userId="0cc068d6-35f3-41e3-a10d-b98e4c17dcff" providerId="ADAL" clId="{5C5DD489-0440-497D-948A-07FC5C965EFE}" dt="2023-02-13T05:59:59.205" v="364"/>
          <ac:picMkLst>
            <pc:docMk/>
            <pc:sldMk cId="645908634" sldId="384"/>
            <ac:picMk id="52" creationId="{ABD5E1F3-0F0B-04D3-6E7F-F53C9912E94F}"/>
          </ac:picMkLst>
        </pc:picChg>
        <pc:picChg chg="mod">
          <ac:chgData name="Ramy Mohamed" userId="0cc068d6-35f3-41e3-a10d-b98e4c17dcff" providerId="ADAL" clId="{5C5DD489-0440-497D-948A-07FC5C965EFE}" dt="2023-02-13T05:59:59.205" v="364"/>
          <ac:picMkLst>
            <pc:docMk/>
            <pc:sldMk cId="645908634" sldId="384"/>
            <ac:picMk id="53" creationId="{E0E97FD8-56AE-CD24-6735-95975468EA54}"/>
          </ac:picMkLst>
        </pc:picChg>
        <pc:picChg chg="mod">
          <ac:chgData name="Ramy Mohamed" userId="0cc068d6-35f3-41e3-a10d-b98e4c17dcff" providerId="ADAL" clId="{5C5DD489-0440-497D-948A-07FC5C965EFE}" dt="2023-02-13T05:59:59.205" v="364"/>
          <ac:picMkLst>
            <pc:docMk/>
            <pc:sldMk cId="645908634" sldId="384"/>
            <ac:picMk id="54" creationId="{6D4CB004-45C1-6112-11C0-EDF669DF42B4}"/>
          </ac:picMkLst>
        </pc:picChg>
        <pc:picChg chg="mod">
          <ac:chgData name="Ramy Mohamed" userId="0cc068d6-35f3-41e3-a10d-b98e4c17dcff" providerId="ADAL" clId="{5C5DD489-0440-497D-948A-07FC5C965EFE}" dt="2023-02-13T06:00:42.436" v="374"/>
          <ac:picMkLst>
            <pc:docMk/>
            <pc:sldMk cId="645908634" sldId="384"/>
            <ac:picMk id="57" creationId="{CFCF8D8B-0211-2CE6-A2C5-983D7209E26B}"/>
          </ac:picMkLst>
        </pc:picChg>
        <pc:picChg chg="mod">
          <ac:chgData name="Ramy Mohamed" userId="0cc068d6-35f3-41e3-a10d-b98e4c17dcff" providerId="ADAL" clId="{5C5DD489-0440-497D-948A-07FC5C965EFE}" dt="2023-02-13T06:00:42.436" v="374"/>
          <ac:picMkLst>
            <pc:docMk/>
            <pc:sldMk cId="645908634" sldId="384"/>
            <ac:picMk id="74" creationId="{FFBFF89A-D444-7B01-1E51-88F001375431}"/>
          </ac:picMkLst>
        </pc:picChg>
        <pc:picChg chg="mod">
          <ac:chgData name="Ramy Mohamed" userId="0cc068d6-35f3-41e3-a10d-b98e4c17dcff" providerId="ADAL" clId="{5C5DD489-0440-497D-948A-07FC5C965EFE}" dt="2023-02-13T06:00:42.436" v="374"/>
          <ac:picMkLst>
            <pc:docMk/>
            <pc:sldMk cId="645908634" sldId="384"/>
            <ac:picMk id="75" creationId="{67EEFC8A-7967-11F7-D1A2-D662B6AD78F6}"/>
          </ac:picMkLst>
        </pc:picChg>
        <pc:picChg chg="mod">
          <ac:chgData name="Ramy Mohamed" userId="0cc068d6-35f3-41e3-a10d-b98e4c17dcff" providerId="ADAL" clId="{5C5DD489-0440-497D-948A-07FC5C965EFE}" dt="2023-02-13T06:00:42.436" v="374"/>
          <ac:picMkLst>
            <pc:docMk/>
            <pc:sldMk cId="645908634" sldId="384"/>
            <ac:picMk id="76" creationId="{110333F0-E0C3-3B6E-CF19-4C30AB1D5395}"/>
          </ac:picMkLst>
        </pc:picChg>
        <pc:picChg chg="mod">
          <ac:chgData name="Ramy Mohamed" userId="0cc068d6-35f3-41e3-a10d-b98e4c17dcff" providerId="ADAL" clId="{5C5DD489-0440-497D-948A-07FC5C965EFE}" dt="2023-02-13T06:00:42.436" v="374"/>
          <ac:picMkLst>
            <pc:docMk/>
            <pc:sldMk cId="645908634" sldId="384"/>
            <ac:picMk id="77" creationId="{0EA47BB5-35A0-1C20-C2C4-005ECC9B023F}"/>
          </ac:picMkLst>
        </pc:picChg>
        <pc:picChg chg="mod">
          <ac:chgData name="Ramy Mohamed" userId="0cc068d6-35f3-41e3-a10d-b98e4c17dcff" providerId="ADAL" clId="{5C5DD489-0440-497D-948A-07FC5C965EFE}" dt="2023-02-13T06:00:42.436" v="374"/>
          <ac:picMkLst>
            <pc:docMk/>
            <pc:sldMk cId="645908634" sldId="384"/>
            <ac:picMk id="78" creationId="{6E74C8EE-7C3D-1DF5-98F0-DFFCF517F9B0}"/>
          </ac:picMkLst>
        </pc:picChg>
        <pc:picChg chg="mod">
          <ac:chgData name="Ramy Mohamed" userId="0cc068d6-35f3-41e3-a10d-b98e4c17dcff" providerId="ADAL" clId="{5C5DD489-0440-497D-948A-07FC5C965EFE}" dt="2023-02-13T06:00:42.436" v="374"/>
          <ac:picMkLst>
            <pc:docMk/>
            <pc:sldMk cId="645908634" sldId="384"/>
            <ac:picMk id="79" creationId="{07E1E9F2-4257-28B6-015A-2F2113260392}"/>
          </ac:picMkLst>
        </pc:picChg>
        <pc:cxnChg chg="mod">
          <ac:chgData name="Ramy Mohamed" userId="0cc068d6-35f3-41e3-a10d-b98e4c17dcff" providerId="ADAL" clId="{5C5DD489-0440-497D-948A-07FC5C965EFE}" dt="2023-02-13T05:59:53.221" v="360" actId="478"/>
          <ac:cxnSpMkLst>
            <pc:docMk/>
            <pc:sldMk cId="645908634" sldId="384"/>
            <ac:cxnSpMk id="21" creationId="{837A224F-B6C3-152F-2BA3-5197B63A78FD}"/>
          </ac:cxnSpMkLst>
        </pc:cxnChg>
        <pc:cxnChg chg="mod">
          <ac:chgData name="Ramy Mohamed" userId="0cc068d6-35f3-41e3-a10d-b98e4c17dcff" providerId="ADAL" clId="{5C5DD489-0440-497D-948A-07FC5C965EFE}" dt="2023-02-13T06:00:21.798" v="372" actId="14100"/>
          <ac:cxnSpMkLst>
            <pc:docMk/>
            <pc:sldMk cId="645908634" sldId="384"/>
            <ac:cxnSpMk id="40" creationId="{78A139C0-BD4E-1DA5-3596-CDF4AA2655CB}"/>
          </ac:cxnSpMkLst>
        </pc:cxnChg>
        <pc:cxnChg chg="mod">
          <ac:chgData name="Ramy Mohamed" userId="0cc068d6-35f3-41e3-a10d-b98e4c17dcff" providerId="ADAL" clId="{5C5DD489-0440-497D-948A-07FC5C965EFE}" dt="2023-02-13T05:59:59.205" v="364"/>
          <ac:cxnSpMkLst>
            <pc:docMk/>
            <pc:sldMk cId="645908634" sldId="384"/>
            <ac:cxnSpMk id="41" creationId="{7E9C1078-ADAF-46F2-D004-FCD1FD3EADB8}"/>
          </ac:cxnSpMkLst>
        </pc:cxnChg>
        <pc:cxnChg chg="mod">
          <ac:chgData name="Ramy Mohamed" userId="0cc068d6-35f3-41e3-a10d-b98e4c17dcff" providerId="ADAL" clId="{5C5DD489-0440-497D-948A-07FC5C965EFE}" dt="2023-02-13T05:59:59.205" v="364"/>
          <ac:cxnSpMkLst>
            <pc:docMk/>
            <pc:sldMk cId="645908634" sldId="384"/>
            <ac:cxnSpMk id="42" creationId="{9A914526-A19D-3045-C3C9-BB9FFE187154}"/>
          </ac:cxnSpMkLst>
        </pc:cxnChg>
        <pc:cxnChg chg="mod">
          <ac:chgData name="Ramy Mohamed" userId="0cc068d6-35f3-41e3-a10d-b98e4c17dcff" providerId="ADAL" clId="{5C5DD489-0440-497D-948A-07FC5C965EFE}" dt="2023-02-13T05:59:59.205" v="364"/>
          <ac:cxnSpMkLst>
            <pc:docMk/>
            <pc:sldMk cId="645908634" sldId="384"/>
            <ac:cxnSpMk id="43" creationId="{10C87870-A236-4651-5043-2BB005AB0E41}"/>
          </ac:cxnSpMkLst>
        </pc:cxnChg>
        <pc:cxnChg chg="mod">
          <ac:chgData name="Ramy Mohamed" userId="0cc068d6-35f3-41e3-a10d-b98e4c17dcff" providerId="ADAL" clId="{5C5DD489-0440-497D-948A-07FC5C965EFE}" dt="2023-02-13T05:59:59.205" v="364"/>
          <ac:cxnSpMkLst>
            <pc:docMk/>
            <pc:sldMk cId="645908634" sldId="384"/>
            <ac:cxnSpMk id="44" creationId="{FA6198E6-7D98-64EE-1C69-F21828B8684E}"/>
          </ac:cxnSpMkLst>
        </pc:cxnChg>
        <pc:cxnChg chg="mod">
          <ac:chgData name="Ramy Mohamed" userId="0cc068d6-35f3-41e3-a10d-b98e4c17dcff" providerId="ADAL" clId="{5C5DD489-0440-497D-948A-07FC5C965EFE}" dt="2023-02-13T05:59:59.205" v="364"/>
          <ac:cxnSpMkLst>
            <pc:docMk/>
            <pc:sldMk cId="645908634" sldId="384"/>
            <ac:cxnSpMk id="45" creationId="{62108DE6-3C52-778F-C2F8-FF7C700B8336}"/>
          </ac:cxnSpMkLst>
        </pc:cxnChg>
        <pc:cxnChg chg="mod">
          <ac:chgData name="Ramy Mohamed" userId="0cc068d6-35f3-41e3-a10d-b98e4c17dcff" providerId="ADAL" clId="{5C5DD489-0440-497D-948A-07FC5C965EFE}" dt="2023-02-13T05:59:59.205" v="364"/>
          <ac:cxnSpMkLst>
            <pc:docMk/>
            <pc:sldMk cId="645908634" sldId="384"/>
            <ac:cxnSpMk id="46" creationId="{6682B83E-0CC1-BB09-6251-3258D29922B1}"/>
          </ac:cxnSpMkLst>
        </pc:cxnChg>
        <pc:cxnChg chg="mod">
          <ac:chgData name="Ramy Mohamed" userId="0cc068d6-35f3-41e3-a10d-b98e4c17dcff" providerId="ADAL" clId="{5C5DD489-0440-497D-948A-07FC5C965EFE}" dt="2023-02-13T05:59:59.205" v="364"/>
          <ac:cxnSpMkLst>
            <pc:docMk/>
            <pc:sldMk cId="645908634" sldId="384"/>
            <ac:cxnSpMk id="47" creationId="{B624C647-4D10-A263-2D5E-82D649E669B1}"/>
          </ac:cxnSpMkLst>
        </pc:cxnChg>
        <pc:cxnChg chg="mod">
          <ac:chgData name="Ramy Mohamed" userId="0cc068d6-35f3-41e3-a10d-b98e4c17dcff" providerId="ADAL" clId="{5C5DD489-0440-497D-948A-07FC5C965EFE}" dt="2023-02-13T05:59:59.205" v="364"/>
          <ac:cxnSpMkLst>
            <pc:docMk/>
            <pc:sldMk cId="645908634" sldId="384"/>
            <ac:cxnSpMk id="48" creationId="{C5021D6E-22D6-DE80-6BBB-1C51735BE4E0}"/>
          </ac:cxnSpMkLst>
        </pc:cxnChg>
        <pc:cxnChg chg="mod">
          <ac:chgData name="Ramy Mohamed" userId="0cc068d6-35f3-41e3-a10d-b98e4c17dcff" providerId="ADAL" clId="{5C5DD489-0440-497D-948A-07FC5C965EFE}" dt="2023-02-13T06:00:42.436" v="374"/>
          <ac:cxnSpMkLst>
            <pc:docMk/>
            <pc:sldMk cId="645908634" sldId="384"/>
            <ac:cxnSpMk id="65" creationId="{456DF4C6-2759-5729-4131-AEBCC6AAA65A}"/>
          </ac:cxnSpMkLst>
        </pc:cxnChg>
        <pc:cxnChg chg="mod">
          <ac:chgData name="Ramy Mohamed" userId="0cc068d6-35f3-41e3-a10d-b98e4c17dcff" providerId="ADAL" clId="{5C5DD489-0440-497D-948A-07FC5C965EFE}" dt="2023-02-13T06:00:42.436" v="374"/>
          <ac:cxnSpMkLst>
            <pc:docMk/>
            <pc:sldMk cId="645908634" sldId="384"/>
            <ac:cxnSpMk id="66" creationId="{2C5E214A-63DC-7DFB-9FD8-302D8B1612B2}"/>
          </ac:cxnSpMkLst>
        </pc:cxnChg>
        <pc:cxnChg chg="mod">
          <ac:chgData name="Ramy Mohamed" userId="0cc068d6-35f3-41e3-a10d-b98e4c17dcff" providerId="ADAL" clId="{5C5DD489-0440-497D-948A-07FC5C965EFE}" dt="2023-02-13T06:00:42.436" v="374"/>
          <ac:cxnSpMkLst>
            <pc:docMk/>
            <pc:sldMk cId="645908634" sldId="384"/>
            <ac:cxnSpMk id="67" creationId="{DCB8D08F-4280-B657-75C2-42D95E6C6336}"/>
          </ac:cxnSpMkLst>
        </pc:cxnChg>
        <pc:cxnChg chg="mod">
          <ac:chgData name="Ramy Mohamed" userId="0cc068d6-35f3-41e3-a10d-b98e4c17dcff" providerId="ADAL" clId="{5C5DD489-0440-497D-948A-07FC5C965EFE}" dt="2023-02-13T06:00:42.436" v="374"/>
          <ac:cxnSpMkLst>
            <pc:docMk/>
            <pc:sldMk cId="645908634" sldId="384"/>
            <ac:cxnSpMk id="68" creationId="{F0B06299-44B2-E8DE-E1F1-A9B7D7570E5E}"/>
          </ac:cxnSpMkLst>
        </pc:cxnChg>
        <pc:cxnChg chg="mod">
          <ac:chgData name="Ramy Mohamed" userId="0cc068d6-35f3-41e3-a10d-b98e4c17dcff" providerId="ADAL" clId="{5C5DD489-0440-497D-948A-07FC5C965EFE}" dt="2023-02-13T06:00:42.436" v="374"/>
          <ac:cxnSpMkLst>
            <pc:docMk/>
            <pc:sldMk cId="645908634" sldId="384"/>
            <ac:cxnSpMk id="69" creationId="{BBDFDFAC-D834-313C-6FA8-A5229F869A30}"/>
          </ac:cxnSpMkLst>
        </pc:cxnChg>
        <pc:cxnChg chg="mod">
          <ac:chgData name="Ramy Mohamed" userId="0cc068d6-35f3-41e3-a10d-b98e4c17dcff" providerId="ADAL" clId="{5C5DD489-0440-497D-948A-07FC5C965EFE}" dt="2023-02-13T06:00:42.436" v="374"/>
          <ac:cxnSpMkLst>
            <pc:docMk/>
            <pc:sldMk cId="645908634" sldId="384"/>
            <ac:cxnSpMk id="70" creationId="{7F475E6F-525E-A465-2012-A705368366E0}"/>
          </ac:cxnSpMkLst>
        </pc:cxnChg>
        <pc:cxnChg chg="mod">
          <ac:chgData name="Ramy Mohamed" userId="0cc068d6-35f3-41e3-a10d-b98e4c17dcff" providerId="ADAL" clId="{5C5DD489-0440-497D-948A-07FC5C965EFE}" dt="2023-02-13T06:00:42.436" v="374"/>
          <ac:cxnSpMkLst>
            <pc:docMk/>
            <pc:sldMk cId="645908634" sldId="384"/>
            <ac:cxnSpMk id="71" creationId="{3CA1205C-EDF6-7BF5-5883-50E03D86FCFD}"/>
          </ac:cxnSpMkLst>
        </pc:cxnChg>
        <pc:cxnChg chg="mod">
          <ac:chgData name="Ramy Mohamed" userId="0cc068d6-35f3-41e3-a10d-b98e4c17dcff" providerId="ADAL" clId="{5C5DD489-0440-497D-948A-07FC5C965EFE}" dt="2023-02-13T06:00:42.436" v="374"/>
          <ac:cxnSpMkLst>
            <pc:docMk/>
            <pc:sldMk cId="645908634" sldId="384"/>
            <ac:cxnSpMk id="72" creationId="{94041963-8E33-9DF3-A029-711262E6B376}"/>
          </ac:cxnSpMkLst>
        </pc:cxnChg>
        <pc:cxnChg chg="mod">
          <ac:chgData name="Ramy Mohamed" userId="0cc068d6-35f3-41e3-a10d-b98e4c17dcff" providerId="ADAL" clId="{5C5DD489-0440-497D-948A-07FC5C965EFE}" dt="2023-02-13T06:00:42.436" v="374"/>
          <ac:cxnSpMkLst>
            <pc:docMk/>
            <pc:sldMk cId="645908634" sldId="384"/>
            <ac:cxnSpMk id="73" creationId="{542EC849-10CE-9FBE-DA48-125941EA0B52}"/>
          </ac:cxnSpMkLst>
        </pc:cxnChg>
      </pc:sldChg>
      <pc:sldChg chg="addSp delSp modSp add mod ord">
        <pc:chgData name="Ramy Mohamed" userId="0cc068d6-35f3-41e3-a10d-b98e4c17dcff" providerId="ADAL" clId="{5C5DD489-0440-497D-948A-07FC5C965EFE}" dt="2023-02-13T06:01:29.878" v="395" actId="1076"/>
        <pc:sldMkLst>
          <pc:docMk/>
          <pc:sldMk cId="688795821" sldId="385"/>
        </pc:sldMkLst>
        <pc:spChg chg="add mod">
          <ac:chgData name="Ramy Mohamed" userId="0cc068d6-35f3-41e3-a10d-b98e4c17dcff" providerId="ADAL" clId="{5C5DD489-0440-497D-948A-07FC5C965EFE}" dt="2023-02-13T06:01:06.938" v="388" actId="403"/>
          <ac:spMkLst>
            <pc:docMk/>
            <pc:sldMk cId="688795821" sldId="385"/>
            <ac:spMk id="3" creationId="{A37F66E5-6646-04CF-B904-D8E7EABD3313}"/>
          </ac:spMkLst>
        </pc:spChg>
        <pc:spChg chg="add mod">
          <ac:chgData name="Ramy Mohamed" userId="0cc068d6-35f3-41e3-a10d-b98e4c17dcff" providerId="ADAL" clId="{5C5DD489-0440-497D-948A-07FC5C965EFE}" dt="2023-02-13T06:01:06.938" v="388" actId="403"/>
          <ac:spMkLst>
            <pc:docMk/>
            <pc:sldMk cId="688795821" sldId="385"/>
            <ac:spMk id="8" creationId="{7FE851E1-4486-8A45-79A2-BD639224AFC6}"/>
          </ac:spMkLst>
        </pc:spChg>
        <pc:spChg chg="add mod">
          <ac:chgData name="Ramy Mohamed" userId="0cc068d6-35f3-41e3-a10d-b98e4c17dcff" providerId="ADAL" clId="{5C5DD489-0440-497D-948A-07FC5C965EFE}" dt="2023-02-13T06:01:06.938" v="388" actId="403"/>
          <ac:spMkLst>
            <pc:docMk/>
            <pc:sldMk cId="688795821" sldId="385"/>
            <ac:spMk id="14" creationId="{2EDA9795-AA77-35EF-9D88-F73950152F4E}"/>
          </ac:spMkLst>
        </pc:spChg>
        <pc:spChg chg="add mod">
          <ac:chgData name="Ramy Mohamed" userId="0cc068d6-35f3-41e3-a10d-b98e4c17dcff" providerId="ADAL" clId="{5C5DD489-0440-497D-948A-07FC5C965EFE}" dt="2023-02-13T06:01:06.938" v="388" actId="403"/>
          <ac:spMkLst>
            <pc:docMk/>
            <pc:sldMk cId="688795821" sldId="385"/>
            <ac:spMk id="15" creationId="{E1BC9E1F-6FD5-6A84-7673-FDA1EB2626ED}"/>
          </ac:spMkLst>
        </pc:spChg>
        <pc:spChg chg="add mod">
          <ac:chgData name="Ramy Mohamed" userId="0cc068d6-35f3-41e3-a10d-b98e4c17dcff" providerId="ADAL" clId="{5C5DD489-0440-497D-948A-07FC5C965EFE}" dt="2023-02-13T06:01:23.152" v="394" actId="404"/>
          <ac:spMkLst>
            <pc:docMk/>
            <pc:sldMk cId="688795821" sldId="385"/>
            <ac:spMk id="16" creationId="{C1E3513A-E12C-873D-6443-9C1C9F143EFD}"/>
          </ac:spMkLst>
        </pc:spChg>
        <pc:spChg chg="add mod">
          <ac:chgData name="Ramy Mohamed" userId="0cc068d6-35f3-41e3-a10d-b98e4c17dcff" providerId="ADAL" clId="{5C5DD489-0440-497D-948A-07FC5C965EFE}" dt="2023-02-13T06:01:06.938" v="388" actId="403"/>
          <ac:spMkLst>
            <pc:docMk/>
            <pc:sldMk cId="688795821" sldId="385"/>
            <ac:spMk id="17" creationId="{B43F96A4-2025-4896-EF76-E044393D7D05}"/>
          </ac:spMkLst>
        </pc:spChg>
        <pc:grpChg chg="del">
          <ac:chgData name="Ramy Mohamed" userId="0cc068d6-35f3-41e3-a10d-b98e4c17dcff" providerId="ADAL" clId="{5C5DD489-0440-497D-948A-07FC5C965EFE}" dt="2023-02-13T06:00:49.063" v="379" actId="478"/>
          <ac:grpSpMkLst>
            <pc:docMk/>
            <pc:sldMk cId="688795821" sldId="385"/>
            <ac:grpSpMk id="4" creationId="{0C9D2370-A2ED-2836-CCBA-8780E72617A1}"/>
          </ac:grpSpMkLst>
        </pc:grpChg>
        <pc:grpChg chg="add mod">
          <ac:chgData name="Ramy Mohamed" userId="0cc068d6-35f3-41e3-a10d-b98e4c17dcff" providerId="ADAL" clId="{5C5DD489-0440-497D-948A-07FC5C965EFE}" dt="2023-02-13T06:01:29.878" v="395" actId="1076"/>
          <ac:grpSpMkLst>
            <pc:docMk/>
            <pc:sldMk cId="688795821" sldId="385"/>
            <ac:grpSpMk id="56" creationId="{CBC20624-7191-2E1D-C0A9-DD01EADABD3A}"/>
          </ac:grpSpMkLst>
        </pc:grpChg>
        <pc:picChg chg="add mod">
          <ac:chgData name="Ramy Mohamed" userId="0cc068d6-35f3-41e3-a10d-b98e4c17dcff" providerId="ADAL" clId="{5C5DD489-0440-497D-948A-07FC5C965EFE}" dt="2023-02-13T06:01:03.387" v="384" actId="164"/>
          <ac:picMkLst>
            <pc:docMk/>
            <pc:sldMk cId="688795821" sldId="385"/>
            <ac:picMk id="2" creationId="{BF8D3024-74EA-FDDF-9328-32CE4CAA2A24}"/>
          </ac:picMkLst>
        </pc:picChg>
        <pc:picChg chg="add mod">
          <ac:chgData name="Ramy Mohamed" userId="0cc068d6-35f3-41e3-a10d-b98e4c17dcff" providerId="ADAL" clId="{5C5DD489-0440-497D-948A-07FC5C965EFE}" dt="2023-02-13T06:01:03.387" v="384" actId="164"/>
          <ac:picMkLst>
            <pc:docMk/>
            <pc:sldMk cId="688795821" sldId="385"/>
            <ac:picMk id="26" creationId="{0CD8DE33-0A32-53EB-351D-20B94F8B10E6}"/>
          </ac:picMkLst>
        </pc:picChg>
        <pc:picChg chg="add mod">
          <ac:chgData name="Ramy Mohamed" userId="0cc068d6-35f3-41e3-a10d-b98e4c17dcff" providerId="ADAL" clId="{5C5DD489-0440-497D-948A-07FC5C965EFE}" dt="2023-02-13T06:01:03.387" v="384" actId="164"/>
          <ac:picMkLst>
            <pc:docMk/>
            <pc:sldMk cId="688795821" sldId="385"/>
            <ac:picMk id="27" creationId="{3C879B77-CA38-9425-B329-953E12539B3C}"/>
          </ac:picMkLst>
        </pc:picChg>
        <pc:picChg chg="add mod">
          <ac:chgData name="Ramy Mohamed" userId="0cc068d6-35f3-41e3-a10d-b98e4c17dcff" providerId="ADAL" clId="{5C5DD489-0440-497D-948A-07FC5C965EFE}" dt="2023-02-13T06:01:03.387" v="384" actId="164"/>
          <ac:picMkLst>
            <pc:docMk/>
            <pc:sldMk cId="688795821" sldId="385"/>
            <ac:picMk id="28" creationId="{5296D158-2EC7-255A-8221-775B7DD76963}"/>
          </ac:picMkLst>
        </pc:picChg>
        <pc:picChg chg="add mod">
          <ac:chgData name="Ramy Mohamed" userId="0cc068d6-35f3-41e3-a10d-b98e4c17dcff" providerId="ADAL" clId="{5C5DD489-0440-497D-948A-07FC5C965EFE}" dt="2023-02-13T06:01:03.387" v="384" actId="164"/>
          <ac:picMkLst>
            <pc:docMk/>
            <pc:sldMk cId="688795821" sldId="385"/>
            <ac:picMk id="29" creationId="{B0E6801B-1902-C81C-55C6-FE89DC24AC78}"/>
          </ac:picMkLst>
        </pc:picChg>
        <pc:picChg chg="add mod">
          <ac:chgData name="Ramy Mohamed" userId="0cc068d6-35f3-41e3-a10d-b98e4c17dcff" providerId="ADAL" clId="{5C5DD489-0440-497D-948A-07FC5C965EFE}" dt="2023-02-13T06:01:03.387" v="384" actId="164"/>
          <ac:picMkLst>
            <pc:docMk/>
            <pc:sldMk cId="688795821" sldId="385"/>
            <ac:picMk id="30" creationId="{93383316-F0C4-D056-5517-016A5BE4622D}"/>
          </ac:picMkLst>
        </pc:picChg>
        <pc:cxnChg chg="add mod">
          <ac:chgData name="Ramy Mohamed" userId="0cc068d6-35f3-41e3-a10d-b98e4c17dcff" providerId="ADAL" clId="{5C5DD489-0440-497D-948A-07FC5C965EFE}" dt="2023-02-13T06:01:10.438" v="389" actId="14100"/>
          <ac:cxnSpMkLst>
            <pc:docMk/>
            <pc:sldMk cId="688795821" sldId="385"/>
            <ac:cxnSpMk id="18" creationId="{4A616F22-7A14-022F-DB36-12D0EBBFE353}"/>
          </ac:cxnSpMkLst>
        </pc:cxnChg>
        <pc:cxnChg chg="add mod">
          <ac:chgData name="Ramy Mohamed" userId="0cc068d6-35f3-41e3-a10d-b98e4c17dcff" providerId="ADAL" clId="{5C5DD489-0440-497D-948A-07FC5C965EFE}" dt="2023-02-13T06:01:03.387" v="384" actId="164"/>
          <ac:cxnSpMkLst>
            <pc:docMk/>
            <pc:sldMk cId="688795821" sldId="385"/>
            <ac:cxnSpMk id="19" creationId="{8AA8F9F0-9D33-5CE6-EFC0-B51DAA9F80CF}"/>
          </ac:cxnSpMkLst>
        </pc:cxnChg>
        <pc:cxnChg chg="add mod">
          <ac:chgData name="Ramy Mohamed" userId="0cc068d6-35f3-41e3-a10d-b98e4c17dcff" providerId="ADAL" clId="{5C5DD489-0440-497D-948A-07FC5C965EFE}" dt="2023-02-13T06:01:03.387" v="384" actId="164"/>
          <ac:cxnSpMkLst>
            <pc:docMk/>
            <pc:sldMk cId="688795821" sldId="385"/>
            <ac:cxnSpMk id="20" creationId="{30461AE3-8A9D-CBB0-EA7A-D6AD3AFCD098}"/>
          </ac:cxnSpMkLst>
        </pc:cxnChg>
        <pc:cxnChg chg="add mod">
          <ac:chgData name="Ramy Mohamed" userId="0cc068d6-35f3-41e3-a10d-b98e4c17dcff" providerId="ADAL" clId="{5C5DD489-0440-497D-948A-07FC5C965EFE}" dt="2023-02-13T06:01:03.387" v="384" actId="164"/>
          <ac:cxnSpMkLst>
            <pc:docMk/>
            <pc:sldMk cId="688795821" sldId="385"/>
            <ac:cxnSpMk id="21" creationId="{A634B6D7-9A9C-6CFF-4D50-BEE809EC0774}"/>
          </ac:cxnSpMkLst>
        </pc:cxnChg>
        <pc:cxnChg chg="add mod">
          <ac:chgData name="Ramy Mohamed" userId="0cc068d6-35f3-41e3-a10d-b98e4c17dcff" providerId="ADAL" clId="{5C5DD489-0440-497D-948A-07FC5C965EFE}" dt="2023-02-13T06:01:03.387" v="384" actId="164"/>
          <ac:cxnSpMkLst>
            <pc:docMk/>
            <pc:sldMk cId="688795821" sldId="385"/>
            <ac:cxnSpMk id="22" creationId="{FB2145F3-3DF5-30D1-0B73-1337CDA2E9D6}"/>
          </ac:cxnSpMkLst>
        </pc:cxnChg>
        <pc:cxnChg chg="add mod">
          <ac:chgData name="Ramy Mohamed" userId="0cc068d6-35f3-41e3-a10d-b98e4c17dcff" providerId="ADAL" clId="{5C5DD489-0440-497D-948A-07FC5C965EFE}" dt="2023-02-13T06:01:03.387" v="384" actId="164"/>
          <ac:cxnSpMkLst>
            <pc:docMk/>
            <pc:sldMk cId="688795821" sldId="385"/>
            <ac:cxnSpMk id="23" creationId="{1633392C-89B6-FB4F-ED57-64308DE33939}"/>
          </ac:cxnSpMkLst>
        </pc:cxnChg>
        <pc:cxnChg chg="add mod">
          <ac:chgData name="Ramy Mohamed" userId="0cc068d6-35f3-41e3-a10d-b98e4c17dcff" providerId="ADAL" clId="{5C5DD489-0440-497D-948A-07FC5C965EFE}" dt="2023-02-13T06:01:03.387" v="384" actId="164"/>
          <ac:cxnSpMkLst>
            <pc:docMk/>
            <pc:sldMk cId="688795821" sldId="385"/>
            <ac:cxnSpMk id="24" creationId="{FF2EA6A9-FA68-DA60-F014-34922BEFB1ED}"/>
          </ac:cxnSpMkLst>
        </pc:cxnChg>
        <pc:cxnChg chg="add mod">
          <ac:chgData name="Ramy Mohamed" userId="0cc068d6-35f3-41e3-a10d-b98e4c17dcff" providerId="ADAL" clId="{5C5DD489-0440-497D-948A-07FC5C965EFE}" dt="2023-02-13T06:01:03.387" v="384" actId="164"/>
          <ac:cxnSpMkLst>
            <pc:docMk/>
            <pc:sldMk cId="688795821" sldId="385"/>
            <ac:cxnSpMk id="25" creationId="{BDC1258B-3B0E-E50A-FD39-2EDB432409DB}"/>
          </ac:cxnSpMkLst>
        </pc:cxnChg>
        <pc:cxnChg chg="mod">
          <ac:chgData name="Ramy Mohamed" userId="0cc068d6-35f3-41e3-a10d-b98e4c17dcff" providerId="ADAL" clId="{5C5DD489-0440-497D-948A-07FC5C965EFE}" dt="2023-02-13T06:00:49.063" v="379" actId="478"/>
          <ac:cxnSpMkLst>
            <pc:docMk/>
            <pc:sldMk cId="688795821" sldId="385"/>
            <ac:cxnSpMk id="40" creationId="{78A139C0-BD4E-1DA5-3596-CDF4AA2655CB}"/>
          </ac:cxnSpMkLst>
        </pc:cxnChg>
      </pc:sldChg>
      <pc:sldChg chg="delSp modSp add mod ord">
        <pc:chgData name="Ramy Mohamed" userId="0cc068d6-35f3-41e3-a10d-b98e4c17dcff" providerId="ADAL" clId="{5C5DD489-0440-497D-948A-07FC5C965EFE}" dt="2023-02-13T06:06:49.994" v="425" actId="20577"/>
        <pc:sldMkLst>
          <pc:docMk/>
          <pc:sldMk cId="3401371167" sldId="386"/>
        </pc:sldMkLst>
        <pc:spChg chg="mod">
          <ac:chgData name="Ramy Mohamed" userId="0cc068d6-35f3-41e3-a10d-b98e4c17dcff" providerId="ADAL" clId="{5C5DD489-0440-497D-948A-07FC5C965EFE}" dt="2023-02-13T06:06:49.994" v="425" actId="20577"/>
          <ac:spMkLst>
            <pc:docMk/>
            <pc:sldMk cId="3401371167" sldId="386"/>
            <ac:spMk id="8" creationId="{00000000-0000-0000-0000-000000000000}"/>
          </ac:spMkLst>
        </pc:spChg>
        <pc:picChg chg="del">
          <ac:chgData name="Ramy Mohamed" userId="0cc068d6-35f3-41e3-a10d-b98e4c17dcff" providerId="ADAL" clId="{5C5DD489-0440-497D-948A-07FC5C965EFE}" dt="2023-02-13T06:06:37.817" v="421" actId="478"/>
          <ac:picMkLst>
            <pc:docMk/>
            <pc:sldMk cId="3401371167" sldId="386"/>
            <ac:picMk id="9" creationId="{018A8DB7-D0E9-1DA7-4275-4DE76D4A6571}"/>
          </ac:picMkLst>
        </pc:picChg>
      </pc:sldChg>
      <pc:sldChg chg="delSp modSp add mod ord">
        <pc:chgData name="Ramy Mohamed" userId="0cc068d6-35f3-41e3-a10d-b98e4c17dcff" providerId="ADAL" clId="{5C5DD489-0440-497D-948A-07FC5C965EFE}" dt="2023-02-13T06:08:14.490" v="442" actId="20577"/>
        <pc:sldMkLst>
          <pc:docMk/>
          <pc:sldMk cId="618892607" sldId="387"/>
        </pc:sldMkLst>
        <pc:spChg chg="mod">
          <ac:chgData name="Ramy Mohamed" userId="0cc068d6-35f3-41e3-a10d-b98e4c17dcff" providerId="ADAL" clId="{5C5DD489-0440-497D-948A-07FC5C965EFE}" dt="2023-02-13T06:08:14.490" v="442" actId="20577"/>
          <ac:spMkLst>
            <pc:docMk/>
            <pc:sldMk cId="618892607" sldId="387"/>
            <ac:spMk id="8" creationId="{00000000-0000-0000-0000-000000000000}"/>
          </ac:spMkLst>
        </pc:spChg>
        <pc:picChg chg="del">
          <ac:chgData name="Ramy Mohamed" userId="0cc068d6-35f3-41e3-a10d-b98e4c17dcff" providerId="ADAL" clId="{5C5DD489-0440-497D-948A-07FC5C965EFE}" dt="2023-02-13T06:08:01.398" v="438" actId="478"/>
          <ac:picMkLst>
            <pc:docMk/>
            <pc:sldMk cId="618892607" sldId="387"/>
            <ac:picMk id="1026" creationId="{75D52EAF-B316-C3DD-A7E3-269B6EAAE039}"/>
          </ac:picMkLst>
        </pc:picChg>
      </pc:sldChg>
    </pc:docChg>
  </pc:docChgLst>
  <pc:docChgLst>
    <pc:chgData name="Rabab Gomaa" userId="171d4a888b575b49" providerId="LiveId" clId="{C439E46A-02F9-4069-AD49-271BA61A921F}"/>
    <pc:docChg chg="undo redo custSel addSld delSld modSld sldOrd replTag">
      <pc:chgData name="Rabab Gomaa" userId="171d4a888b575b49" providerId="LiveId" clId="{C439E46A-02F9-4069-AD49-271BA61A921F}" dt="2023-05-15T04:02:30.124" v="7100"/>
      <pc:docMkLst>
        <pc:docMk/>
      </pc:docMkLst>
      <pc:sldChg chg="modSp mod modNotesTx">
        <pc:chgData name="Rabab Gomaa" userId="171d4a888b575b49" providerId="LiveId" clId="{C439E46A-02F9-4069-AD49-271BA61A921F}" dt="2023-05-13T23:50:24.987" v="7079" actId="20577"/>
        <pc:sldMkLst>
          <pc:docMk/>
          <pc:sldMk cId="3695813703" sldId="256"/>
        </pc:sldMkLst>
        <pc:spChg chg="mod">
          <ac:chgData name="Rabab Gomaa" userId="171d4a888b575b49" providerId="LiveId" clId="{C439E46A-02F9-4069-AD49-271BA61A921F}" dt="2023-05-13T23:50:24.987" v="7079" actId="20577"/>
          <ac:spMkLst>
            <pc:docMk/>
            <pc:sldMk cId="3695813703" sldId="256"/>
            <ac:spMk id="3" creationId="{00000000-0000-0000-0000-000000000000}"/>
          </ac:spMkLst>
        </pc:spChg>
      </pc:sldChg>
      <pc:sldChg chg="modSp mod ord">
        <pc:chgData name="Rabab Gomaa" userId="171d4a888b575b49" providerId="LiveId" clId="{C439E46A-02F9-4069-AD49-271BA61A921F}" dt="2023-05-13T21:55:57.895" v="5398" actId="20577"/>
        <pc:sldMkLst>
          <pc:docMk/>
          <pc:sldMk cId="1528235894" sldId="388"/>
        </pc:sldMkLst>
        <pc:spChg chg="mod">
          <ac:chgData name="Rabab Gomaa" userId="171d4a888b575b49" providerId="LiveId" clId="{C439E46A-02F9-4069-AD49-271BA61A921F}" dt="2023-05-13T21:26:54.796" v="4429" actId="20577"/>
          <ac:spMkLst>
            <pc:docMk/>
            <pc:sldMk cId="1528235894" sldId="388"/>
            <ac:spMk id="6" creationId="{00000000-0000-0000-0000-000000000000}"/>
          </ac:spMkLst>
        </pc:spChg>
        <pc:spChg chg="mod">
          <ac:chgData name="Rabab Gomaa" userId="171d4a888b575b49" providerId="LiveId" clId="{C439E46A-02F9-4069-AD49-271BA61A921F}" dt="2023-05-13T21:55:57.895" v="5398" actId="20577"/>
          <ac:spMkLst>
            <pc:docMk/>
            <pc:sldMk cId="1528235894" sldId="388"/>
            <ac:spMk id="8" creationId="{00000000-0000-0000-0000-000000000000}"/>
          </ac:spMkLst>
        </pc:spChg>
      </pc:sldChg>
      <pc:sldChg chg="modSp mod modNotesTx">
        <pc:chgData name="Rabab Gomaa" userId="171d4a888b575b49" providerId="LiveId" clId="{C439E46A-02F9-4069-AD49-271BA61A921F}" dt="2023-05-13T22:00:15.798" v="5593" actId="20577"/>
        <pc:sldMkLst>
          <pc:docMk/>
          <pc:sldMk cId="1022285013" sldId="389"/>
        </pc:sldMkLst>
        <pc:spChg chg="mod">
          <ac:chgData name="Rabab Gomaa" userId="171d4a888b575b49" providerId="LiveId" clId="{C439E46A-02F9-4069-AD49-271BA61A921F}" dt="2023-05-13T00:41:20.700" v="270" actId="404"/>
          <ac:spMkLst>
            <pc:docMk/>
            <pc:sldMk cId="1022285013" sldId="389"/>
            <ac:spMk id="6" creationId="{00000000-0000-0000-0000-000000000000}"/>
          </ac:spMkLst>
        </pc:spChg>
      </pc:sldChg>
      <pc:sldChg chg="modSp del mod modNotesTx">
        <pc:chgData name="Rabab Gomaa" userId="171d4a888b575b49" providerId="LiveId" clId="{C439E46A-02F9-4069-AD49-271BA61A921F}" dt="2023-05-13T19:19:22.849" v="2785" actId="2696"/>
        <pc:sldMkLst>
          <pc:docMk/>
          <pc:sldMk cId="3041879511" sldId="392"/>
        </pc:sldMkLst>
        <pc:spChg chg="mod">
          <ac:chgData name="Rabab Gomaa" userId="171d4a888b575b49" providerId="LiveId" clId="{C439E46A-02F9-4069-AD49-271BA61A921F}" dt="2023-05-13T00:36:57.463" v="195" actId="20577"/>
          <ac:spMkLst>
            <pc:docMk/>
            <pc:sldMk cId="3041879511" sldId="392"/>
            <ac:spMk id="6" creationId="{00000000-0000-0000-0000-000000000000}"/>
          </ac:spMkLst>
        </pc:spChg>
        <pc:graphicFrameChg chg="modGraphic">
          <ac:chgData name="Rabab Gomaa" userId="171d4a888b575b49" providerId="LiveId" clId="{C439E46A-02F9-4069-AD49-271BA61A921F}" dt="2023-05-13T00:38:03.326" v="202" actId="20577"/>
          <ac:graphicFrameMkLst>
            <pc:docMk/>
            <pc:sldMk cId="3041879511" sldId="392"/>
            <ac:graphicFrameMk id="3" creationId="{08530DC8-5C49-87A6-ED9A-4CE2A59528DE}"/>
          </ac:graphicFrameMkLst>
        </pc:graphicFrameChg>
      </pc:sldChg>
      <pc:sldChg chg="addSp delSp modSp mod modNotesTx">
        <pc:chgData name="Rabab Gomaa" userId="171d4a888b575b49" providerId="LiveId" clId="{C439E46A-02F9-4069-AD49-271BA61A921F}" dt="2023-05-13T22:38:13.558" v="6406" actId="13244"/>
        <pc:sldMkLst>
          <pc:docMk/>
          <pc:sldMk cId="2569493399" sldId="394"/>
        </pc:sldMkLst>
        <pc:spChg chg="add mod ord">
          <ac:chgData name="Rabab Gomaa" userId="171d4a888b575b49" providerId="LiveId" clId="{C439E46A-02F9-4069-AD49-271BA61A921F}" dt="2023-05-13T22:37:02.222" v="6383" actId="13244"/>
          <ac:spMkLst>
            <pc:docMk/>
            <pc:sldMk cId="2569493399" sldId="394"/>
            <ac:spMk id="2" creationId="{844C8196-FD3A-D015-5295-D973E7B0EA41}"/>
          </ac:spMkLst>
        </pc:spChg>
        <pc:spChg chg="add del mod">
          <ac:chgData name="Rabab Gomaa" userId="171d4a888b575b49" providerId="LiveId" clId="{C439E46A-02F9-4069-AD49-271BA61A921F}" dt="2023-05-13T00:27:14.752" v="9" actId="478"/>
          <ac:spMkLst>
            <pc:docMk/>
            <pc:sldMk cId="2569493399" sldId="394"/>
            <ac:spMk id="4" creationId="{AAF252AA-15BE-7B05-4B85-D5E03E196E43}"/>
          </ac:spMkLst>
        </pc:spChg>
        <pc:spChg chg="mod">
          <ac:chgData name="Rabab Gomaa" userId="171d4a888b575b49" providerId="LiveId" clId="{C439E46A-02F9-4069-AD49-271BA61A921F}" dt="2023-05-13T19:21:11.907" v="2816" actId="14100"/>
          <ac:spMkLst>
            <pc:docMk/>
            <pc:sldMk cId="2569493399" sldId="394"/>
            <ac:spMk id="6" creationId="{00000000-0000-0000-0000-000000000000}"/>
          </ac:spMkLst>
        </pc:spChg>
        <pc:spChg chg="add del mod">
          <ac:chgData name="Rabab Gomaa" userId="171d4a888b575b49" providerId="LiveId" clId="{C439E46A-02F9-4069-AD49-271BA61A921F}" dt="2023-05-13T18:57:36.892" v="2321" actId="478"/>
          <ac:spMkLst>
            <pc:docMk/>
            <pc:sldMk cId="2569493399" sldId="394"/>
            <ac:spMk id="9" creationId="{F5FE327D-DC23-48A7-A0ED-F54F308AF702}"/>
          </ac:spMkLst>
        </pc:spChg>
        <pc:spChg chg="del mod">
          <ac:chgData name="Rabab Gomaa" userId="171d4a888b575b49" providerId="LiveId" clId="{C439E46A-02F9-4069-AD49-271BA61A921F}" dt="2023-05-13T19:18:50.691" v="2778" actId="478"/>
          <ac:spMkLst>
            <pc:docMk/>
            <pc:sldMk cId="2569493399" sldId="394"/>
            <ac:spMk id="10" creationId="{9DC69C6E-0F4C-B9D1-FCE9-00AF946545D2}"/>
          </ac:spMkLst>
        </pc:spChg>
        <pc:spChg chg="add del mod">
          <ac:chgData name="Rabab Gomaa" userId="171d4a888b575b49" providerId="LiveId" clId="{C439E46A-02F9-4069-AD49-271BA61A921F}" dt="2023-05-13T19:10:24.302" v="2493" actId="478"/>
          <ac:spMkLst>
            <pc:docMk/>
            <pc:sldMk cId="2569493399" sldId="394"/>
            <ac:spMk id="11" creationId="{C6E70DA6-0796-22C5-446A-CC12B89A4E3D}"/>
          </ac:spMkLst>
        </pc:spChg>
        <pc:spChg chg="del">
          <ac:chgData name="Rabab Gomaa" userId="171d4a888b575b49" providerId="LiveId" clId="{C439E46A-02F9-4069-AD49-271BA61A921F}" dt="2023-05-13T00:27:10.595" v="7" actId="478"/>
          <ac:spMkLst>
            <pc:docMk/>
            <pc:sldMk cId="2569493399" sldId="394"/>
            <ac:spMk id="14" creationId="{23963C1B-BACF-79E1-102A-6F24671B3537}"/>
          </ac:spMkLst>
        </pc:spChg>
        <pc:spChg chg="add mod ord">
          <ac:chgData name="Rabab Gomaa" userId="171d4a888b575b49" providerId="LiveId" clId="{C439E46A-02F9-4069-AD49-271BA61A921F}" dt="2023-05-13T22:37:54.755" v="6402" actId="13244"/>
          <ac:spMkLst>
            <pc:docMk/>
            <pc:sldMk cId="2569493399" sldId="394"/>
            <ac:spMk id="15" creationId="{35A53C7E-921E-3A6B-B66E-ED37430351AE}"/>
          </ac:spMkLst>
        </pc:spChg>
        <pc:spChg chg="add mod ord">
          <ac:chgData name="Rabab Gomaa" userId="171d4a888b575b49" providerId="LiveId" clId="{C439E46A-02F9-4069-AD49-271BA61A921F}" dt="2023-05-13T22:38:04.333" v="6405" actId="13244"/>
          <ac:spMkLst>
            <pc:docMk/>
            <pc:sldMk cId="2569493399" sldId="394"/>
            <ac:spMk id="16" creationId="{2793A36C-0E1A-D621-79D2-A783C1BD3CD7}"/>
          </ac:spMkLst>
        </pc:spChg>
        <pc:graphicFrameChg chg="add mod ord modGraphic">
          <ac:chgData name="Rabab Gomaa" userId="171d4a888b575b49" providerId="LiveId" clId="{C439E46A-02F9-4069-AD49-271BA61A921F}" dt="2023-05-13T22:37:18.179" v="6385" actId="13244"/>
          <ac:graphicFrameMkLst>
            <pc:docMk/>
            <pc:sldMk cId="2569493399" sldId="394"/>
            <ac:graphicFrameMk id="12" creationId="{82C0E424-FE6E-FA7E-E0B2-4D033C09DB73}"/>
          </ac:graphicFrameMkLst>
        </pc:graphicFrameChg>
        <pc:picChg chg="add mod">
          <ac:chgData name="Rabab Gomaa" userId="171d4a888b575b49" providerId="LiveId" clId="{C439E46A-02F9-4069-AD49-271BA61A921F}" dt="2023-05-13T22:38:13.558" v="6406" actId="13244"/>
          <ac:picMkLst>
            <pc:docMk/>
            <pc:sldMk cId="2569493399" sldId="394"/>
            <ac:picMk id="13" creationId="{72986D78-8272-6821-9118-BEDF739BEC78}"/>
          </ac:picMkLst>
        </pc:picChg>
        <pc:picChg chg="mod">
          <ac:chgData name="Rabab Gomaa" userId="171d4a888b575b49" providerId="LiveId" clId="{C439E46A-02F9-4069-AD49-271BA61A921F}" dt="2023-05-13T22:37:47.954" v="6400" actId="1036"/>
          <ac:picMkLst>
            <pc:docMk/>
            <pc:sldMk cId="2569493399" sldId="394"/>
            <ac:picMk id="4098" creationId="{3331F1CD-E898-9D51-E4BC-68E9E837D90D}"/>
          </ac:picMkLst>
        </pc:picChg>
        <pc:picChg chg="del mod">
          <ac:chgData name="Rabab Gomaa" userId="171d4a888b575b49" providerId="LiveId" clId="{C439E46A-02F9-4069-AD49-271BA61A921F}" dt="2023-05-13T18:57:36.892" v="2321" actId="478"/>
          <ac:picMkLst>
            <pc:docMk/>
            <pc:sldMk cId="2569493399" sldId="394"/>
            <ac:picMk id="4102" creationId="{8FB2B4E8-723F-688F-FC34-D54D715A58CB}"/>
          </ac:picMkLst>
        </pc:picChg>
        <pc:picChg chg="del mod">
          <ac:chgData name="Rabab Gomaa" userId="171d4a888b575b49" providerId="LiveId" clId="{C439E46A-02F9-4069-AD49-271BA61A921F}" dt="2023-05-13T19:07:34.248" v="2424" actId="478"/>
          <ac:picMkLst>
            <pc:docMk/>
            <pc:sldMk cId="2569493399" sldId="394"/>
            <ac:picMk id="4104" creationId="{FE7388E2-C266-3D6F-123E-519A5D60E03A}"/>
          </ac:picMkLst>
        </pc:picChg>
        <pc:cxnChg chg="add mod ord">
          <ac:chgData name="Rabab Gomaa" userId="171d4a888b575b49" providerId="LiveId" clId="{C439E46A-02F9-4069-AD49-271BA61A921F}" dt="2023-05-13T22:37:59.806" v="6403" actId="13244"/>
          <ac:cxnSpMkLst>
            <pc:docMk/>
            <pc:sldMk cId="2569493399" sldId="394"/>
            <ac:cxnSpMk id="8" creationId="{88865672-13C6-7DD4-4DE6-1C371BE04CFC}"/>
          </ac:cxnSpMkLst>
        </pc:cxnChg>
      </pc:sldChg>
      <pc:sldChg chg="delSp modSp del mod ord modNotesTx">
        <pc:chgData name="Rabab Gomaa" userId="171d4a888b575b49" providerId="LiveId" clId="{C439E46A-02F9-4069-AD49-271BA61A921F}" dt="2023-05-13T21:04:30.490" v="4103" actId="47"/>
        <pc:sldMkLst>
          <pc:docMk/>
          <pc:sldMk cId="2101102948" sldId="398"/>
        </pc:sldMkLst>
        <pc:spChg chg="mod">
          <ac:chgData name="Rabab Gomaa" userId="171d4a888b575b49" providerId="LiveId" clId="{C439E46A-02F9-4069-AD49-271BA61A921F}" dt="2023-05-13T21:01:28.238" v="4006" actId="20577"/>
          <ac:spMkLst>
            <pc:docMk/>
            <pc:sldMk cId="2101102948" sldId="398"/>
            <ac:spMk id="6" creationId="{00000000-0000-0000-0000-000000000000}"/>
          </ac:spMkLst>
        </pc:spChg>
        <pc:spChg chg="mod">
          <ac:chgData name="Rabab Gomaa" userId="171d4a888b575b49" providerId="LiveId" clId="{C439E46A-02F9-4069-AD49-271BA61A921F}" dt="2023-05-13T00:42:52.567" v="371" actId="1076"/>
          <ac:spMkLst>
            <pc:docMk/>
            <pc:sldMk cId="2101102948" sldId="398"/>
            <ac:spMk id="11" creationId="{7134109C-B1CB-1F46-5051-6B0F24BA1690}"/>
          </ac:spMkLst>
        </pc:spChg>
        <pc:spChg chg="del">
          <ac:chgData name="Rabab Gomaa" userId="171d4a888b575b49" providerId="LiveId" clId="{C439E46A-02F9-4069-AD49-271BA61A921F}" dt="2023-05-13T00:42:40.213" v="367" actId="478"/>
          <ac:spMkLst>
            <pc:docMk/>
            <pc:sldMk cId="2101102948" sldId="398"/>
            <ac:spMk id="12" creationId="{E5C7CADB-058E-A388-395F-1471027E20E2}"/>
          </ac:spMkLst>
        </pc:spChg>
        <pc:picChg chg="mod">
          <ac:chgData name="Rabab Gomaa" userId="171d4a888b575b49" providerId="LiveId" clId="{C439E46A-02F9-4069-AD49-271BA61A921F}" dt="2023-05-13T00:42:47.534" v="369" actId="1076"/>
          <ac:picMkLst>
            <pc:docMk/>
            <pc:sldMk cId="2101102948" sldId="398"/>
            <ac:picMk id="7" creationId="{E8B36876-1519-5400-6033-4B2F79B03787}"/>
          </ac:picMkLst>
        </pc:picChg>
      </pc:sldChg>
      <pc:sldChg chg="addSp delSp modSp mod modNotesTx">
        <pc:chgData name="Rabab Gomaa" userId="171d4a888b575b49" providerId="LiveId" clId="{C439E46A-02F9-4069-AD49-271BA61A921F}" dt="2023-05-13T00:58:25.069" v="756" actId="20577"/>
        <pc:sldMkLst>
          <pc:docMk/>
          <pc:sldMk cId="68795764" sldId="400"/>
        </pc:sldMkLst>
        <pc:spChg chg="del">
          <ac:chgData name="Rabab Gomaa" userId="171d4a888b575b49" providerId="LiveId" clId="{C439E46A-02F9-4069-AD49-271BA61A921F}" dt="2023-05-13T00:54:54.635" v="642" actId="478"/>
          <ac:spMkLst>
            <pc:docMk/>
            <pc:sldMk cId="68795764" sldId="400"/>
            <ac:spMk id="2" creationId="{6C1E44C4-9122-AF6B-C141-D991DB62E2F8}"/>
          </ac:spMkLst>
        </pc:spChg>
        <pc:spChg chg="add mod">
          <ac:chgData name="Rabab Gomaa" userId="171d4a888b575b49" providerId="LiveId" clId="{C439E46A-02F9-4069-AD49-271BA61A921F}" dt="2023-05-13T00:58:15.359" v="754"/>
          <ac:spMkLst>
            <pc:docMk/>
            <pc:sldMk cId="68795764" sldId="400"/>
            <ac:spMk id="3" creationId="{F9EFEE4B-2100-509B-F8FB-161241DD8432}"/>
          </ac:spMkLst>
        </pc:spChg>
        <pc:spChg chg="mod">
          <ac:chgData name="Rabab Gomaa" userId="171d4a888b575b49" providerId="LiveId" clId="{C439E46A-02F9-4069-AD49-271BA61A921F}" dt="2023-05-13T00:57:34.762" v="750" actId="113"/>
          <ac:spMkLst>
            <pc:docMk/>
            <pc:sldMk cId="68795764" sldId="400"/>
            <ac:spMk id="14" creationId="{3E76377B-2CCC-F126-8D4D-59DEEAFB94FE}"/>
          </ac:spMkLst>
        </pc:spChg>
        <pc:picChg chg="mod">
          <ac:chgData name="Rabab Gomaa" userId="171d4a888b575b49" providerId="LiveId" clId="{C439E46A-02F9-4069-AD49-271BA61A921F}" dt="2023-05-13T00:54:59.793" v="643" actId="1076"/>
          <ac:picMkLst>
            <pc:docMk/>
            <pc:sldMk cId="68795764" sldId="400"/>
            <ac:picMk id="5124" creationId="{CEA54D90-B537-4825-A3CF-C7E6904C715E}"/>
          </ac:picMkLst>
        </pc:picChg>
      </pc:sldChg>
      <pc:sldChg chg="addSp modSp mod ord modNotesTx">
        <pc:chgData name="Rabab Gomaa" userId="171d4a888b575b49" providerId="LiveId" clId="{C439E46A-02F9-4069-AD49-271BA61A921F}" dt="2023-05-13T23:35:23.856" v="7076" actId="20577"/>
        <pc:sldMkLst>
          <pc:docMk/>
          <pc:sldMk cId="3324469743" sldId="402"/>
        </pc:sldMkLst>
        <pc:spChg chg="add mod">
          <ac:chgData name="Rabab Gomaa" userId="171d4a888b575b49" providerId="LiveId" clId="{C439E46A-02F9-4069-AD49-271BA61A921F}" dt="2023-05-13T21:02:49.035" v="4029" actId="14100"/>
          <ac:spMkLst>
            <pc:docMk/>
            <pc:sldMk cId="3324469743" sldId="402"/>
            <ac:spMk id="2" creationId="{85443B06-1CDF-E281-7950-85C08ACE6E1A}"/>
          </ac:spMkLst>
        </pc:spChg>
        <pc:spChg chg="add mod">
          <ac:chgData name="Rabab Gomaa" userId="171d4a888b575b49" providerId="LiveId" clId="{C439E46A-02F9-4069-AD49-271BA61A921F}" dt="2023-05-13T21:03:47.558" v="4047" actId="1076"/>
          <ac:spMkLst>
            <pc:docMk/>
            <pc:sldMk cId="3324469743" sldId="402"/>
            <ac:spMk id="4" creationId="{B2120C80-88FA-D8B0-93D6-3F553F1851A3}"/>
          </ac:spMkLst>
        </pc:spChg>
        <pc:spChg chg="mod">
          <ac:chgData name="Rabab Gomaa" userId="171d4a888b575b49" providerId="LiveId" clId="{C439E46A-02F9-4069-AD49-271BA61A921F}" dt="2023-05-13T21:55:10.821" v="5366" actId="20577"/>
          <ac:spMkLst>
            <pc:docMk/>
            <pc:sldMk cId="3324469743" sldId="402"/>
            <ac:spMk id="6" creationId="{00000000-0000-0000-0000-000000000000}"/>
          </ac:spMkLst>
        </pc:spChg>
        <pc:spChg chg="mod">
          <ac:chgData name="Rabab Gomaa" userId="171d4a888b575b49" providerId="LiveId" clId="{C439E46A-02F9-4069-AD49-271BA61A921F}" dt="2023-05-13T21:55:21.071" v="5368" actId="20577"/>
          <ac:spMkLst>
            <pc:docMk/>
            <pc:sldMk cId="3324469743" sldId="402"/>
            <ac:spMk id="7" creationId="{58EA7823-89A4-1C43-3EBE-A3AB538EF68D}"/>
          </ac:spMkLst>
        </pc:spChg>
        <pc:spChg chg="add mod">
          <ac:chgData name="Rabab Gomaa" userId="171d4a888b575b49" providerId="LiveId" clId="{C439E46A-02F9-4069-AD49-271BA61A921F}" dt="2023-05-13T23:35:23.856" v="7076" actId="20577"/>
          <ac:spMkLst>
            <pc:docMk/>
            <pc:sldMk cId="3324469743" sldId="402"/>
            <ac:spMk id="8" creationId="{F8D556EF-97CB-76CA-2C51-040F6035D5BC}"/>
          </ac:spMkLst>
        </pc:spChg>
        <pc:picChg chg="add mod">
          <ac:chgData name="Rabab Gomaa" userId="171d4a888b575b49" providerId="LiveId" clId="{C439E46A-02F9-4069-AD49-271BA61A921F}" dt="2023-05-13T21:03:06.302" v="4035" actId="1076"/>
          <ac:picMkLst>
            <pc:docMk/>
            <pc:sldMk cId="3324469743" sldId="402"/>
            <ac:picMk id="3" creationId="{F1A13E2A-F6A8-ABE4-3FA6-40FFC3201251}"/>
          </ac:picMkLst>
        </pc:picChg>
      </pc:sldChg>
      <pc:sldChg chg="addSp delSp modSp mod modNotesTx">
        <pc:chgData name="Rabab Gomaa" userId="171d4a888b575b49" providerId="LiveId" clId="{C439E46A-02F9-4069-AD49-271BA61A921F}" dt="2023-05-13T22:43:02.609" v="6473" actId="13244"/>
        <pc:sldMkLst>
          <pc:docMk/>
          <pc:sldMk cId="3647763460" sldId="406"/>
        </pc:sldMkLst>
        <pc:spChg chg="del mod">
          <ac:chgData name="Rabab Gomaa" userId="171d4a888b575b49" providerId="LiveId" clId="{C439E46A-02F9-4069-AD49-271BA61A921F}" dt="2023-05-13T01:16:55.009" v="1312" actId="478"/>
          <ac:spMkLst>
            <pc:docMk/>
            <pc:sldMk cId="3647763460" sldId="406"/>
            <ac:spMk id="7" creationId="{58EA7823-89A4-1C43-3EBE-A3AB538EF68D}"/>
          </ac:spMkLst>
        </pc:spChg>
        <pc:spChg chg="add mod">
          <ac:chgData name="Rabab Gomaa" userId="171d4a888b575b49" providerId="LiveId" clId="{C439E46A-02F9-4069-AD49-271BA61A921F}" dt="2023-05-13T01:24:12.150" v="1541" actId="404"/>
          <ac:spMkLst>
            <pc:docMk/>
            <pc:sldMk cId="3647763460" sldId="406"/>
            <ac:spMk id="8" creationId="{4EE1F7F1-4769-7D99-0FDA-918EAEB23FED}"/>
          </ac:spMkLst>
        </pc:spChg>
        <pc:spChg chg="add del mod">
          <ac:chgData name="Rabab Gomaa" userId="171d4a888b575b49" providerId="LiveId" clId="{C439E46A-02F9-4069-AD49-271BA61A921F}" dt="2023-05-13T01:19:12.327" v="1355" actId="478"/>
          <ac:spMkLst>
            <pc:docMk/>
            <pc:sldMk cId="3647763460" sldId="406"/>
            <ac:spMk id="9" creationId="{DD6C65BA-D4DF-9464-4648-AACF4D435B10}"/>
          </ac:spMkLst>
        </pc:spChg>
        <pc:spChg chg="add mod">
          <ac:chgData name="Rabab Gomaa" userId="171d4a888b575b49" providerId="LiveId" clId="{C439E46A-02F9-4069-AD49-271BA61A921F}" dt="2023-05-13T01:28:38.004" v="1599" actId="1076"/>
          <ac:spMkLst>
            <pc:docMk/>
            <pc:sldMk cId="3647763460" sldId="406"/>
            <ac:spMk id="10" creationId="{3DCB0E83-AFC1-5BE9-FFAB-B8CF1120B8B3}"/>
          </ac:spMkLst>
        </pc:spChg>
        <pc:spChg chg="add mod ord">
          <ac:chgData name="Rabab Gomaa" userId="171d4a888b575b49" providerId="LiveId" clId="{C439E46A-02F9-4069-AD49-271BA61A921F}" dt="2023-05-13T22:42:47.752" v="6468" actId="13244"/>
          <ac:spMkLst>
            <pc:docMk/>
            <pc:sldMk cId="3647763460" sldId="406"/>
            <ac:spMk id="11" creationId="{44965AE7-72CD-34C6-2A1B-021FA85E3B8E}"/>
          </ac:spMkLst>
        </pc:spChg>
        <pc:spChg chg="add mod ord">
          <ac:chgData name="Rabab Gomaa" userId="171d4a888b575b49" providerId="LiveId" clId="{C439E46A-02F9-4069-AD49-271BA61A921F}" dt="2023-05-13T22:42:30.707" v="6464" actId="13244"/>
          <ac:spMkLst>
            <pc:docMk/>
            <pc:sldMk cId="3647763460" sldId="406"/>
            <ac:spMk id="12" creationId="{92E4DCE2-69A9-2B44-4142-548447C2D75C}"/>
          </ac:spMkLst>
        </pc:spChg>
        <pc:spChg chg="add mod ord">
          <ac:chgData name="Rabab Gomaa" userId="171d4a888b575b49" providerId="LiveId" clId="{C439E46A-02F9-4069-AD49-271BA61A921F}" dt="2023-05-13T22:42:18.458" v="6462" actId="13244"/>
          <ac:spMkLst>
            <pc:docMk/>
            <pc:sldMk cId="3647763460" sldId="406"/>
            <ac:spMk id="13" creationId="{04604552-BD16-7A99-DDCA-BF2F37111C75}"/>
          </ac:spMkLst>
        </pc:spChg>
        <pc:spChg chg="add mod">
          <ac:chgData name="Rabab Gomaa" userId="171d4a888b575b49" providerId="LiveId" clId="{C439E46A-02F9-4069-AD49-271BA61A921F}" dt="2023-05-13T01:28:38.004" v="1599" actId="1076"/>
          <ac:spMkLst>
            <pc:docMk/>
            <pc:sldMk cId="3647763460" sldId="406"/>
            <ac:spMk id="14" creationId="{06BD3A3F-7316-51F2-2A69-C0DCDB5144E4}"/>
          </ac:spMkLst>
        </pc:spChg>
        <pc:spChg chg="add mod ord">
          <ac:chgData name="Rabab Gomaa" userId="171d4a888b575b49" providerId="LiveId" clId="{C439E46A-02F9-4069-AD49-271BA61A921F}" dt="2023-05-13T22:43:02.609" v="6473" actId="13244"/>
          <ac:spMkLst>
            <pc:docMk/>
            <pc:sldMk cId="3647763460" sldId="406"/>
            <ac:spMk id="15" creationId="{22953421-9E6D-EA2B-511B-F38559935719}"/>
          </ac:spMkLst>
        </pc:spChg>
        <pc:spChg chg="add mod ord">
          <ac:chgData name="Rabab Gomaa" userId="171d4a888b575b49" providerId="LiveId" clId="{C439E46A-02F9-4069-AD49-271BA61A921F}" dt="2023-05-13T22:42:56.691" v="6471" actId="13244"/>
          <ac:spMkLst>
            <pc:docMk/>
            <pc:sldMk cId="3647763460" sldId="406"/>
            <ac:spMk id="16" creationId="{9D22940B-41B0-14C3-FCF5-DC751FAA12CA}"/>
          </ac:spMkLst>
        </pc:spChg>
        <pc:spChg chg="add mod ord">
          <ac:chgData name="Rabab Gomaa" userId="171d4a888b575b49" providerId="LiveId" clId="{C439E46A-02F9-4069-AD49-271BA61A921F}" dt="2023-05-13T22:42:52.047" v="6470" actId="13244"/>
          <ac:spMkLst>
            <pc:docMk/>
            <pc:sldMk cId="3647763460" sldId="406"/>
            <ac:spMk id="17" creationId="{E5B39A4D-08C6-054A-5403-EE28F8C7EB51}"/>
          </ac:spMkLst>
        </pc:spChg>
        <pc:spChg chg="add mod ord">
          <ac:chgData name="Rabab Gomaa" userId="171d4a888b575b49" providerId="LiveId" clId="{C439E46A-02F9-4069-AD49-271BA61A921F}" dt="2023-05-13T22:42:41.812" v="6467" actId="13244"/>
          <ac:spMkLst>
            <pc:docMk/>
            <pc:sldMk cId="3647763460" sldId="406"/>
            <ac:spMk id="18" creationId="{4EDE1B9A-E22C-F876-7C15-AA3C8740B323}"/>
          </ac:spMkLst>
        </pc:spChg>
        <pc:spChg chg="add mod ord">
          <ac:chgData name="Rabab Gomaa" userId="171d4a888b575b49" providerId="LiveId" clId="{C439E46A-02F9-4069-AD49-271BA61A921F}" dt="2023-05-13T22:42:37.312" v="6465" actId="13244"/>
          <ac:spMkLst>
            <pc:docMk/>
            <pc:sldMk cId="3647763460" sldId="406"/>
            <ac:spMk id="19" creationId="{5F3F5B51-6AB1-AC67-1AF8-2F4AF67A6EED}"/>
          </ac:spMkLst>
        </pc:spChg>
        <pc:spChg chg="add mod">
          <ac:chgData name="Rabab Gomaa" userId="171d4a888b575b49" providerId="LiveId" clId="{C439E46A-02F9-4069-AD49-271BA61A921F}" dt="2023-05-13T01:28:38.004" v="1599" actId="1076"/>
          <ac:spMkLst>
            <pc:docMk/>
            <pc:sldMk cId="3647763460" sldId="406"/>
            <ac:spMk id="20" creationId="{50A05C0C-82B9-749C-652D-4DB3C3A1B84B}"/>
          </ac:spMkLst>
        </pc:spChg>
        <pc:spChg chg="add del mod ord">
          <ac:chgData name="Rabab Gomaa" userId="171d4a888b575b49" providerId="LiveId" clId="{C439E46A-02F9-4069-AD49-271BA61A921F}" dt="2023-05-13T01:32:28.057" v="1704" actId="478"/>
          <ac:spMkLst>
            <pc:docMk/>
            <pc:sldMk cId="3647763460" sldId="406"/>
            <ac:spMk id="21" creationId="{96D129D0-58B5-0708-3E87-B27A0985F71D}"/>
          </ac:spMkLst>
        </pc:spChg>
        <pc:spChg chg="add mod">
          <ac:chgData name="Rabab Gomaa" userId="171d4a888b575b49" providerId="LiveId" clId="{C439E46A-02F9-4069-AD49-271BA61A921F}" dt="2023-05-13T22:33:59.731" v="6276" actId="962"/>
          <ac:spMkLst>
            <pc:docMk/>
            <pc:sldMk cId="3647763460" sldId="406"/>
            <ac:spMk id="22" creationId="{42E18554-27DF-F8BC-A908-FED1DB982DA0}"/>
          </ac:spMkLst>
        </pc:spChg>
        <pc:spChg chg="add mod">
          <ac:chgData name="Rabab Gomaa" userId="171d4a888b575b49" providerId="LiveId" clId="{C439E46A-02F9-4069-AD49-271BA61A921F}" dt="2023-05-13T19:31:51.011" v="2909" actId="20577"/>
          <ac:spMkLst>
            <pc:docMk/>
            <pc:sldMk cId="3647763460" sldId="406"/>
            <ac:spMk id="23" creationId="{24445B0B-F75D-7E0A-B77E-14F15689EE1F}"/>
          </ac:spMkLst>
        </pc:spChg>
        <pc:picChg chg="add del mod">
          <ac:chgData name="Rabab Gomaa" userId="171d4a888b575b49" providerId="LiveId" clId="{C439E46A-02F9-4069-AD49-271BA61A921F}" dt="2023-05-13T01:22:14.389" v="1502" actId="478"/>
          <ac:picMkLst>
            <pc:docMk/>
            <pc:sldMk cId="3647763460" sldId="406"/>
            <ac:picMk id="3" creationId="{A9E53186-B01D-3501-0CAD-ADA1D8E16356}"/>
          </ac:picMkLst>
        </pc:picChg>
      </pc:sldChg>
      <pc:sldChg chg="modSp mod">
        <pc:chgData name="Rabab Gomaa" userId="171d4a888b575b49" providerId="LiveId" clId="{C439E46A-02F9-4069-AD49-271BA61A921F}" dt="2023-05-13T01:43:32.279" v="2157" actId="14100"/>
        <pc:sldMkLst>
          <pc:docMk/>
          <pc:sldMk cId="1068003064" sldId="408"/>
        </pc:sldMkLst>
        <pc:spChg chg="mod">
          <ac:chgData name="Rabab Gomaa" userId="171d4a888b575b49" providerId="LiveId" clId="{C439E46A-02F9-4069-AD49-271BA61A921F}" dt="2023-05-13T01:43:32.279" v="2157" actId="14100"/>
          <ac:spMkLst>
            <pc:docMk/>
            <pc:sldMk cId="1068003064" sldId="408"/>
            <ac:spMk id="10" creationId="{1DE85EB2-D960-6809-734B-77C22F8DFACA}"/>
          </ac:spMkLst>
        </pc:spChg>
      </pc:sldChg>
      <pc:sldChg chg="addSp modSp mod modNotesTx">
        <pc:chgData name="Rabab Gomaa" userId="171d4a888b575b49" providerId="LiveId" clId="{C439E46A-02F9-4069-AD49-271BA61A921F}" dt="2023-05-13T22:34:16.962" v="6283" actId="962"/>
        <pc:sldMkLst>
          <pc:docMk/>
          <pc:sldMk cId="3729986349" sldId="411"/>
        </pc:sldMkLst>
        <pc:spChg chg="mod">
          <ac:chgData name="Rabab Gomaa" userId="171d4a888b575b49" providerId="LiveId" clId="{C439E46A-02F9-4069-AD49-271BA61A921F}" dt="2023-05-13T01:45:08.890" v="2196" actId="20577"/>
          <ac:spMkLst>
            <pc:docMk/>
            <pc:sldMk cId="3729986349" sldId="411"/>
            <ac:spMk id="6" creationId="{00000000-0000-0000-0000-000000000000}"/>
          </ac:spMkLst>
        </pc:spChg>
        <pc:spChg chg="mod">
          <ac:chgData name="Rabab Gomaa" userId="171d4a888b575b49" providerId="LiveId" clId="{C439E46A-02F9-4069-AD49-271BA61A921F}" dt="2023-05-13T01:47:07.809" v="2308" actId="6549"/>
          <ac:spMkLst>
            <pc:docMk/>
            <pc:sldMk cId="3729986349" sldId="411"/>
            <ac:spMk id="7" creationId="{58EA7823-89A4-1C43-3EBE-A3AB538EF68D}"/>
          </ac:spMkLst>
        </pc:spChg>
        <pc:cxnChg chg="add mod">
          <ac:chgData name="Rabab Gomaa" userId="171d4a888b575b49" providerId="LiveId" clId="{C439E46A-02F9-4069-AD49-271BA61A921F}" dt="2023-05-13T22:34:02.154" v="6278" actId="962"/>
          <ac:cxnSpMkLst>
            <pc:docMk/>
            <pc:sldMk cId="3729986349" sldId="411"/>
            <ac:cxnSpMk id="3" creationId="{18D53A8B-06BC-9E93-CBB0-0FDEEF376066}"/>
          </ac:cxnSpMkLst>
        </pc:cxnChg>
        <pc:cxnChg chg="add mod">
          <ac:chgData name="Rabab Gomaa" userId="171d4a888b575b49" providerId="LiveId" clId="{C439E46A-02F9-4069-AD49-271BA61A921F}" dt="2023-05-13T22:34:04.721" v="6279" actId="962"/>
          <ac:cxnSpMkLst>
            <pc:docMk/>
            <pc:sldMk cId="3729986349" sldId="411"/>
            <ac:cxnSpMk id="4" creationId="{32E5F7A4-8591-CDC8-93A9-C7C843121B94}"/>
          </ac:cxnSpMkLst>
        </pc:cxnChg>
        <pc:cxnChg chg="add mod">
          <ac:chgData name="Rabab Gomaa" userId="171d4a888b575b49" providerId="LiveId" clId="{C439E46A-02F9-4069-AD49-271BA61A921F}" dt="2023-05-13T22:34:07.046" v="6280" actId="962"/>
          <ac:cxnSpMkLst>
            <pc:docMk/>
            <pc:sldMk cId="3729986349" sldId="411"/>
            <ac:cxnSpMk id="8" creationId="{6F3CADC5-2D01-620D-8F7A-740C02A7B6EB}"/>
          </ac:cxnSpMkLst>
        </pc:cxnChg>
        <pc:cxnChg chg="add mod">
          <ac:chgData name="Rabab Gomaa" userId="171d4a888b575b49" providerId="LiveId" clId="{C439E46A-02F9-4069-AD49-271BA61A921F}" dt="2023-05-13T22:34:16.962" v="6283" actId="962"/>
          <ac:cxnSpMkLst>
            <pc:docMk/>
            <pc:sldMk cId="3729986349" sldId="411"/>
            <ac:cxnSpMk id="9" creationId="{689B77B9-E1D5-2692-3FB4-52B94CC1C3B5}"/>
          </ac:cxnSpMkLst>
        </pc:cxnChg>
        <pc:cxnChg chg="add mod">
          <ac:chgData name="Rabab Gomaa" userId="171d4a888b575b49" providerId="LiveId" clId="{C439E46A-02F9-4069-AD49-271BA61A921F}" dt="2023-05-13T22:34:10.796" v="6282" actId="962"/>
          <ac:cxnSpMkLst>
            <pc:docMk/>
            <pc:sldMk cId="3729986349" sldId="411"/>
            <ac:cxnSpMk id="10" creationId="{97C4FA1A-6E27-A395-CC77-AD337814703E}"/>
          </ac:cxnSpMkLst>
        </pc:cxnChg>
      </pc:sldChg>
      <pc:sldChg chg="addSp delSp modSp mod modNotesTx">
        <pc:chgData name="Rabab Gomaa" userId="171d4a888b575b49" providerId="LiveId" clId="{C439E46A-02F9-4069-AD49-271BA61A921F}" dt="2023-05-13T22:34:44.990" v="6289" actId="207"/>
        <pc:sldMkLst>
          <pc:docMk/>
          <pc:sldMk cId="2261650530" sldId="413"/>
        </pc:sldMkLst>
        <pc:spChg chg="del">
          <ac:chgData name="Rabab Gomaa" userId="171d4a888b575b49" providerId="LiveId" clId="{C439E46A-02F9-4069-AD49-271BA61A921F}" dt="2023-05-13T21:32:01.269" v="4597" actId="478"/>
          <ac:spMkLst>
            <pc:docMk/>
            <pc:sldMk cId="2261650530" sldId="413"/>
            <ac:spMk id="2" creationId="{F49D263C-9858-2BE3-C407-F693674EA27D}"/>
          </ac:spMkLst>
        </pc:spChg>
        <pc:spChg chg="mod">
          <ac:chgData name="Rabab Gomaa" userId="171d4a888b575b49" providerId="LiveId" clId="{C439E46A-02F9-4069-AD49-271BA61A921F}" dt="2023-05-13T21:31:48.308" v="4595"/>
          <ac:spMkLst>
            <pc:docMk/>
            <pc:sldMk cId="2261650530" sldId="413"/>
            <ac:spMk id="6" creationId="{00000000-0000-0000-0000-000000000000}"/>
          </ac:spMkLst>
        </pc:spChg>
        <pc:spChg chg="add del mod">
          <ac:chgData name="Rabab Gomaa" userId="171d4a888b575b49" providerId="LiveId" clId="{C439E46A-02F9-4069-AD49-271BA61A921F}" dt="2023-05-13T21:32:01.269" v="4597" actId="478"/>
          <ac:spMkLst>
            <pc:docMk/>
            <pc:sldMk cId="2261650530" sldId="413"/>
            <ac:spMk id="7" creationId="{A37443F5-CD62-B96B-D89A-AEA42FC942FC}"/>
          </ac:spMkLst>
        </pc:spChg>
        <pc:spChg chg="mod">
          <ac:chgData name="Rabab Gomaa" userId="171d4a888b575b49" providerId="LiveId" clId="{C439E46A-02F9-4069-AD49-271BA61A921F}" dt="2023-05-13T22:34:44.990" v="6289" actId="207"/>
          <ac:spMkLst>
            <pc:docMk/>
            <pc:sldMk cId="2261650530" sldId="413"/>
            <ac:spMk id="8" creationId="{10FD5BF1-EE21-6E6F-98CB-5087F5ED7E28}"/>
          </ac:spMkLst>
        </pc:spChg>
        <pc:spChg chg="add del mod">
          <ac:chgData name="Rabab Gomaa" userId="171d4a888b575b49" providerId="LiveId" clId="{C439E46A-02F9-4069-AD49-271BA61A921F}" dt="2023-05-13T21:32:01.269" v="4597" actId="478"/>
          <ac:spMkLst>
            <pc:docMk/>
            <pc:sldMk cId="2261650530" sldId="413"/>
            <ac:spMk id="9" creationId="{02386A39-9D6E-C3C6-A9AF-3986CF431F44}"/>
          </ac:spMkLst>
        </pc:spChg>
        <pc:spChg chg="add del mod">
          <ac:chgData name="Rabab Gomaa" userId="171d4a888b575b49" providerId="LiveId" clId="{C439E46A-02F9-4069-AD49-271BA61A921F}" dt="2023-05-13T21:32:01.269" v="4597" actId="478"/>
          <ac:spMkLst>
            <pc:docMk/>
            <pc:sldMk cId="2261650530" sldId="413"/>
            <ac:spMk id="10" creationId="{401D68BC-757C-AD0B-0E7C-2ACEE6A9D8CC}"/>
          </ac:spMkLst>
        </pc:spChg>
        <pc:spChg chg="add del mod">
          <ac:chgData name="Rabab Gomaa" userId="171d4a888b575b49" providerId="LiveId" clId="{C439E46A-02F9-4069-AD49-271BA61A921F}" dt="2023-05-13T21:32:01.269" v="4597" actId="478"/>
          <ac:spMkLst>
            <pc:docMk/>
            <pc:sldMk cId="2261650530" sldId="413"/>
            <ac:spMk id="11" creationId="{F36CA31D-8CF6-684B-F3E3-0928ECE7796B}"/>
          </ac:spMkLst>
        </pc:spChg>
        <pc:spChg chg="add mod">
          <ac:chgData name="Rabab Gomaa" userId="171d4a888b575b49" providerId="LiveId" clId="{C439E46A-02F9-4069-AD49-271BA61A921F}" dt="2023-05-13T21:34:57.381" v="4653" actId="14100"/>
          <ac:spMkLst>
            <pc:docMk/>
            <pc:sldMk cId="2261650530" sldId="413"/>
            <ac:spMk id="12" creationId="{F52E9E4A-0C52-B4B0-EB3E-FA3964ABBB06}"/>
          </ac:spMkLst>
        </pc:spChg>
        <pc:grpChg chg="del">
          <ac:chgData name="Rabab Gomaa" userId="171d4a888b575b49" providerId="LiveId" clId="{C439E46A-02F9-4069-AD49-271BA61A921F}" dt="2023-05-13T21:32:04.180" v="4598" actId="478"/>
          <ac:grpSpMkLst>
            <pc:docMk/>
            <pc:sldMk cId="2261650530" sldId="413"/>
            <ac:grpSpMk id="4" creationId="{DE4A6F27-508D-AC47-EFCA-3B209D4FE3DD}"/>
          </ac:grpSpMkLst>
        </pc:grpChg>
      </pc:sldChg>
      <pc:sldChg chg="addSp delSp modSp mod ord modNotesTx">
        <pc:chgData name="Rabab Gomaa" userId="171d4a888b575b49" providerId="LiveId" clId="{C439E46A-02F9-4069-AD49-271BA61A921F}" dt="2023-05-13T23:01:54.765" v="6619" actId="20577"/>
        <pc:sldMkLst>
          <pc:docMk/>
          <pc:sldMk cId="932529644" sldId="414"/>
        </pc:sldMkLst>
        <pc:spChg chg="mod">
          <ac:chgData name="Rabab Gomaa" userId="171d4a888b575b49" providerId="LiveId" clId="{C439E46A-02F9-4069-AD49-271BA61A921F}" dt="2023-05-13T22:27:37.680" v="6058" actId="20577"/>
          <ac:spMkLst>
            <pc:docMk/>
            <pc:sldMk cId="932529644" sldId="414"/>
            <ac:spMk id="2" creationId="{2018E91F-1A48-703F-5EF6-26AC4F653D37}"/>
          </ac:spMkLst>
        </pc:spChg>
        <pc:spChg chg="mod">
          <ac:chgData name="Rabab Gomaa" userId="171d4a888b575b49" providerId="LiveId" clId="{C439E46A-02F9-4069-AD49-271BA61A921F}" dt="2023-05-13T23:01:54.765" v="6619" actId="20577"/>
          <ac:spMkLst>
            <pc:docMk/>
            <pc:sldMk cId="932529644" sldId="414"/>
            <ac:spMk id="3" creationId="{8BACA175-13A1-440B-05CB-E2EB5E62D6A9}"/>
          </ac:spMkLst>
        </pc:spChg>
        <pc:spChg chg="add mod ord">
          <ac:chgData name="Rabab Gomaa" userId="171d4a888b575b49" providerId="LiveId" clId="{C439E46A-02F9-4069-AD49-271BA61A921F}" dt="2023-05-13T22:43:41.646" v="6478" actId="14100"/>
          <ac:spMkLst>
            <pc:docMk/>
            <pc:sldMk cId="932529644" sldId="414"/>
            <ac:spMk id="4" creationId="{6249655B-3D7D-9248-FD5D-289C6A1BC4E5}"/>
          </ac:spMkLst>
        </pc:spChg>
        <pc:spChg chg="del">
          <ac:chgData name="Rabab Gomaa" userId="171d4a888b575b49" providerId="LiveId" clId="{C439E46A-02F9-4069-AD49-271BA61A921F}" dt="2023-05-13T22:26:48.759" v="6012" actId="478"/>
          <ac:spMkLst>
            <pc:docMk/>
            <pc:sldMk cId="932529644" sldId="414"/>
            <ac:spMk id="8" creationId="{9BA5A94D-D99A-BCF4-1466-668BC439C77D}"/>
          </ac:spMkLst>
        </pc:spChg>
        <pc:spChg chg="add del mod">
          <ac:chgData name="Rabab Gomaa" userId="171d4a888b575b49" providerId="LiveId" clId="{C439E46A-02F9-4069-AD49-271BA61A921F}" dt="2023-05-13T22:26:54.066" v="6013" actId="478"/>
          <ac:spMkLst>
            <pc:docMk/>
            <pc:sldMk cId="932529644" sldId="414"/>
            <ac:spMk id="9" creationId="{A302148A-7FC0-5616-9706-FD9ED72D7DA0}"/>
          </ac:spMkLst>
        </pc:spChg>
        <pc:picChg chg="mod">
          <ac:chgData name="Rabab Gomaa" userId="171d4a888b575b49" providerId="LiveId" clId="{C439E46A-02F9-4069-AD49-271BA61A921F}" dt="2023-05-13T22:27:10.328" v="6022" actId="1076"/>
          <ac:picMkLst>
            <pc:docMk/>
            <pc:sldMk cId="932529644" sldId="414"/>
            <ac:picMk id="1026" creationId="{D47139F3-4319-C354-F505-BCE10F645AAE}"/>
          </ac:picMkLst>
        </pc:picChg>
      </pc:sldChg>
      <pc:sldChg chg="addSp delSp modSp del mod ord modShow">
        <pc:chgData name="Rabab Gomaa" userId="171d4a888b575b49" providerId="LiveId" clId="{C439E46A-02F9-4069-AD49-271BA61A921F}" dt="2023-05-13T21:10:57.388" v="4310" actId="47"/>
        <pc:sldMkLst>
          <pc:docMk/>
          <pc:sldMk cId="3537926247" sldId="417"/>
        </pc:sldMkLst>
        <pc:spChg chg="mod">
          <ac:chgData name="Rabab Gomaa" userId="171d4a888b575b49" providerId="LiveId" clId="{C439E46A-02F9-4069-AD49-271BA61A921F}" dt="2023-05-13T20:27:00.506" v="3205" actId="20577"/>
          <ac:spMkLst>
            <pc:docMk/>
            <pc:sldMk cId="3537926247" sldId="417"/>
            <ac:spMk id="6" creationId="{00000000-0000-0000-0000-000000000000}"/>
          </ac:spMkLst>
        </pc:spChg>
        <pc:spChg chg="mod">
          <ac:chgData name="Rabab Gomaa" userId="171d4a888b575b49" providerId="LiveId" clId="{C439E46A-02F9-4069-AD49-271BA61A921F}" dt="2023-05-13T20:27:15.855" v="3219" actId="14100"/>
          <ac:spMkLst>
            <pc:docMk/>
            <pc:sldMk cId="3537926247" sldId="417"/>
            <ac:spMk id="7" creationId="{58EA7823-89A4-1C43-3EBE-A3AB538EF68D}"/>
          </ac:spMkLst>
        </pc:spChg>
        <pc:picChg chg="del mod modCrop">
          <ac:chgData name="Rabab Gomaa" userId="171d4a888b575b49" providerId="LiveId" clId="{C439E46A-02F9-4069-AD49-271BA61A921F}" dt="2023-05-13T20:29:09.118" v="3225" actId="478"/>
          <ac:picMkLst>
            <pc:docMk/>
            <pc:sldMk cId="3537926247" sldId="417"/>
            <ac:picMk id="4" creationId="{605BEA52-08F1-D2DB-DE6F-A0234F9B26A9}"/>
          </ac:picMkLst>
        </pc:picChg>
        <pc:picChg chg="add mod">
          <ac:chgData name="Rabab Gomaa" userId="171d4a888b575b49" providerId="LiveId" clId="{C439E46A-02F9-4069-AD49-271BA61A921F}" dt="2023-05-13T20:29:26.812" v="3230" actId="14100"/>
          <ac:picMkLst>
            <pc:docMk/>
            <pc:sldMk cId="3537926247" sldId="417"/>
            <ac:picMk id="9" creationId="{8A0AF171-0537-CE4E-0EE0-57CDE07B847B}"/>
          </ac:picMkLst>
        </pc:picChg>
        <pc:picChg chg="add del mod">
          <ac:chgData name="Rabab Gomaa" userId="171d4a888b575b49" providerId="LiveId" clId="{C439E46A-02F9-4069-AD49-271BA61A921F}" dt="2023-05-13T20:31:09.559" v="3251" actId="478"/>
          <ac:picMkLst>
            <pc:docMk/>
            <pc:sldMk cId="3537926247" sldId="417"/>
            <ac:picMk id="10" creationId="{E4E4CAF8-1C32-4941-6666-7F9A4BA7B51F}"/>
          </ac:picMkLst>
        </pc:picChg>
        <pc:picChg chg="add mod">
          <ac:chgData name="Rabab Gomaa" userId="171d4a888b575b49" providerId="LiveId" clId="{C439E46A-02F9-4069-AD49-271BA61A921F}" dt="2023-05-13T20:31:37.922" v="3255" actId="962"/>
          <ac:picMkLst>
            <pc:docMk/>
            <pc:sldMk cId="3537926247" sldId="417"/>
            <ac:picMk id="12" creationId="{47CE09D5-164E-9234-5728-288EC1722339}"/>
          </ac:picMkLst>
        </pc:picChg>
      </pc:sldChg>
      <pc:sldChg chg="addSp delSp modSp mod ord modNotesTx">
        <pc:chgData name="Rabab Gomaa" userId="171d4a888b575b49" providerId="LiveId" clId="{C439E46A-02F9-4069-AD49-271BA61A921F}" dt="2023-05-14T19:52:38.425" v="7097" actId="20577"/>
        <pc:sldMkLst>
          <pc:docMk/>
          <pc:sldMk cId="1972405515" sldId="418"/>
        </pc:sldMkLst>
        <pc:spChg chg="mod">
          <ac:chgData name="Rabab Gomaa" userId="171d4a888b575b49" providerId="LiveId" clId="{C439E46A-02F9-4069-AD49-271BA61A921F}" dt="2023-05-13T22:34:54.354" v="6291" actId="207"/>
          <ac:spMkLst>
            <pc:docMk/>
            <pc:sldMk cId="1972405515" sldId="418"/>
            <ac:spMk id="2" creationId="{2A2F3F50-F3CF-B0BC-488B-C60F7D52B346}"/>
          </ac:spMkLst>
        </pc:spChg>
        <pc:spChg chg="add mod ord">
          <ac:chgData name="Rabab Gomaa" userId="171d4a888b575b49" providerId="LiveId" clId="{C439E46A-02F9-4069-AD49-271BA61A921F}" dt="2023-05-13T22:44:11.235" v="6482" actId="13244"/>
          <ac:spMkLst>
            <pc:docMk/>
            <pc:sldMk cId="1972405515" sldId="418"/>
            <ac:spMk id="4" creationId="{495F7EE5-2AFE-5D78-07BA-2C05B71525D0}"/>
          </ac:spMkLst>
        </pc:spChg>
        <pc:spChg chg="mod">
          <ac:chgData name="Rabab Gomaa" userId="171d4a888b575b49" providerId="LiveId" clId="{C439E46A-02F9-4069-AD49-271BA61A921F}" dt="2023-05-13T22:31:49.112" v="6181" actId="20577"/>
          <ac:spMkLst>
            <pc:docMk/>
            <pc:sldMk cId="1972405515" sldId="418"/>
            <ac:spMk id="6" creationId="{00000000-0000-0000-0000-000000000000}"/>
          </ac:spMkLst>
        </pc:spChg>
        <pc:spChg chg="del">
          <ac:chgData name="Rabab Gomaa" userId="171d4a888b575b49" providerId="LiveId" clId="{C439E46A-02F9-4069-AD49-271BA61A921F}" dt="2023-05-13T20:25:41.772" v="3189" actId="478"/>
          <ac:spMkLst>
            <pc:docMk/>
            <pc:sldMk cId="1972405515" sldId="418"/>
            <ac:spMk id="7" creationId="{58EA7823-89A4-1C43-3EBE-A3AB538EF68D}"/>
          </ac:spMkLst>
        </pc:spChg>
        <pc:spChg chg="add mod ord">
          <ac:chgData name="Rabab Gomaa" userId="171d4a888b575b49" providerId="LiveId" clId="{C439E46A-02F9-4069-AD49-271BA61A921F}" dt="2023-05-14T19:52:38.425" v="7097" actId="20577"/>
          <ac:spMkLst>
            <pc:docMk/>
            <pc:sldMk cId="1972405515" sldId="418"/>
            <ac:spMk id="8" creationId="{1C0D1013-D062-4307-9A74-A702AFA7D32E}"/>
          </ac:spMkLst>
        </pc:spChg>
        <pc:spChg chg="del">
          <ac:chgData name="Rabab Gomaa" userId="171d4a888b575b49" providerId="LiveId" clId="{C439E46A-02F9-4069-AD49-271BA61A921F}" dt="2023-05-13T20:25:46.282" v="3192" actId="478"/>
          <ac:spMkLst>
            <pc:docMk/>
            <pc:sldMk cId="1972405515" sldId="418"/>
            <ac:spMk id="10" creationId="{AD527CD5-440C-BB92-8EC4-FA897DFE720F}"/>
          </ac:spMkLst>
        </pc:spChg>
        <pc:spChg chg="del">
          <ac:chgData name="Rabab Gomaa" userId="171d4a888b575b49" providerId="LiveId" clId="{C439E46A-02F9-4069-AD49-271BA61A921F}" dt="2023-05-13T20:25:44.096" v="3191" actId="478"/>
          <ac:spMkLst>
            <pc:docMk/>
            <pc:sldMk cId="1972405515" sldId="418"/>
            <ac:spMk id="11" creationId="{A0741582-F7BA-C8FB-00BE-879DD90D96F4}"/>
          </ac:spMkLst>
        </pc:spChg>
        <pc:spChg chg="add mod ord">
          <ac:chgData name="Rabab Gomaa" userId="171d4a888b575b49" providerId="LiveId" clId="{C439E46A-02F9-4069-AD49-271BA61A921F}" dt="2023-05-13T22:44:15.222" v="6484" actId="13244"/>
          <ac:spMkLst>
            <pc:docMk/>
            <pc:sldMk cId="1972405515" sldId="418"/>
            <ac:spMk id="14" creationId="{5FA7A4AA-3EA5-BD74-B3D7-C9DE11A05EDF}"/>
          </ac:spMkLst>
        </pc:spChg>
        <pc:graphicFrameChg chg="ord">
          <ac:chgData name="Rabab Gomaa" userId="171d4a888b575b49" providerId="LiveId" clId="{C439E46A-02F9-4069-AD49-271BA61A921F}" dt="2023-05-13T22:44:00.629" v="6480" actId="13244"/>
          <ac:graphicFrameMkLst>
            <pc:docMk/>
            <pc:sldMk cId="1972405515" sldId="418"/>
            <ac:graphicFrameMk id="12" creationId="{D8DF701D-7B88-58B6-EE8C-751B397BC875}"/>
          </ac:graphicFrameMkLst>
        </pc:graphicFrameChg>
        <pc:picChg chg="add del mod">
          <ac:chgData name="Rabab Gomaa" userId="171d4a888b575b49" providerId="LiveId" clId="{C439E46A-02F9-4069-AD49-271BA61A921F}" dt="2023-05-13T20:56:30.914" v="3902" actId="478"/>
          <ac:picMkLst>
            <pc:docMk/>
            <pc:sldMk cId="1972405515" sldId="418"/>
            <ac:picMk id="3" creationId="{FA37A39C-609C-C5BD-2904-20B7FCEF65A9}"/>
          </ac:picMkLst>
        </pc:picChg>
        <pc:picChg chg="del">
          <ac:chgData name="Rabab Gomaa" userId="171d4a888b575b49" providerId="LiveId" clId="{C439E46A-02F9-4069-AD49-271BA61A921F}" dt="2023-05-13T20:25:42.752" v="3190" actId="478"/>
          <ac:picMkLst>
            <pc:docMk/>
            <pc:sldMk cId="1972405515" sldId="418"/>
            <ac:picMk id="9" creationId="{960828AC-530F-A292-4FC0-C579B85A59C5}"/>
          </ac:picMkLst>
        </pc:picChg>
      </pc:sldChg>
      <pc:sldChg chg="addSp delSp modSp mod ord">
        <pc:chgData name="Rabab Gomaa" userId="171d4a888b575b49" providerId="LiveId" clId="{C439E46A-02F9-4069-AD49-271BA61A921F}" dt="2023-05-14T19:45:52.671" v="7093" actId="20577"/>
        <pc:sldMkLst>
          <pc:docMk/>
          <pc:sldMk cId="3957283745" sldId="419"/>
        </pc:sldMkLst>
        <pc:spChg chg="add del mod">
          <ac:chgData name="Rabab Gomaa" userId="171d4a888b575b49" providerId="LiveId" clId="{C439E46A-02F9-4069-AD49-271BA61A921F}" dt="2023-05-14T19:45:06.681" v="7085"/>
          <ac:spMkLst>
            <pc:docMk/>
            <pc:sldMk cId="3957283745" sldId="419"/>
            <ac:spMk id="2" creationId="{2921334D-7E4B-E477-9FDA-F91701642A20}"/>
          </ac:spMkLst>
        </pc:spChg>
        <pc:spChg chg="add mod">
          <ac:chgData name="Rabab Gomaa" userId="171d4a888b575b49" providerId="LiveId" clId="{C439E46A-02F9-4069-AD49-271BA61A921F}" dt="2023-05-14T19:45:52.671" v="7093" actId="20577"/>
          <ac:spMkLst>
            <pc:docMk/>
            <pc:sldMk cId="3957283745" sldId="419"/>
            <ac:spMk id="4" creationId="{C32144C1-B80D-83D0-9863-CB2B0F66EE62}"/>
          </ac:spMkLst>
        </pc:spChg>
        <pc:spChg chg="mod">
          <ac:chgData name="Rabab Gomaa" userId="171d4a888b575b49" providerId="LiveId" clId="{C439E46A-02F9-4069-AD49-271BA61A921F}" dt="2023-05-13T21:12:43.021" v="4324" actId="20577"/>
          <ac:spMkLst>
            <pc:docMk/>
            <pc:sldMk cId="3957283745" sldId="419"/>
            <ac:spMk id="6" creationId="{00000000-0000-0000-0000-000000000000}"/>
          </ac:spMkLst>
        </pc:spChg>
        <pc:spChg chg="del mod">
          <ac:chgData name="Rabab Gomaa" userId="171d4a888b575b49" providerId="LiveId" clId="{C439E46A-02F9-4069-AD49-271BA61A921F}" dt="2023-05-14T19:45:10.062" v="7086" actId="478"/>
          <ac:spMkLst>
            <pc:docMk/>
            <pc:sldMk cId="3957283745" sldId="419"/>
            <ac:spMk id="7" creationId="{58EA7823-89A4-1C43-3EBE-A3AB538EF68D}"/>
          </ac:spMkLst>
        </pc:spChg>
      </pc:sldChg>
      <pc:sldChg chg="modSp mod modNotesTx">
        <pc:chgData name="Rabab Gomaa" userId="171d4a888b575b49" providerId="LiveId" clId="{C439E46A-02F9-4069-AD49-271BA61A921F}" dt="2023-05-13T23:26:06.381" v="7046" actId="20577"/>
        <pc:sldMkLst>
          <pc:docMk/>
          <pc:sldMk cId="3413380888" sldId="421"/>
        </pc:sldMkLst>
        <pc:spChg chg="mod">
          <ac:chgData name="Rabab Gomaa" userId="171d4a888b575b49" providerId="LiveId" clId="{C439E46A-02F9-4069-AD49-271BA61A921F}" dt="2023-05-13T23:21:41.029" v="6651" actId="20577"/>
          <ac:spMkLst>
            <pc:docMk/>
            <pc:sldMk cId="3413380888" sldId="421"/>
            <ac:spMk id="6" creationId="{00000000-0000-0000-0000-000000000000}"/>
          </ac:spMkLst>
        </pc:spChg>
        <pc:spChg chg="mod">
          <ac:chgData name="Rabab Gomaa" userId="171d4a888b575b49" providerId="LiveId" clId="{C439E46A-02F9-4069-AD49-271BA61A921F}" dt="2023-05-13T22:24:20.999" v="5991" actId="20577"/>
          <ac:spMkLst>
            <pc:docMk/>
            <pc:sldMk cId="3413380888" sldId="421"/>
            <ac:spMk id="8" creationId="{00000000-0000-0000-0000-000000000000}"/>
          </ac:spMkLst>
        </pc:spChg>
        <pc:graphicFrameChg chg="mod modGraphic">
          <ac:chgData name="Rabab Gomaa" userId="171d4a888b575b49" providerId="LiveId" clId="{C439E46A-02F9-4069-AD49-271BA61A921F}" dt="2023-05-13T22:24:57.685" v="6004" actId="1038"/>
          <ac:graphicFrameMkLst>
            <pc:docMk/>
            <pc:sldMk cId="3413380888" sldId="421"/>
            <ac:graphicFrameMk id="13" creationId="{0656EDC7-9EE1-74ED-A76B-DF4D63F75F3B}"/>
          </ac:graphicFrameMkLst>
        </pc:graphicFrameChg>
      </pc:sldChg>
      <pc:sldChg chg="add del">
        <pc:chgData name="Rabab Gomaa" userId="171d4a888b575b49" providerId="LiveId" clId="{C439E46A-02F9-4069-AD49-271BA61A921F}" dt="2023-05-13T19:19:19.236" v="2783" actId="2696"/>
        <pc:sldMkLst>
          <pc:docMk/>
          <pc:sldMk cId="663169165" sldId="425"/>
        </pc:sldMkLst>
      </pc:sldChg>
      <pc:sldChg chg="addSp modSp add mod modNotesTx">
        <pc:chgData name="Rabab Gomaa" userId="171d4a888b575b49" providerId="LiveId" clId="{C439E46A-02F9-4069-AD49-271BA61A921F}" dt="2023-05-13T22:39:19.177" v="6425" actId="13244"/>
        <pc:sldMkLst>
          <pc:docMk/>
          <pc:sldMk cId="3628392338" sldId="426"/>
        </pc:sldMkLst>
        <pc:spChg chg="mod ord">
          <ac:chgData name="Rabab Gomaa" userId="171d4a888b575b49" providerId="LiveId" clId="{C439E46A-02F9-4069-AD49-271BA61A921F}" dt="2023-05-13T22:38:34.054" v="6408" actId="13244"/>
          <ac:spMkLst>
            <pc:docMk/>
            <pc:sldMk cId="3628392338" sldId="426"/>
            <ac:spMk id="2" creationId="{844C8196-FD3A-D015-5295-D973E7B0EA41}"/>
          </ac:spMkLst>
        </pc:spChg>
        <pc:spChg chg="add mod ord">
          <ac:chgData name="Rabab Gomaa" userId="171d4a888b575b49" providerId="LiveId" clId="{C439E46A-02F9-4069-AD49-271BA61A921F}" dt="2023-05-13T22:39:19.177" v="6425" actId="13244"/>
          <ac:spMkLst>
            <pc:docMk/>
            <pc:sldMk cId="3628392338" sldId="426"/>
            <ac:spMk id="3" creationId="{73E2D8FA-BA5F-4736-4B8D-D5EE34D85CA4}"/>
          </ac:spMkLst>
        </pc:spChg>
        <pc:spChg chg="mod">
          <ac:chgData name="Rabab Gomaa" userId="171d4a888b575b49" providerId="LiveId" clId="{C439E46A-02F9-4069-AD49-271BA61A921F}" dt="2023-05-13T19:21:19.749" v="2825" actId="20577"/>
          <ac:spMkLst>
            <pc:docMk/>
            <pc:sldMk cId="3628392338" sldId="426"/>
            <ac:spMk id="6" creationId="{00000000-0000-0000-0000-000000000000}"/>
          </ac:spMkLst>
        </pc:spChg>
        <pc:spChg chg="mod ord">
          <ac:chgData name="Rabab Gomaa" userId="171d4a888b575b49" providerId="LiveId" clId="{C439E46A-02F9-4069-AD49-271BA61A921F}" dt="2023-05-13T22:38:53.250" v="6411" actId="13244"/>
          <ac:spMkLst>
            <pc:docMk/>
            <pc:sldMk cId="3628392338" sldId="426"/>
            <ac:spMk id="10" creationId="{9DC69C6E-0F4C-B9D1-FCE9-00AF946545D2}"/>
          </ac:spMkLst>
        </pc:spChg>
        <pc:spChg chg="mod ord">
          <ac:chgData name="Rabab Gomaa" userId="171d4a888b575b49" providerId="LiveId" clId="{C439E46A-02F9-4069-AD49-271BA61A921F}" dt="2023-05-13T22:38:58.213" v="6413" actId="13244"/>
          <ac:spMkLst>
            <pc:docMk/>
            <pc:sldMk cId="3628392338" sldId="426"/>
            <ac:spMk id="11" creationId="{C6E70DA6-0796-22C5-446A-CC12B89A4E3D}"/>
          </ac:spMkLst>
        </pc:spChg>
        <pc:graphicFrameChg chg="mod ord modGraphic">
          <ac:chgData name="Rabab Gomaa" userId="171d4a888b575b49" providerId="LiveId" clId="{C439E46A-02F9-4069-AD49-271BA61A921F}" dt="2023-05-13T22:38:40.630" v="6409" actId="13244"/>
          <ac:graphicFrameMkLst>
            <pc:docMk/>
            <pc:sldMk cId="3628392338" sldId="426"/>
            <ac:graphicFrameMk id="12" creationId="{82C0E424-FE6E-FA7E-E0B2-4D033C09DB73}"/>
          </ac:graphicFrameMkLst>
        </pc:graphicFrameChg>
        <pc:picChg chg="mod">
          <ac:chgData name="Rabab Gomaa" userId="171d4a888b575b49" providerId="LiveId" clId="{C439E46A-02F9-4069-AD49-271BA61A921F}" dt="2023-05-13T22:39:03.527" v="6422" actId="1036"/>
          <ac:picMkLst>
            <pc:docMk/>
            <pc:sldMk cId="3628392338" sldId="426"/>
            <ac:picMk id="4098" creationId="{3331F1CD-E898-9D51-E4BC-68E9E837D90D}"/>
          </ac:picMkLst>
        </pc:picChg>
        <pc:picChg chg="mod">
          <ac:chgData name="Rabab Gomaa" userId="171d4a888b575b49" providerId="LiveId" clId="{C439E46A-02F9-4069-AD49-271BA61A921F}" dt="2023-05-13T22:39:03.527" v="6422" actId="1036"/>
          <ac:picMkLst>
            <pc:docMk/>
            <pc:sldMk cId="3628392338" sldId="426"/>
            <ac:picMk id="4104" creationId="{FE7388E2-C266-3D6F-123E-519A5D60E03A}"/>
          </ac:picMkLst>
        </pc:picChg>
      </pc:sldChg>
      <pc:sldChg chg="addSp delSp modSp add del mod modShow">
        <pc:chgData name="Rabab Gomaa" userId="171d4a888b575b49" providerId="LiveId" clId="{C439E46A-02F9-4069-AD49-271BA61A921F}" dt="2023-05-13T21:11:00.480" v="4313" actId="47"/>
        <pc:sldMkLst>
          <pc:docMk/>
          <pc:sldMk cId="833524530" sldId="427"/>
        </pc:sldMkLst>
        <pc:spChg chg="del">
          <ac:chgData name="Rabab Gomaa" userId="171d4a888b575b49" providerId="LiveId" clId="{C439E46A-02F9-4069-AD49-271BA61A921F}" dt="2023-05-13T19:56:51.602" v="2962" actId="478"/>
          <ac:spMkLst>
            <pc:docMk/>
            <pc:sldMk cId="833524530" sldId="427"/>
            <ac:spMk id="3" creationId="{39B158FF-B603-8CD5-5A2E-549033228F53}"/>
          </ac:spMkLst>
        </pc:spChg>
        <pc:spChg chg="add del mod">
          <ac:chgData name="Rabab Gomaa" userId="171d4a888b575b49" providerId="LiveId" clId="{C439E46A-02F9-4069-AD49-271BA61A921F}" dt="2023-05-13T19:44:41.564" v="2914"/>
          <ac:spMkLst>
            <pc:docMk/>
            <pc:sldMk cId="833524530" sldId="427"/>
            <ac:spMk id="4" creationId="{D9D79B22-264D-4446-308C-6C32BFEE67CB}"/>
          </ac:spMkLst>
        </pc:spChg>
        <pc:spChg chg="add del mod">
          <ac:chgData name="Rabab Gomaa" userId="171d4a888b575b49" providerId="LiveId" clId="{C439E46A-02F9-4069-AD49-271BA61A921F}" dt="2023-05-13T19:44:47.796" v="2916" actId="478"/>
          <ac:spMkLst>
            <pc:docMk/>
            <pc:sldMk cId="833524530" sldId="427"/>
            <ac:spMk id="7" creationId="{4DB10781-97C4-356A-C98D-B1B608528F80}"/>
          </ac:spMkLst>
        </pc:spChg>
        <pc:spChg chg="del">
          <ac:chgData name="Rabab Gomaa" userId="171d4a888b575b49" providerId="LiveId" clId="{C439E46A-02F9-4069-AD49-271BA61A921F}" dt="2023-05-13T19:56:36.207" v="2954" actId="478"/>
          <ac:spMkLst>
            <pc:docMk/>
            <pc:sldMk cId="833524530" sldId="427"/>
            <ac:spMk id="8" creationId="{00000000-0000-0000-0000-000000000000}"/>
          </ac:spMkLst>
        </pc:spChg>
        <pc:spChg chg="add mod">
          <ac:chgData name="Rabab Gomaa" userId="171d4a888b575b49" providerId="LiveId" clId="{C439E46A-02F9-4069-AD49-271BA61A921F}" dt="2023-05-13T19:44:48.571" v="2917"/>
          <ac:spMkLst>
            <pc:docMk/>
            <pc:sldMk cId="833524530" sldId="427"/>
            <ac:spMk id="9" creationId="{0B5AA32A-C593-1ED4-A24B-5AE617E848CC}"/>
          </ac:spMkLst>
        </pc:spChg>
        <pc:spChg chg="add del mod">
          <ac:chgData name="Rabab Gomaa" userId="171d4a888b575b49" providerId="LiveId" clId="{C439E46A-02F9-4069-AD49-271BA61A921F}" dt="2023-05-13T19:56:45.407" v="2959" actId="478"/>
          <ac:spMkLst>
            <pc:docMk/>
            <pc:sldMk cId="833524530" sldId="427"/>
            <ac:spMk id="11" creationId="{DEE8953A-D14A-2980-A4F6-AF5AE5E96C42}"/>
          </ac:spMkLst>
        </pc:spChg>
        <pc:spChg chg="add del mod">
          <ac:chgData name="Rabab Gomaa" userId="171d4a888b575b49" providerId="LiveId" clId="{C439E46A-02F9-4069-AD49-271BA61A921F}" dt="2023-05-13T19:56:39.454" v="2955" actId="478"/>
          <ac:spMkLst>
            <pc:docMk/>
            <pc:sldMk cId="833524530" sldId="427"/>
            <ac:spMk id="15" creationId="{94FEE902-9758-3089-4D51-3087825E7618}"/>
          </ac:spMkLst>
        </pc:spChg>
        <pc:spChg chg="del">
          <ac:chgData name="Rabab Gomaa" userId="171d4a888b575b49" providerId="LiveId" clId="{C439E46A-02F9-4069-AD49-271BA61A921F}" dt="2023-05-13T19:44:43.615" v="2915" actId="478"/>
          <ac:spMkLst>
            <pc:docMk/>
            <pc:sldMk cId="833524530" sldId="427"/>
            <ac:spMk id="17" creationId="{EEC20FA9-D415-FB86-996D-57C23B69C560}"/>
          </ac:spMkLst>
        </pc:spChg>
        <pc:picChg chg="mod">
          <ac:chgData name="Rabab Gomaa" userId="171d4a888b575b49" providerId="LiveId" clId="{C439E46A-02F9-4069-AD49-271BA61A921F}" dt="2023-05-13T19:59:27.622" v="3028" actId="1076"/>
          <ac:picMkLst>
            <pc:docMk/>
            <pc:sldMk cId="833524530" sldId="427"/>
            <ac:picMk id="2" creationId="{9B2FAFAC-B3CA-2FF9-99A8-D7F3A495325B}"/>
          </ac:picMkLst>
        </pc:picChg>
        <pc:picChg chg="add del mod">
          <ac:chgData name="Rabab Gomaa" userId="171d4a888b575b49" providerId="LiveId" clId="{C439E46A-02F9-4069-AD49-271BA61A921F}" dt="2023-05-13T19:56:33.264" v="2953" actId="478"/>
          <ac:picMkLst>
            <pc:docMk/>
            <pc:sldMk cId="833524530" sldId="427"/>
            <ac:picMk id="10" creationId="{A6942F6E-8C25-ED10-CEA9-B9935301DA27}"/>
          </ac:picMkLst>
        </pc:picChg>
        <pc:picChg chg="mod">
          <ac:chgData name="Rabab Gomaa" userId="171d4a888b575b49" providerId="LiveId" clId="{C439E46A-02F9-4069-AD49-271BA61A921F}" dt="2023-05-13T19:59:29.378" v="3029" actId="1076"/>
          <ac:picMkLst>
            <pc:docMk/>
            <pc:sldMk cId="833524530" sldId="427"/>
            <ac:picMk id="12" creationId="{5FA4F3A3-E107-6740-8ADD-46332FBA05DC}"/>
          </ac:picMkLst>
        </pc:picChg>
        <pc:picChg chg="add del mod">
          <ac:chgData name="Rabab Gomaa" userId="171d4a888b575b49" providerId="LiveId" clId="{C439E46A-02F9-4069-AD49-271BA61A921F}" dt="2023-05-13T19:59:20.518" v="3026" actId="478"/>
          <ac:picMkLst>
            <pc:docMk/>
            <pc:sldMk cId="833524530" sldId="427"/>
            <ac:picMk id="16" creationId="{9A2E75AC-1543-17FC-488E-B9AB5C2CC666}"/>
          </ac:picMkLst>
        </pc:picChg>
        <pc:picChg chg="add del mod">
          <ac:chgData name="Rabab Gomaa" userId="171d4a888b575b49" providerId="LiveId" clId="{C439E46A-02F9-4069-AD49-271BA61A921F}" dt="2023-05-13T19:59:22.590" v="3027" actId="478"/>
          <ac:picMkLst>
            <pc:docMk/>
            <pc:sldMk cId="833524530" sldId="427"/>
            <ac:picMk id="19" creationId="{1414A16D-6D89-A3A2-04AC-5AEF80D5B6F5}"/>
          </ac:picMkLst>
        </pc:picChg>
        <pc:cxnChg chg="mod">
          <ac:chgData name="Rabab Gomaa" userId="171d4a888b575b49" providerId="LiveId" clId="{C439E46A-02F9-4069-AD49-271BA61A921F}" dt="2023-05-13T19:59:32.160" v="3031" actId="1076"/>
          <ac:cxnSpMkLst>
            <pc:docMk/>
            <pc:sldMk cId="833524530" sldId="427"/>
            <ac:cxnSpMk id="14" creationId="{166E5795-B81A-59FE-1C30-7D609FD961E8}"/>
          </ac:cxnSpMkLst>
        </pc:cxnChg>
      </pc:sldChg>
      <pc:sldChg chg="addSp delSp modSp add del mod ord modShow">
        <pc:chgData name="Rabab Gomaa" userId="171d4a888b575b49" providerId="LiveId" clId="{C439E46A-02F9-4069-AD49-271BA61A921F}" dt="2023-05-13T21:11:01.316" v="4314" actId="47"/>
        <pc:sldMkLst>
          <pc:docMk/>
          <pc:sldMk cId="3121202956" sldId="486"/>
        </pc:sldMkLst>
        <pc:spChg chg="add del mod">
          <ac:chgData name="Rabab Gomaa" userId="171d4a888b575b49" providerId="LiveId" clId="{C439E46A-02F9-4069-AD49-271BA61A921F}" dt="2023-05-13T19:45:01.396" v="2920" actId="478"/>
          <ac:spMkLst>
            <pc:docMk/>
            <pc:sldMk cId="3121202956" sldId="486"/>
            <ac:spMk id="3" creationId="{631AD20F-A1CA-F22A-0E8E-F42D6A7314B1}"/>
          </ac:spMkLst>
        </pc:spChg>
        <pc:spChg chg="add mod">
          <ac:chgData name="Rabab Gomaa" userId="171d4a888b575b49" providerId="LiveId" clId="{C439E46A-02F9-4069-AD49-271BA61A921F}" dt="2023-05-13T19:45:02.225" v="2922"/>
          <ac:spMkLst>
            <pc:docMk/>
            <pc:sldMk cId="3121202956" sldId="486"/>
            <ac:spMk id="4" creationId="{37953E21-F063-C8A0-7C55-BF608B02A994}"/>
          </ac:spMkLst>
        </pc:spChg>
        <pc:spChg chg="del mod">
          <ac:chgData name="Rabab Gomaa" userId="171d4a888b575b49" providerId="LiveId" clId="{C439E46A-02F9-4069-AD49-271BA61A921F}" dt="2023-05-13T19:56:21.979" v="2949" actId="478"/>
          <ac:spMkLst>
            <pc:docMk/>
            <pc:sldMk cId="3121202956" sldId="486"/>
            <ac:spMk id="7" creationId="{989FD011-A4DB-C1F5-23A7-103C34DF13FF}"/>
          </ac:spMkLst>
        </pc:spChg>
        <pc:spChg chg="del">
          <ac:chgData name="Rabab Gomaa" userId="171d4a888b575b49" providerId="LiveId" clId="{C439E46A-02F9-4069-AD49-271BA61A921F}" dt="2023-05-13T19:56:26.026" v="2951" actId="478"/>
          <ac:spMkLst>
            <pc:docMk/>
            <pc:sldMk cId="3121202956" sldId="486"/>
            <ac:spMk id="10" creationId="{C408A81A-B4C9-920E-2BF9-5413352D02AF}"/>
          </ac:spMkLst>
        </pc:spChg>
        <pc:spChg chg="del">
          <ac:chgData name="Rabab Gomaa" userId="171d4a888b575b49" providerId="LiveId" clId="{C439E46A-02F9-4069-AD49-271BA61A921F}" dt="2023-05-13T19:44:55.827" v="2919" actId="478"/>
          <ac:spMkLst>
            <pc:docMk/>
            <pc:sldMk cId="3121202956" sldId="486"/>
            <ac:spMk id="19" creationId="{387256E1-F911-CBD4-9E54-062B0C0CF165}"/>
          </ac:spMkLst>
        </pc:spChg>
        <pc:picChg chg="add del mod">
          <ac:chgData name="Rabab Gomaa" userId="171d4a888b575b49" providerId="LiveId" clId="{C439E46A-02F9-4069-AD49-271BA61A921F}" dt="2023-05-13T19:58:23.995" v="3024" actId="478"/>
          <ac:picMkLst>
            <pc:docMk/>
            <pc:sldMk cId="3121202956" sldId="486"/>
            <ac:picMk id="6" creationId="{35ED106C-8AEB-04CE-2523-8A4AECAE9BEE}"/>
          </ac:picMkLst>
        </pc:picChg>
      </pc:sldChg>
      <pc:sldChg chg="add del">
        <pc:chgData name="Rabab Gomaa" userId="171d4a888b575b49" providerId="LiveId" clId="{C439E46A-02F9-4069-AD49-271BA61A921F}" dt="2023-05-13T21:11:30.596" v="4319" actId="47"/>
        <pc:sldMkLst>
          <pc:docMk/>
          <pc:sldMk cId="1904848565" sldId="487"/>
        </pc:sldMkLst>
      </pc:sldChg>
      <pc:sldChg chg="modSp add mod ord">
        <pc:chgData name="Rabab Gomaa" userId="171d4a888b575b49" providerId="LiveId" clId="{C439E46A-02F9-4069-AD49-271BA61A921F}" dt="2023-05-14T19:43:44.246" v="7082"/>
        <pc:sldMkLst>
          <pc:docMk/>
          <pc:sldMk cId="1294104149" sldId="488"/>
        </pc:sldMkLst>
        <pc:spChg chg="mod">
          <ac:chgData name="Rabab Gomaa" userId="171d4a888b575b49" providerId="LiveId" clId="{C439E46A-02F9-4069-AD49-271BA61A921F}" dt="2023-05-13T20:58:43.072" v="3914" actId="20577"/>
          <ac:spMkLst>
            <pc:docMk/>
            <pc:sldMk cId="1294104149" sldId="488"/>
            <ac:spMk id="6" creationId="{00000000-0000-0000-0000-000000000000}"/>
          </ac:spMkLst>
        </pc:spChg>
        <pc:spChg chg="mod">
          <ac:chgData name="Rabab Gomaa" userId="171d4a888b575b49" providerId="LiveId" clId="{C439E46A-02F9-4069-AD49-271BA61A921F}" dt="2023-05-13T20:59:09.384" v="3932" actId="113"/>
          <ac:spMkLst>
            <pc:docMk/>
            <pc:sldMk cId="1294104149" sldId="488"/>
            <ac:spMk id="7" creationId="{58EA7823-89A4-1C43-3EBE-A3AB538EF68D}"/>
          </ac:spMkLst>
        </pc:spChg>
      </pc:sldChg>
      <pc:sldChg chg="addSp modSp add del mod modShow">
        <pc:chgData name="Rabab Gomaa" userId="171d4a888b575b49" providerId="LiveId" clId="{C439E46A-02F9-4069-AD49-271BA61A921F}" dt="2023-05-13T21:10:59.029" v="4312" actId="47"/>
        <pc:sldMkLst>
          <pc:docMk/>
          <pc:sldMk cId="2693335238" sldId="489"/>
        </pc:sldMkLst>
        <pc:spChg chg="mod">
          <ac:chgData name="Rabab Gomaa" userId="171d4a888b575b49" providerId="LiveId" clId="{C439E46A-02F9-4069-AD49-271BA61A921F}" dt="2023-05-13T20:30:09.007" v="3243" actId="20577"/>
          <ac:spMkLst>
            <pc:docMk/>
            <pc:sldMk cId="2693335238" sldId="489"/>
            <ac:spMk id="6" creationId="{00000000-0000-0000-0000-000000000000}"/>
          </ac:spMkLst>
        </pc:spChg>
        <pc:spChg chg="add mod">
          <ac:chgData name="Rabab Gomaa" userId="171d4a888b575b49" providerId="LiveId" clId="{C439E46A-02F9-4069-AD49-271BA61A921F}" dt="2023-05-13T20:29:49.502" v="3233" actId="1076"/>
          <ac:spMkLst>
            <pc:docMk/>
            <pc:sldMk cId="2693335238" sldId="489"/>
            <ac:spMk id="9" creationId="{D290AAD0-DE06-8B7D-20D7-6D02D3277E97}"/>
          </ac:spMkLst>
        </pc:spChg>
        <pc:picChg chg="add mod">
          <ac:chgData name="Rabab Gomaa" userId="171d4a888b575b49" providerId="LiveId" clId="{C439E46A-02F9-4069-AD49-271BA61A921F}" dt="2023-05-13T20:29:54.788" v="3234" actId="1076"/>
          <ac:picMkLst>
            <pc:docMk/>
            <pc:sldMk cId="2693335238" sldId="489"/>
            <ac:picMk id="3" creationId="{53FEEA98-9DE9-F611-EC18-69EE384DCC0A}"/>
          </ac:picMkLst>
        </pc:picChg>
        <pc:picChg chg="mod modCrop">
          <ac:chgData name="Rabab Gomaa" userId="171d4a888b575b49" providerId="LiveId" clId="{C439E46A-02F9-4069-AD49-271BA61A921F}" dt="2023-05-13T20:30:43.156" v="3246" actId="732"/>
          <ac:picMkLst>
            <pc:docMk/>
            <pc:sldMk cId="2693335238" sldId="489"/>
            <ac:picMk id="4" creationId="{605BEA52-08F1-D2DB-DE6F-A0234F9B26A9}"/>
          </ac:picMkLst>
        </pc:picChg>
      </pc:sldChg>
      <pc:sldChg chg="modSp add del mod ord modShow">
        <pc:chgData name="Rabab Gomaa" userId="171d4a888b575b49" providerId="LiveId" clId="{C439E46A-02F9-4069-AD49-271BA61A921F}" dt="2023-05-13T21:10:58.072" v="4311" actId="47"/>
        <pc:sldMkLst>
          <pc:docMk/>
          <pc:sldMk cId="826146480" sldId="490"/>
        </pc:sldMkLst>
        <pc:picChg chg="mod modCrop">
          <ac:chgData name="Rabab Gomaa" userId="171d4a888b575b49" providerId="LiveId" clId="{C439E46A-02F9-4069-AD49-271BA61A921F}" dt="2023-05-13T20:32:03.857" v="3263" actId="1076"/>
          <ac:picMkLst>
            <pc:docMk/>
            <pc:sldMk cId="826146480" sldId="490"/>
            <ac:picMk id="9" creationId="{8A0AF171-0537-CE4E-0EE0-57CDE07B847B}"/>
          </ac:picMkLst>
        </pc:picChg>
        <pc:picChg chg="mod">
          <ac:chgData name="Rabab Gomaa" userId="171d4a888b575b49" providerId="LiveId" clId="{C439E46A-02F9-4069-AD49-271BA61A921F}" dt="2023-05-13T20:32:10.298" v="3264" actId="1076"/>
          <ac:picMkLst>
            <pc:docMk/>
            <pc:sldMk cId="826146480" sldId="490"/>
            <ac:picMk id="12" creationId="{47CE09D5-164E-9234-5728-288EC1722339}"/>
          </ac:picMkLst>
        </pc:picChg>
      </pc:sldChg>
      <pc:sldChg chg="delSp modSp add mod ord modNotesTx">
        <pc:chgData name="Rabab Gomaa" userId="171d4a888b575b49" providerId="LiveId" clId="{C439E46A-02F9-4069-AD49-271BA61A921F}" dt="2023-05-13T23:31:22.809" v="7053" actId="20577"/>
        <pc:sldMkLst>
          <pc:docMk/>
          <pc:sldMk cId="652260535" sldId="491"/>
        </pc:sldMkLst>
        <pc:spChg chg="mod">
          <ac:chgData name="Rabab Gomaa" userId="171d4a888b575b49" providerId="LiveId" clId="{C439E46A-02F9-4069-AD49-271BA61A921F}" dt="2023-05-13T23:31:22.809" v="7053" actId="20577"/>
          <ac:spMkLst>
            <pc:docMk/>
            <pc:sldMk cId="652260535" sldId="491"/>
            <ac:spMk id="2" creationId="{2A2F3F50-F3CF-B0BC-488B-C60F7D52B346}"/>
          </ac:spMkLst>
        </pc:spChg>
        <pc:spChg chg="mod">
          <ac:chgData name="Rabab Gomaa" userId="171d4a888b575b49" providerId="LiveId" clId="{C439E46A-02F9-4069-AD49-271BA61A921F}" dt="2023-05-13T21:50:16.481" v="5203" actId="20577"/>
          <ac:spMkLst>
            <pc:docMk/>
            <pc:sldMk cId="652260535" sldId="491"/>
            <ac:spMk id="6" creationId="{00000000-0000-0000-0000-000000000000}"/>
          </ac:spMkLst>
        </pc:spChg>
        <pc:spChg chg="del">
          <ac:chgData name="Rabab Gomaa" userId="171d4a888b575b49" providerId="LiveId" clId="{C439E46A-02F9-4069-AD49-271BA61A921F}" dt="2023-05-13T20:32:58.755" v="3298" actId="478"/>
          <ac:spMkLst>
            <pc:docMk/>
            <pc:sldMk cId="652260535" sldId="491"/>
            <ac:spMk id="7" creationId="{58EA7823-89A4-1C43-3EBE-A3AB538EF68D}"/>
          </ac:spMkLst>
        </pc:spChg>
        <pc:picChg chg="mod ord">
          <ac:chgData name="Rabab Gomaa" userId="171d4a888b575b49" providerId="LiveId" clId="{C439E46A-02F9-4069-AD49-271BA61A921F}" dt="2023-05-13T22:43:24.808" v="6475" actId="13244"/>
          <ac:picMkLst>
            <pc:docMk/>
            <pc:sldMk cId="652260535" sldId="491"/>
            <ac:picMk id="9" creationId="{8A0AF171-0537-CE4E-0EE0-57CDE07B847B}"/>
          </ac:picMkLst>
        </pc:picChg>
        <pc:picChg chg="del">
          <ac:chgData name="Rabab Gomaa" userId="171d4a888b575b49" providerId="LiveId" clId="{C439E46A-02F9-4069-AD49-271BA61A921F}" dt="2023-05-13T20:32:38.606" v="3266" actId="478"/>
          <ac:picMkLst>
            <pc:docMk/>
            <pc:sldMk cId="652260535" sldId="491"/>
            <ac:picMk id="12" creationId="{47CE09D5-164E-9234-5728-288EC1722339}"/>
          </ac:picMkLst>
        </pc:picChg>
      </pc:sldChg>
      <pc:sldChg chg="add ord">
        <pc:chgData name="Rabab Gomaa" userId="171d4a888b575b49" providerId="LiveId" clId="{C439E46A-02F9-4069-AD49-271BA61A921F}" dt="2023-05-13T21:26:01.479" v="4414"/>
        <pc:sldMkLst>
          <pc:docMk/>
          <pc:sldMk cId="1880054389" sldId="492"/>
        </pc:sldMkLst>
      </pc:sldChg>
      <pc:sldChg chg="addSp modSp add del mod">
        <pc:chgData name="Rabab Gomaa" userId="171d4a888b575b49" providerId="LiveId" clId="{C439E46A-02F9-4069-AD49-271BA61A921F}" dt="2023-05-13T22:45:20.594" v="6493" actId="47"/>
        <pc:sldMkLst>
          <pc:docMk/>
          <pc:sldMk cId="1996173739" sldId="493"/>
        </pc:sldMkLst>
        <pc:spChg chg="ord">
          <ac:chgData name="Rabab Gomaa" userId="171d4a888b575b49" providerId="LiveId" clId="{C439E46A-02F9-4069-AD49-271BA61A921F}" dt="2023-05-13T22:41:48.948" v="6460" actId="13244"/>
          <ac:spMkLst>
            <pc:docMk/>
            <pc:sldMk cId="1996173739" sldId="493"/>
            <ac:spMk id="2" creationId="{F49D263C-9858-2BE3-C407-F693674EA27D}"/>
          </ac:spMkLst>
        </pc:spChg>
        <pc:spChg chg="mod">
          <ac:chgData name="Rabab Gomaa" userId="171d4a888b575b49" providerId="LiveId" clId="{C439E46A-02F9-4069-AD49-271BA61A921F}" dt="2023-05-13T22:40:52.683" v="6448" actId="164"/>
          <ac:spMkLst>
            <pc:docMk/>
            <pc:sldMk cId="1996173739" sldId="493"/>
            <ac:spMk id="7" creationId="{A37443F5-CD62-B96B-D89A-AEA42FC942FC}"/>
          </ac:spMkLst>
        </pc:spChg>
        <pc:spChg chg="mod ord">
          <ac:chgData name="Rabab Gomaa" userId="171d4a888b575b49" providerId="LiveId" clId="{C439E46A-02F9-4069-AD49-271BA61A921F}" dt="2023-05-13T22:41:34.434" v="6455"/>
          <ac:spMkLst>
            <pc:docMk/>
            <pc:sldMk cId="1996173739" sldId="493"/>
            <ac:spMk id="8" creationId="{10FD5BF1-EE21-6E6F-98CB-5087F5ED7E28}"/>
          </ac:spMkLst>
        </pc:spChg>
        <pc:spChg chg="mod">
          <ac:chgData name="Rabab Gomaa" userId="171d4a888b575b49" providerId="LiveId" clId="{C439E46A-02F9-4069-AD49-271BA61A921F}" dt="2023-05-13T22:40:52.683" v="6448" actId="164"/>
          <ac:spMkLst>
            <pc:docMk/>
            <pc:sldMk cId="1996173739" sldId="493"/>
            <ac:spMk id="9" creationId="{02386A39-9D6E-C3C6-A9AF-3986CF431F44}"/>
          </ac:spMkLst>
        </pc:spChg>
        <pc:spChg chg="mod">
          <ac:chgData name="Rabab Gomaa" userId="171d4a888b575b49" providerId="LiveId" clId="{C439E46A-02F9-4069-AD49-271BA61A921F}" dt="2023-05-13T22:40:52.683" v="6448" actId="164"/>
          <ac:spMkLst>
            <pc:docMk/>
            <pc:sldMk cId="1996173739" sldId="493"/>
            <ac:spMk id="10" creationId="{401D68BC-757C-AD0B-0E7C-2ACEE6A9D8CC}"/>
          </ac:spMkLst>
        </pc:spChg>
        <pc:spChg chg="mod">
          <ac:chgData name="Rabab Gomaa" userId="171d4a888b575b49" providerId="LiveId" clId="{C439E46A-02F9-4069-AD49-271BA61A921F}" dt="2023-05-13T22:40:52.683" v="6448" actId="164"/>
          <ac:spMkLst>
            <pc:docMk/>
            <pc:sldMk cId="1996173739" sldId="493"/>
            <ac:spMk id="11" creationId="{F36CA31D-8CF6-684B-F3E3-0928ECE7796B}"/>
          </ac:spMkLst>
        </pc:spChg>
        <pc:grpChg chg="mod">
          <ac:chgData name="Rabab Gomaa" userId="171d4a888b575b49" providerId="LiveId" clId="{C439E46A-02F9-4069-AD49-271BA61A921F}" dt="2023-05-13T22:40:52.683" v="6448" actId="164"/>
          <ac:grpSpMkLst>
            <pc:docMk/>
            <pc:sldMk cId="1996173739" sldId="493"/>
            <ac:grpSpMk id="4" creationId="{DE4A6F27-508D-AC47-EFCA-3B209D4FE3DD}"/>
          </ac:grpSpMkLst>
        </pc:grpChg>
        <pc:grpChg chg="add mod">
          <ac:chgData name="Rabab Gomaa" userId="171d4a888b575b49" providerId="LiveId" clId="{C439E46A-02F9-4069-AD49-271BA61A921F}" dt="2023-05-13T22:41:44.916" v="6457" actId="962"/>
          <ac:grpSpMkLst>
            <pc:docMk/>
            <pc:sldMk cId="1996173739" sldId="493"/>
            <ac:grpSpMk id="12" creationId="{E2D028FF-E353-2F2C-C6F4-42D61244459C}"/>
          </ac:grpSpMkLst>
        </pc:grpChg>
      </pc:sldChg>
      <pc:sldChg chg="addSp delSp modSp add mod modNotesTx">
        <pc:chgData name="Rabab Gomaa" userId="171d4a888b575b49" providerId="LiveId" clId="{C439E46A-02F9-4069-AD49-271BA61A921F}" dt="2023-05-13T22:40:06.480" v="6443" actId="20577"/>
        <pc:sldMkLst>
          <pc:docMk/>
          <pc:sldMk cId="777641410" sldId="494"/>
        </pc:sldMkLst>
        <pc:spChg chg="add del mod">
          <ac:chgData name="Rabab Gomaa" userId="171d4a888b575b49" providerId="LiveId" clId="{C439E46A-02F9-4069-AD49-271BA61A921F}" dt="2023-05-13T22:08:36.922" v="5654" actId="478"/>
          <ac:spMkLst>
            <pc:docMk/>
            <pc:sldMk cId="777641410" sldId="494"/>
            <ac:spMk id="3" creationId="{3CAA349E-BB60-FFA7-6986-3D03B430E973}"/>
          </ac:spMkLst>
        </pc:spChg>
        <pc:spChg chg="mod">
          <ac:chgData name="Rabab Gomaa" userId="171d4a888b575b49" providerId="LiveId" clId="{C439E46A-02F9-4069-AD49-271BA61A921F}" dt="2023-05-13T22:15:01.875" v="5733" actId="20577"/>
          <ac:spMkLst>
            <pc:docMk/>
            <pc:sldMk cId="777641410" sldId="494"/>
            <ac:spMk id="6" creationId="{00000000-0000-0000-0000-000000000000}"/>
          </ac:spMkLst>
        </pc:spChg>
        <pc:spChg chg="add del mod">
          <ac:chgData name="Rabab Gomaa" userId="171d4a888b575b49" providerId="LiveId" clId="{C439E46A-02F9-4069-AD49-271BA61A921F}" dt="2023-05-13T22:06:33.714" v="5610" actId="478"/>
          <ac:spMkLst>
            <pc:docMk/>
            <pc:sldMk cId="777641410" sldId="494"/>
            <ac:spMk id="7" creationId="{244D69CF-052C-9751-D3AE-494F64E40AA2}"/>
          </ac:spMkLst>
        </pc:spChg>
        <pc:spChg chg="add mod ord">
          <ac:chgData name="Rabab Gomaa" userId="171d4a888b575b49" providerId="LiveId" clId="{C439E46A-02F9-4069-AD49-271BA61A921F}" dt="2023-05-13T22:39:37.251" v="6429" actId="13244"/>
          <ac:spMkLst>
            <pc:docMk/>
            <pc:sldMk cId="777641410" sldId="494"/>
            <ac:spMk id="8" creationId="{CF6BECE4-F8FB-AB45-DC66-93E08A31898A}"/>
          </ac:spMkLst>
        </pc:spChg>
        <pc:spChg chg="del">
          <ac:chgData name="Rabab Gomaa" userId="171d4a888b575b49" providerId="LiveId" clId="{C439E46A-02F9-4069-AD49-271BA61A921F}" dt="2023-05-13T22:06:25.276" v="5608" actId="478"/>
          <ac:spMkLst>
            <pc:docMk/>
            <pc:sldMk cId="777641410" sldId="494"/>
            <ac:spMk id="10" creationId="{0EFEDC2D-FF00-05AA-298B-D1297B4F340D}"/>
          </ac:spMkLst>
        </pc:spChg>
        <pc:spChg chg="add del mod">
          <ac:chgData name="Rabab Gomaa" userId="171d4a888b575b49" providerId="LiveId" clId="{C439E46A-02F9-4069-AD49-271BA61A921F}" dt="2023-05-13T22:16:12.595" v="5753" actId="478"/>
          <ac:spMkLst>
            <pc:docMk/>
            <pc:sldMk cId="777641410" sldId="494"/>
            <ac:spMk id="11" creationId="{FFFFAFC2-0995-571B-D214-1633C1621E57}"/>
          </ac:spMkLst>
        </pc:spChg>
        <pc:spChg chg="mod">
          <ac:chgData name="Rabab Gomaa" userId="171d4a888b575b49" providerId="LiveId" clId="{C439E46A-02F9-4069-AD49-271BA61A921F}" dt="2023-05-13T22:34:35.589" v="6287" actId="207"/>
          <ac:spMkLst>
            <pc:docMk/>
            <pc:sldMk cId="777641410" sldId="494"/>
            <ac:spMk id="13" creationId="{3E002E77-13A0-DF64-CFA4-A99A46B84296}"/>
          </ac:spMkLst>
        </pc:spChg>
        <pc:spChg chg="add mod ord">
          <ac:chgData name="Rabab Gomaa" userId="171d4a888b575b49" providerId="LiveId" clId="{C439E46A-02F9-4069-AD49-271BA61A921F}" dt="2023-05-13T22:40:06.480" v="6443" actId="20577"/>
          <ac:spMkLst>
            <pc:docMk/>
            <pc:sldMk cId="777641410" sldId="494"/>
            <ac:spMk id="15" creationId="{4F8926C6-2AD4-E8B5-F338-1A56FEC0AB74}"/>
          </ac:spMkLst>
        </pc:spChg>
        <pc:graphicFrameChg chg="add mod ord modGraphic">
          <ac:chgData name="Rabab Gomaa" userId="171d4a888b575b49" providerId="LiveId" clId="{C439E46A-02F9-4069-AD49-271BA61A921F}" dt="2023-05-13T22:39:42.412" v="6430" actId="13244"/>
          <ac:graphicFrameMkLst>
            <pc:docMk/>
            <pc:sldMk cId="777641410" sldId="494"/>
            <ac:graphicFrameMk id="9" creationId="{DFC82E84-C78B-61F4-C6FD-5193C402255C}"/>
          </ac:graphicFrameMkLst>
        </pc:graphicFrameChg>
        <pc:picChg chg="del">
          <ac:chgData name="Rabab Gomaa" userId="171d4a888b575b49" providerId="LiveId" clId="{C439E46A-02F9-4069-AD49-271BA61A921F}" dt="2023-05-13T22:03:18.815" v="5596" actId="478"/>
          <ac:picMkLst>
            <pc:docMk/>
            <pc:sldMk cId="777641410" sldId="494"/>
            <ac:picMk id="12" creationId="{D348000C-2E89-66EF-D16D-24F5194DE340}"/>
          </ac:picMkLst>
        </pc:picChg>
        <pc:picChg chg="add del mod">
          <ac:chgData name="Rabab Gomaa" userId="171d4a888b575b49" providerId="LiveId" clId="{C439E46A-02F9-4069-AD49-271BA61A921F}" dt="2023-05-13T22:09:55.820" v="5663" actId="478"/>
          <ac:picMkLst>
            <pc:docMk/>
            <pc:sldMk cId="777641410" sldId="494"/>
            <ac:picMk id="1026" creationId="{BFCBD0F4-E4B2-C780-6F5E-65EFEBBB5822}"/>
          </ac:picMkLst>
        </pc:picChg>
      </pc:sldChg>
      <pc:sldChg chg="addSp delSp modSp add del mod">
        <pc:chgData name="Rabab Gomaa" userId="171d4a888b575b49" providerId="LiveId" clId="{C439E46A-02F9-4069-AD49-271BA61A921F}" dt="2023-05-13T22:47:58.540" v="6532" actId="47"/>
        <pc:sldMkLst>
          <pc:docMk/>
          <pc:sldMk cId="3661047388" sldId="495"/>
        </pc:sldMkLst>
        <pc:spChg chg="del">
          <ac:chgData name="Rabab Gomaa" userId="171d4a888b575b49" providerId="LiveId" clId="{C439E46A-02F9-4069-AD49-271BA61A921F}" dt="2023-05-13T22:44:56.270" v="6487" actId="478"/>
          <ac:spMkLst>
            <pc:docMk/>
            <pc:sldMk cId="3661047388" sldId="495"/>
            <ac:spMk id="2" creationId="{F49D263C-9858-2BE3-C407-F693674EA27D}"/>
          </ac:spMkLst>
        </pc:spChg>
        <pc:spChg chg="del">
          <ac:chgData name="Rabab Gomaa" userId="171d4a888b575b49" providerId="LiveId" clId="{C439E46A-02F9-4069-AD49-271BA61A921F}" dt="2023-05-13T22:44:56.270" v="6487" actId="478"/>
          <ac:spMkLst>
            <pc:docMk/>
            <pc:sldMk cId="3661047388" sldId="495"/>
            <ac:spMk id="5" creationId="{00000000-0000-0000-0000-000000000000}"/>
          </ac:spMkLst>
        </pc:spChg>
        <pc:spChg chg="del">
          <ac:chgData name="Rabab Gomaa" userId="171d4a888b575b49" providerId="LiveId" clId="{C439E46A-02F9-4069-AD49-271BA61A921F}" dt="2023-05-13T22:44:56.270" v="6487" actId="478"/>
          <ac:spMkLst>
            <pc:docMk/>
            <pc:sldMk cId="3661047388" sldId="495"/>
            <ac:spMk id="6" creationId="{00000000-0000-0000-0000-000000000000}"/>
          </ac:spMkLst>
        </pc:spChg>
        <pc:spChg chg="del">
          <ac:chgData name="Rabab Gomaa" userId="171d4a888b575b49" providerId="LiveId" clId="{C439E46A-02F9-4069-AD49-271BA61A921F}" dt="2023-05-13T22:44:56.270" v="6487" actId="478"/>
          <ac:spMkLst>
            <pc:docMk/>
            <pc:sldMk cId="3661047388" sldId="495"/>
            <ac:spMk id="8" creationId="{10FD5BF1-EE21-6E6F-98CB-5087F5ED7E28}"/>
          </ac:spMkLst>
        </pc:spChg>
        <pc:spChg chg="add del mod">
          <ac:chgData name="Rabab Gomaa" userId="171d4a888b575b49" providerId="LiveId" clId="{C439E46A-02F9-4069-AD49-271BA61A921F}" dt="2023-05-13T22:45:00.494" v="6488" actId="478"/>
          <ac:spMkLst>
            <pc:docMk/>
            <pc:sldMk cId="3661047388" sldId="495"/>
            <ac:spMk id="13" creationId="{2DF09688-AD35-8B39-DF7B-727CD600A9FF}"/>
          </ac:spMkLst>
        </pc:spChg>
        <pc:spChg chg="add mod">
          <ac:chgData name="Rabab Gomaa" userId="171d4a888b575b49" providerId="LiveId" clId="{C439E46A-02F9-4069-AD49-271BA61A921F}" dt="2023-05-13T22:45:01.569" v="6489"/>
          <ac:spMkLst>
            <pc:docMk/>
            <pc:sldMk cId="3661047388" sldId="495"/>
            <ac:spMk id="14" creationId="{3CFB3EFF-0762-14C0-7D8A-B1CEB32FAE3F}"/>
          </ac:spMkLst>
        </pc:spChg>
        <pc:spChg chg="add mod">
          <ac:chgData name="Rabab Gomaa" userId="171d4a888b575b49" providerId="LiveId" clId="{C439E46A-02F9-4069-AD49-271BA61A921F}" dt="2023-05-13T22:45:01.569" v="6489"/>
          <ac:spMkLst>
            <pc:docMk/>
            <pc:sldMk cId="3661047388" sldId="495"/>
            <ac:spMk id="15" creationId="{96684461-CBC5-AB63-8F19-AC45CE70228B}"/>
          </ac:spMkLst>
        </pc:spChg>
        <pc:spChg chg="mod">
          <ac:chgData name="Rabab Gomaa" userId="171d4a888b575b49" providerId="LiveId" clId="{C439E46A-02F9-4069-AD49-271BA61A921F}" dt="2023-05-13T22:45:01.569" v="6489"/>
          <ac:spMkLst>
            <pc:docMk/>
            <pc:sldMk cId="3661047388" sldId="495"/>
            <ac:spMk id="18" creationId="{72450506-B47D-D7C7-2D2D-CDA3CDC09735}"/>
          </ac:spMkLst>
        </pc:spChg>
        <pc:spChg chg="mod">
          <ac:chgData name="Rabab Gomaa" userId="171d4a888b575b49" providerId="LiveId" clId="{C439E46A-02F9-4069-AD49-271BA61A921F}" dt="2023-05-13T22:45:01.569" v="6489"/>
          <ac:spMkLst>
            <pc:docMk/>
            <pc:sldMk cId="3661047388" sldId="495"/>
            <ac:spMk id="19" creationId="{2EA270FE-ACFE-654B-CDAB-8753D51A02E2}"/>
          </ac:spMkLst>
        </pc:spChg>
        <pc:spChg chg="mod">
          <ac:chgData name="Rabab Gomaa" userId="171d4a888b575b49" providerId="LiveId" clId="{C439E46A-02F9-4069-AD49-271BA61A921F}" dt="2023-05-13T22:45:01.569" v="6489"/>
          <ac:spMkLst>
            <pc:docMk/>
            <pc:sldMk cId="3661047388" sldId="495"/>
            <ac:spMk id="20" creationId="{02CBD929-1454-16C9-0047-1C5A6498FA65}"/>
          </ac:spMkLst>
        </pc:spChg>
        <pc:spChg chg="mod">
          <ac:chgData name="Rabab Gomaa" userId="171d4a888b575b49" providerId="LiveId" clId="{C439E46A-02F9-4069-AD49-271BA61A921F}" dt="2023-05-13T22:45:01.569" v="6489"/>
          <ac:spMkLst>
            <pc:docMk/>
            <pc:sldMk cId="3661047388" sldId="495"/>
            <ac:spMk id="21" creationId="{3F301693-03BC-D6EF-4E8F-FD702B4DB91A}"/>
          </ac:spMkLst>
        </pc:spChg>
        <pc:spChg chg="mod">
          <ac:chgData name="Rabab Gomaa" userId="171d4a888b575b49" providerId="LiveId" clId="{C439E46A-02F9-4069-AD49-271BA61A921F}" dt="2023-05-13T22:45:01.569" v="6489"/>
          <ac:spMkLst>
            <pc:docMk/>
            <pc:sldMk cId="3661047388" sldId="495"/>
            <ac:spMk id="23" creationId="{A9AB4469-22A3-CCC4-A624-A3356332A722}"/>
          </ac:spMkLst>
        </pc:spChg>
        <pc:spChg chg="add mod ord">
          <ac:chgData name="Rabab Gomaa" userId="171d4a888b575b49" providerId="LiveId" clId="{C439E46A-02F9-4069-AD49-271BA61A921F}" dt="2023-05-13T22:45:12.330" v="6491" actId="13244"/>
          <ac:spMkLst>
            <pc:docMk/>
            <pc:sldMk cId="3661047388" sldId="495"/>
            <ac:spMk id="24" creationId="{300AF256-FD8E-49E4-3EC8-88185CC58841}"/>
          </ac:spMkLst>
        </pc:spChg>
        <pc:spChg chg="add mod">
          <ac:chgData name="Rabab Gomaa" userId="171d4a888b575b49" providerId="LiveId" clId="{C439E46A-02F9-4069-AD49-271BA61A921F}" dt="2023-05-13T22:45:01.569" v="6489"/>
          <ac:spMkLst>
            <pc:docMk/>
            <pc:sldMk cId="3661047388" sldId="495"/>
            <ac:spMk id="25" creationId="{F9867566-4175-C3D2-C24B-A8E8B4603609}"/>
          </ac:spMkLst>
        </pc:spChg>
        <pc:grpChg chg="del">
          <ac:chgData name="Rabab Gomaa" userId="171d4a888b575b49" providerId="LiveId" clId="{C439E46A-02F9-4069-AD49-271BA61A921F}" dt="2023-05-13T22:44:56.270" v="6487" actId="478"/>
          <ac:grpSpMkLst>
            <pc:docMk/>
            <pc:sldMk cId="3661047388" sldId="495"/>
            <ac:grpSpMk id="12" creationId="{E2D028FF-E353-2F2C-C6F4-42D61244459C}"/>
          </ac:grpSpMkLst>
        </pc:grpChg>
        <pc:grpChg chg="add mod">
          <ac:chgData name="Rabab Gomaa" userId="171d4a888b575b49" providerId="LiveId" clId="{C439E46A-02F9-4069-AD49-271BA61A921F}" dt="2023-05-13T22:45:01.569" v="6489"/>
          <ac:grpSpMkLst>
            <pc:docMk/>
            <pc:sldMk cId="3661047388" sldId="495"/>
            <ac:grpSpMk id="16" creationId="{B1B4AD07-ABF0-5573-AA8D-C661BD4E634D}"/>
          </ac:grpSpMkLst>
        </pc:grpChg>
        <pc:grpChg chg="mod">
          <ac:chgData name="Rabab Gomaa" userId="171d4a888b575b49" providerId="LiveId" clId="{C439E46A-02F9-4069-AD49-271BA61A921F}" dt="2023-05-13T22:45:01.569" v="6489"/>
          <ac:grpSpMkLst>
            <pc:docMk/>
            <pc:sldMk cId="3661047388" sldId="495"/>
            <ac:grpSpMk id="17" creationId="{033C4743-600B-A80D-4F3D-D095BF0841F7}"/>
          </ac:grpSpMkLst>
        </pc:grpChg>
        <pc:picChg chg="mod">
          <ac:chgData name="Rabab Gomaa" userId="171d4a888b575b49" providerId="LiveId" clId="{C439E46A-02F9-4069-AD49-271BA61A921F}" dt="2023-05-13T22:45:01.569" v="6489"/>
          <ac:picMkLst>
            <pc:docMk/>
            <pc:sldMk cId="3661047388" sldId="495"/>
            <ac:picMk id="22" creationId="{42ED3C68-9920-A60E-F5E3-1CF362FF09F7}"/>
          </ac:picMkLst>
        </pc:picChg>
      </pc:sldChg>
      <pc:sldChg chg="addSp delSp modSp add del mod modNotesTx">
        <pc:chgData name="Rabab Gomaa" userId="171d4a888b575b49" providerId="LiveId" clId="{C439E46A-02F9-4069-AD49-271BA61A921F}" dt="2023-05-13T22:55:18.732" v="6590" actId="47"/>
        <pc:sldMkLst>
          <pc:docMk/>
          <pc:sldMk cId="1233644515" sldId="496"/>
        </pc:sldMkLst>
        <pc:spChg chg="add del mod">
          <ac:chgData name="Rabab Gomaa" userId="171d4a888b575b49" providerId="LiveId" clId="{C439E46A-02F9-4069-AD49-271BA61A921F}" dt="2023-05-13T22:46:21.183" v="6507" actId="478"/>
          <ac:spMkLst>
            <pc:docMk/>
            <pc:sldMk cId="1233644515" sldId="496"/>
            <ac:spMk id="2" creationId="{FFE93850-CC62-825B-3FB5-11B97CCD0458}"/>
          </ac:spMkLst>
        </pc:spChg>
        <pc:spChg chg="add mod">
          <ac:chgData name="Rabab Gomaa" userId="171d4a888b575b49" providerId="LiveId" clId="{C439E46A-02F9-4069-AD49-271BA61A921F}" dt="2023-05-13T22:47:15.689" v="6526" actId="113"/>
          <ac:spMkLst>
            <pc:docMk/>
            <pc:sldMk cId="1233644515" sldId="496"/>
            <ac:spMk id="3" creationId="{3F4F76EF-DCF4-DD21-CDBF-1D92900C13BE}"/>
          </ac:spMkLst>
        </pc:spChg>
        <pc:spChg chg="mod">
          <ac:chgData name="Rabab Gomaa" userId="171d4a888b575b49" providerId="LiveId" clId="{C439E46A-02F9-4069-AD49-271BA61A921F}" dt="2023-05-13T22:45:34.761" v="6497"/>
          <ac:spMkLst>
            <pc:docMk/>
            <pc:sldMk cId="1233644515" sldId="496"/>
            <ac:spMk id="6" creationId="{00000000-0000-0000-0000-000000000000}"/>
          </ac:spMkLst>
        </pc:spChg>
        <pc:spChg chg="mod ord">
          <ac:chgData name="Rabab Gomaa" userId="171d4a888b575b49" providerId="LiveId" clId="{C439E46A-02F9-4069-AD49-271BA61A921F}" dt="2023-05-13T22:52:04.958" v="6580"/>
          <ac:spMkLst>
            <pc:docMk/>
            <pc:sldMk cId="1233644515" sldId="496"/>
            <ac:spMk id="8" creationId="{10FD5BF1-EE21-6E6F-98CB-5087F5ED7E28}"/>
          </ac:spMkLst>
        </pc:spChg>
        <pc:spChg chg="mod topLvl">
          <ac:chgData name="Rabab Gomaa" userId="171d4a888b575b49" providerId="LiveId" clId="{C439E46A-02F9-4069-AD49-271BA61A921F}" dt="2023-05-13T22:52:03.705" v="6578" actId="165"/>
          <ac:spMkLst>
            <pc:docMk/>
            <pc:sldMk cId="1233644515" sldId="496"/>
            <ac:spMk id="9" creationId="{8FDCB22E-174C-D436-FA40-E3C6A49D767E}"/>
          </ac:spMkLst>
        </pc:spChg>
        <pc:spChg chg="mod topLvl">
          <ac:chgData name="Rabab Gomaa" userId="171d4a888b575b49" providerId="LiveId" clId="{C439E46A-02F9-4069-AD49-271BA61A921F}" dt="2023-05-13T22:52:03.705" v="6578" actId="165"/>
          <ac:spMkLst>
            <pc:docMk/>
            <pc:sldMk cId="1233644515" sldId="496"/>
            <ac:spMk id="10" creationId="{A5DF1952-06E4-46F1-997D-F5C04CAB1DFA}"/>
          </ac:spMkLst>
        </pc:spChg>
        <pc:spChg chg="mod topLvl">
          <ac:chgData name="Rabab Gomaa" userId="171d4a888b575b49" providerId="LiveId" clId="{C439E46A-02F9-4069-AD49-271BA61A921F}" dt="2023-05-13T22:52:03.705" v="6578" actId="165"/>
          <ac:spMkLst>
            <pc:docMk/>
            <pc:sldMk cId="1233644515" sldId="496"/>
            <ac:spMk id="11" creationId="{96F10B99-47CF-FB51-3FB0-FA91573DD1FB}"/>
          </ac:spMkLst>
        </pc:spChg>
        <pc:spChg chg="del mod">
          <ac:chgData name="Rabab Gomaa" userId="171d4a888b575b49" providerId="LiveId" clId="{C439E46A-02F9-4069-AD49-271BA61A921F}" dt="2023-05-13T22:48:16.545" v="6534" actId="478"/>
          <ac:spMkLst>
            <pc:docMk/>
            <pc:sldMk cId="1233644515" sldId="496"/>
            <ac:spMk id="12" creationId="{F52E9E4A-0C52-B4B0-EB3E-FA3964ABBB06}"/>
          </ac:spMkLst>
        </pc:spChg>
        <pc:spChg chg="mod topLvl">
          <ac:chgData name="Rabab Gomaa" userId="171d4a888b575b49" providerId="LiveId" clId="{C439E46A-02F9-4069-AD49-271BA61A921F}" dt="2023-05-13T22:52:03.705" v="6578" actId="165"/>
          <ac:spMkLst>
            <pc:docMk/>
            <pc:sldMk cId="1233644515" sldId="496"/>
            <ac:spMk id="13" creationId="{C1200B6C-29F6-4B11-AEC8-B18F8D3A82DA}"/>
          </ac:spMkLst>
        </pc:spChg>
        <pc:spChg chg="mod">
          <ac:chgData name="Rabab Gomaa" userId="171d4a888b575b49" providerId="LiveId" clId="{C439E46A-02F9-4069-AD49-271BA61A921F}" dt="2023-05-13T22:52:03.705" v="6578" actId="165"/>
          <ac:spMkLst>
            <pc:docMk/>
            <pc:sldMk cId="1233644515" sldId="496"/>
            <ac:spMk id="15" creationId="{70AA37FD-3603-BB46-6EA5-1D31A75EB77F}"/>
          </ac:spMkLst>
        </pc:spChg>
        <pc:grpChg chg="add del mod">
          <ac:chgData name="Rabab Gomaa" userId="171d4a888b575b49" providerId="LiveId" clId="{C439E46A-02F9-4069-AD49-271BA61A921F}" dt="2023-05-13T22:52:03.705" v="6578" actId="165"/>
          <ac:grpSpMkLst>
            <pc:docMk/>
            <pc:sldMk cId="1233644515" sldId="496"/>
            <ac:grpSpMk id="4" creationId="{7C6E9BF7-E3A3-8AAD-337D-DC454F9DFC72}"/>
          </ac:grpSpMkLst>
        </pc:grpChg>
        <pc:grpChg chg="mod topLvl">
          <ac:chgData name="Rabab Gomaa" userId="171d4a888b575b49" providerId="LiveId" clId="{C439E46A-02F9-4069-AD49-271BA61A921F}" dt="2023-05-13T22:52:03.705" v="6578" actId="165"/>
          <ac:grpSpMkLst>
            <pc:docMk/>
            <pc:sldMk cId="1233644515" sldId="496"/>
            <ac:grpSpMk id="7" creationId="{F821D9F1-547E-5576-AFF7-51FFCE1D9347}"/>
          </ac:grpSpMkLst>
        </pc:grpChg>
        <pc:picChg chg="mod">
          <ac:chgData name="Rabab Gomaa" userId="171d4a888b575b49" providerId="LiveId" clId="{C439E46A-02F9-4069-AD49-271BA61A921F}" dt="2023-05-13T22:52:03.705" v="6578" actId="165"/>
          <ac:picMkLst>
            <pc:docMk/>
            <pc:sldMk cId="1233644515" sldId="496"/>
            <ac:picMk id="14" creationId="{D6A62DFC-066F-7B2C-A630-531B0C7B18CE}"/>
          </ac:picMkLst>
        </pc:picChg>
      </pc:sldChg>
      <pc:sldChg chg="addSp delSp modSp add del mod">
        <pc:chgData name="Rabab Gomaa" userId="171d4a888b575b49" providerId="LiveId" clId="{C439E46A-02F9-4069-AD49-271BA61A921F}" dt="2023-05-13T22:55:40.373" v="6598" actId="13244"/>
        <pc:sldMkLst>
          <pc:docMk/>
          <pc:sldMk cId="708080029" sldId="497"/>
        </pc:sldMkLst>
        <pc:spChg chg="add del">
          <ac:chgData name="Rabab Gomaa" userId="171d4a888b575b49" providerId="LiveId" clId="{C439E46A-02F9-4069-AD49-271BA61A921F}" dt="2023-05-13T22:51:54.753" v="6564" actId="478"/>
          <ac:spMkLst>
            <pc:docMk/>
            <pc:sldMk cId="708080029" sldId="497"/>
            <ac:spMk id="2" creationId="{F49D263C-9858-2BE3-C407-F693674EA27D}"/>
          </ac:spMkLst>
        </pc:spChg>
        <pc:spChg chg="add del mod ord">
          <ac:chgData name="Rabab Gomaa" userId="171d4a888b575b49" providerId="LiveId" clId="{C439E46A-02F9-4069-AD49-271BA61A921F}" dt="2023-05-13T22:55:40.373" v="6598" actId="13244"/>
          <ac:spMkLst>
            <pc:docMk/>
            <pc:sldMk cId="708080029" sldId="497"/>
            <ac:spMk id="7" creationId="{59221FF4-AE17-7561-FC5C-BE6B56E8B508}"/>
          </ac:spMkLst>
        </pc:spChg>
      </pc:sldChg>
      <pc:sldChg chg="new del">
        <pc:chgData name="Rabab Gomaa" userId="171d4a888b575b49" providerId="LiveId" clId="{C439E46A-02F9-4069-AD49-271BA61A921F}" dt="2023-05-13T23:03:22.375" v="6626" actId="47"/>
        <pc:sldMkLst>
          <pc:docMk/>
          <pc:sldMk cId="969158592" sldId="498"/>
        </pc:sldMkLst>
      </pc:sldChg>
      <pc:sldChg chg="modSp add del mod">
        <pc:chgData name="Rabab Gomaa" userId="171d4a888b575b49" providerId="LiveId" clId="{C439E46A-02F9-4069-AD49-271BA61A921F}" dt="2023-05-13T23:03:37.955" v="6646" actId="47"/>
        <pc:sldMkLst>
          <pc:docMk/>
          <pc:sldMk cId="420673791" sldId="499"/>
        </pc:sldMkLst>
        <pc:spChg chg="mod">
          <ac:chgData name="Rabab Gomaa" userId="171d4a888b575b49" providerId="LiveId" clId="{C439E46A-02F9-4069-AD49-271BA61A921F}" dt="2023-05-13T23:03:28.065" v="6644" actId="20577"/>
          <ac:spMkLst>
            <pc:docMk/>
            <pc:sldMk cId="420673791" sldId="499"/>
            <ac:spMk id="6" creationId="{00000000-0000-0000-0000-000000000000}"/>
          </ac:spMkLst>
        </pc:spChg>
      </pc:sldChg>
    </pc:docChg>
  </pc:docChgLst>
  <pc:docChgLst>
    <pc:chgData name="Ramy Mohamed" userId="99492285-223c-4b0f-b5ed-521f97b79ca2" providerId="ADAL" clId="{189B0EBF-8205-469C-9B0D-CC1C99541FE0}"/>
    <pc:docChg chg="undo redo custSel addSld delSld modSld sldOrd">
      <pc:chgData name="Ramy Mohamed" userId="99492285-223c-4b0f-b5ed-521f97b79ca2" providerId="ADAL" clId="{189B0EBF-8205-469C-9B0D-CC1C99541FE0}" dt="2023-02-06T02:07:30.757" v="1976" actId="1076"/>
      <pc:docMkLst>
        <pc:docMk/>
      </pc:docMkLst>
      <pc:sldChg chg="modSp mod">
        <pc:chgData name="Ramy Mohamed" userId="99492285-223c-4b0f-b5ed-521f97b79ca2" providerId="ADAL" clId="{189B0EBF-8205-469C-9B0D-CC1C99541FE0}" dt="2023-02-02T05:52:45.397" v="111" actId="20577"/>
        <pc:sldMkLst>
          <pc:docMk/>
          <pc:sldMk cId="3695813703" sldId="256"/>
        </pc:sldMkLst>
        <pc:spChg chg="mod">
          <ac:chgData name="Ramy Mohamed" userId="99492285-223c-4b0f-b5ed-521f97b79ca2" providerId="ADAL" clId="{189B0EBF-8205-469C-9B0D-CC1C99541FE0}" dt="2023-02-02T05:52:45.397" v="111" actId="20577"/>
          <ac:spMkLst>
            <pc:docMk/>
            <pc:sldMk cId="3695813703" sldId="256"/>
            <ac:spMk id="2" creationId="{00000000-0000-0000-0000-000000000000}"/>
          </ac:spMkLst>
        </pc:spChg>
        <pc:spChg chg="mod">
          <ac:chgData name="Ramy Mohamed" userId="99492285-223c-4b0f-b5ed-521f97b79ca2" providerId="ADAL" clId="{189B0EBF-8205-469C-9B0D-CC1C99541FE0}" dt="2023-02-02T05:36:37.084" v="39" actId="14100"/>
          <ac:spMkLst>
            <pc:docMk/>
            <pc:sldMk cId="3695813703" sldId="256"/>
            <ac:spMk id="3" creationId="{00000000-0000-0000-0000-000000000000}"/>
          </ac:spMkLst>
        </pc:spChg>
      </pc:sldChg>
      <pc:sldChg chg="modSp mod">
        <pc:chgData name="Ramy Mohamed" userId="99492285-223c-4b0f-b5ed-521f97b79ca2" providerId="ADAL" clId="{189B0EBF-8205-469C-9B0D-CC1C99541FE0}" dt="2023-02-05T18:08:31.034" v="1701" actId="14100"/>
        <pc:sldMkLst>
          <pc:docMk/>
          <pc:sldMk cId="357303735" sldId="257"/>
        </pc:sldMkLst>
        <pc:spChg chg="mod">
          <ac:chgData name="Ramy Mohamed" userId="99492285-223c-4b0f-b5ed-521f97b79ca2" providerId="ADAL" clId="{189B0EBF-8205-469C-9B0D-CC1C99541FE0}" dt="2023-02-02T06:54:05.681" v="116" actId="14100"/>
          <ac:spMkLst>
            <pc:docMk/>
            <pc:sldMk cId="357303735" sldId="257"/>
            <ac:spMk id="2" creationId="{00000000-0000-0000-0000-000000000000}"/>
          </ac:spMkLst>
        </pc:spChg>
        <pc:spChg chg="mod">
          <ac:chgData name="Ramy Mohamed" userId="99492285-223c-4b0f-b5ed-521f97b79ca2" providerId="ADAL" clId="{189B0EBF-8205-469C-9B0D-CC1C99541FE0}" dt="2023-02-05T18:08:31.034" v="1701" actId="14100"/>
          <ac:spMkLst>
            <pc:docMk/>
            <pc:sldMk cId="357303735" sldId="257"/>
            <ac:spMk id="3" creationId="{00000000-0000-0000-0000-000000000000}"/>
          </ac:spMkLst>
        </pc:spChg>
      </pc:sldChg>
      <pc:sldChg chg="modSp del mod">
        <pc:chgData name="Ramy Mohamed" userId="99492285-223c-4b0f-b5ed-521f97b79ca2" providerId="ADAL" clId="{189B0EBF-8205-469C-9B0D-CC1C99541FE0}" dt="2023-02-05T18:05:56.319" v="1684" actId="47"/>
        <pc:sldMkLst>
          <pc:docMk/>
          <pc:sldMk cId="3836021168" sldId="298"/>
        </pc:sldMkLst>
        <pc:spChg chg="mod">
          <ac:chgData name="Ramy Mohamed" userId="99492285-223c-4b0f-b5ed-521f97b79ca2" providerId="ADAL" clId="{189B0EBF-8205-469C-9B0D-CC1C99541FE0}" dt="2023-02-02T06:53:11.956" v="112"/>
          <ac:spMkLst>
            <pc:docMk/>
            <pc:sldMk cId="3836021168" sldId="298"/>
            <ac:spMk id="8" creationId="{00000000-0000-0000-0000-000000000000}"/>
          </ac:spMkLst>
        </pc:spChg>
      </pc:sldChg>
      <pc:sldChg chg="del">
        <pc:chgData name="Ramy Mohamed" userId="99492285-223c-4b0f-b5ed-521f97b79ca2" providerId="ADAL" clId="{189B0EBF-8205-469C-9B0D-CC1C99541FE0}" dt="2023-02-05T18:06:14.734" v="1685" actId="47"/>
        <pc:sldMkLst>
          <pc:docMk/>
          <pc:sldMk cId="1706515855" sldId="332"/>
        </pc:sldMkLst>
      </pc:sldChg>
      <pc:sldChg chg="del">
        <pc:chgData name="Ramy Mohamed" userId="99492285-223c-4b0f-b5ed-521f97b79ca2" providerId="ADAL" clId="{189B0EBF-8205-469C-9B0D-CC1C99541FE0}" dt="2023-02-05T18:06:15.888" v="1686" actId="47"/>
        <pc:sldMkLst>
          <pc:docMk/>
          <pc:sldMk cId="1564822429" sldId="333"/>
        </pc:sldMkLst>
      </pc:sldChg>
      <pc:sldChg chg="modSp mod ord">
        <pc:chgData name="Ramy Mohamed" userId="99492285-223c-4b0f-b5ed-521f97b79ca2" providerId="ADAL" clId="{189B0EBF-8205-469C-9B0D-CC1C99541FE0}" dt="2023-02-05T18:08:09.732" v="1700" actId="20577"/>
        <pc:sldMkLst>
          <pc:docMk/>
          <pc:sldMk cId="1126696579" sldId="334"/>
        </pc:sldMkLst>
        <pc:spChg chg="mod">
          <ac:chgData name="Ramy Mohamed" userId="99492285-223c-4b0f-b5ed-521f97b79ca2" providerId="ADAL" clId="{189B0EBF-8205-469C-9B0D-CC1C99541FE0}" dt="2023-02-05T18:05:37.772" v="1683"/>
          <ac:spMkLst>
            <pc:docMk/>
            <pc:sldMk cId="1126696579" sldId="334"/>
            <ac:spMk id="6" creationId="{00000000-0000-0000-0000-000000000000}"/>
          </ac:spMkLst>
        </pc:spChg>
        <pc:spChg chg="mod">
          <ac:chgData name="Ramy Mohamed" userId="99492285-223c-4b0f-b5ed-521f97b79ca2" providerId="ADAL" clId="{189B0EBF-8205-469C-9B0D-CC1C99541FE0}" dt="2023-02-05T18:08:09.732" v="1700" actId="20577"/>
          <ac:spMkLst>
            <pc:docMk/>
            <pc:sldMk cId="1126696579" sldId="334"/>
            <ac:spMk id="8" creationId="{00000000-0000-0000-0000-000000000000}"/>
          </ac:spMkLst>
        </pc:spChg>
      </pc:sldChg>
      <pc:sldChg chg="addSp delSp modSp mod modMedia modClrScheme delAnim chgLayout">
        <pc:chgData name="Ramy Mohamed" userId="99492285-223c-4b0f-b5ed-521f97b79ca2" providerId="ADAL" clId="{189B0EBF-8205-469C-9B0D-CC1C99541FE0}" dt="2023-02-05T18:15:48.791" v="1755" actId="26606"/>
        <pc:sldMkLst>
          <pc:docMk/>
          <pc:sldMk cId="3879758410" sldId="335"/>
        </pc:sldMkLst>
        <pc:spChg chg="mod">
          <ac:chgData name="Ramy Mohamed" userId="99492285-223c-4b0f-b5ed-521f97b79ca2" providerId="ADAL" clId="{189B0EBF-8205-469C-9B0D-CC1C99541FE0}" dt="2023-02-05T18:15:48.791" v="1755" actId="26606"/>
          <ac:spMkLst>
            <pc:docMk/>
            <pc:sldMk cId="3879758410" sldId="335"/>
            <ac:spMk id="5" creationId="{00000000-0000-0000-0000-000000000000}"/>
          </ac:spMkLst>
        </pc:spChg>
        <pc:spChg chg="mod ord">
          <ac:chgData name="Ramy Mohamed" userId="99492285-223c-4b0f-b5ed-521f97b79ca2" providerId="ADAL" clId="{189B0EBF-8205-469C-9B0D-CC1C99541FE0}" dt="2023-02-05T18:15:48.791" v="1755" actId="26606"/>
          <ac:spMkLst>
            <pc:docMk/>
            <pc:sldMk cId="3879758410" sldId="335"/>
            <ac:spMk id="6" creationId="{00000000-0000-0000-0000-000000000000}"/>
          </ac:spMkLst>
        </pc:spChg>
        <pc:spChg chg="add del mod ord replId">
          <ac:chgData name="Ramy Mohamed" userId="99492285-223c-4b0f-b5ed-521f97b79ca2" providerId="ADAL" clId="{189B0EBF-8205-469C-9B0D-CC1C99541FE0}" dt="2023-02-05T18:15:48.791" v="1755" actId="26606"/>
          <ac:spMkLst>
            <pc:docMk/>
            <pc:sldMk cId="3879758410" sldId="335"/>
            <ac:spMk id="8" creationId="{00000000-0000-0000-0000-000000000000}"/>
          </ac:spMkLst>
        </pc:spChg>
        <pc:spChg chg="add del mod">
          <ac:chgData name="Ramy Mohamed" userId="99492285-223c-4b0f-b5ed-521f97b79ca2" providerId="ADAL" clId="{189B0EBF-8205-469C-9B0D-CC1C99541FE0}" dt="2023-02-05T18:15:11.193" v="1746" actId="26606"/>
          <ac:spMkLst>
            <pc:docMk/>
            <pc:sldMk cId="3879758410" sldId="335"/>
            <ac:spMk id="11" creationId="{6BB2F6CF-27DD-E056-AE0E-5C200051B030}"/>
          </ac:spMkLst>
        </pc:spChg>
        <pc:spChg chg="add del mod">
          <ac:chgData name="Ramy Mohamed" userId="99492285-223c-4b0f-b5ed-521f97b79ca2" providerId="ADAL" clId="{189B0EBF-8205-469C-9B0D-CC1C99541FE0}" dt="2023-02-05T18:15:11.193" v="1746" actId="26606"/>
          <ac:spMkLst>
            <pc:docMk/>
            <pc:sldMk cId="3879758410" sldId="335"/>
            <ac:spMk id="13" creationId="{9B5E3DAE-E2FE-CCA2-E3D2-1F0BEFD36AD2}"/>
          </ac:spMkLst>
        </pc:spChg>
        <pc:spChg chg="add del mod">
          <ac:chgData name="Ramy Mohamed" userId="99492285-223c-4b0f-b5ed-521f97b79ca2" providerId="ADAL" clId="{189B0EBF-8205-469C-9B0D-CC1C99541FE0}" dt="2023-02-05T18:15:00.187" v="1744" actId="26606"/>
          <ac:spMkLst>
            <pc:docMk/>
            <pc:sldMk cId="3879758410" sldId="335"/>
            <ac:spMk id="14" creationId="{F930DE95-AF7F-1BF4-3822-DAE8FA73B24E}"/>
          </ac:spMkLst>
        </pc:spChg>
        <pc:spChg chg="add del mod">
          <ac:chgData name="Ramy Mohamed" userId="99492285-223c-4b0f-b5ed-521f97b79ca2" providerId="ADAL" clId="{189B0EBF-8205-469C-9B0D-CC1C99541FE0}" dt="2023-02-05T18:15:48.791" v="1755" actId="26606"/>
          <ac:spMkLst>
            <pc:docMk/>
            <pc:sldMk cId="3879758410" sldId="335"/>
            <ac:spMk id="15" creationId="{5BE7C8F2-9FA5-5C96-4C11-B9A048F87BC7}"/>
          </ac:spMkLst>
        </pc:spChg>
        <pc:spChg chg="add del mod">
          <ac:chgData name="Ramy Mohamed" userId="99492285-223c-4b0f-b5ed-521f97b79ca2" providerId="ADAL" clId="{189B0EBF-8205-469C-9B0D-CC1C99541FE0}" dt="2023-02-05T18:15:00.187" v="1744" actId="26606"/>
          <ac:spMkLst>
            <pc:docMk/>
            <pc:sldMk cId="3879758410" sldId="335"/>
            <ac:spMk id="16" creationId="{A24621CD-CFE7-AD45-E986-2C2F802A7657}"/>
          </ac:spMkLst>
        </pc:spChg>
        <pc:spChg chg="add del mod">
          <ac:chgData name="Ramy Mohamed" userId="99492285-223c-4b0f-b5ed-521f97b79ca2" providerId="ADAL" clId="{189B0EBF-8205-469C-9B0D-CC1C99541FE0}" dt="2023-02-05T18:15:48.791" v="1755" actId="26606"/>
          <ac:spMkLst>
            <pc:docMk/>
            <pc:sldMk cId="3879758410" sldId="335"/>
            <ac:spMk id="18" creationId="{82102BCB-F7AD-18CB-B060-A1CF6AB48635}"/>
          </ac:spMkLst>
        </pc:spChg>
        <pc:picChg chg="add del mod">
          <ac:chgData name="Ramy Mohamed" userId="99492285-223c-4b0f-b5ed-521f97b79ca2" providerId="ADAL" clId="{189B0EBF-8205-469C-9B0D-CC1C99541FE0}" dt="2023-02-05T18:15:00.187" v="1744" actId="26606"/>
          <ac:picMkLst>
            <pc:docMk/>
            <pc:sldMk cId="3879758410" sldId="335"/>
            <ac:picMk id="10" creationId="{868761A7-C8AC-C2D9-D498-E89172434466}"/>
          </ac:picMkLst>
        </pc:picChg>
        <pc:picChg chg="add del">
          <ac:chgData name="Ramy Mohamed" userId="99492285-223c-4b0f-b5ed-521f97b79ca2" providerId="ADAL" clId="{189B0EBF-8205-469C-9B0D-CC1C99541FE0}" dt="2023-02-05T18:15:11.193" v="1746" actId="26606"/>
          <ac:picMkLst>
            <pc:docMk/>
            <pc:sldMk cId="3879758410" sldId="335"/>
            <ac:picMk id="12" creationId="{6F42C11C-E93D-4162-B048-9CB83EA66C84}"/>
          </ac:picMkLst>
        </pc:picChg>
        <pc:picChg chg="add del mod">
          <ac:chgData name="Ramy Mohamed" userId="99492285-223c-4b0f-b5ed-521f97b79ca2" providerId="ADAL" clId="{189B0EBF-8205-469C-9B0D-CC1C99541FE0}" dt="2023-02-05T18:15:48.791" v="1755" actId="26606"/>
          <ac:picMkLst>
            <pc:docMk/>
            <pc:sldMk cId="3879758410" sldId="335"/>
            <ac:picMk id="17" creationId="{363FD055-CB89-27CA-7798-7A9F5AA3D82A}"/>
          </ac:picMkLst>
        </pc:picChg>
      </pc:sldChg>
      <pc:sldChg chg="addSp delSp modSp mod modClrScheme chgLayout modNotesTx">
        <pc:chgData name="Ramy Mohamed" userId="99492285-223c-4b0f-b5ed-521f97b79ca2" providerId="ADAL" clId="{189B0EBF-8205-469C-9B0D-CC1C99541FE0}" dt="2023-02-05T18:17:02.707" v="1757"/>
        <pc:sldMkLst>
          <pc:docMk/>
          <pc:sldMk cId="3105817896" sldId="336"/>
        </pc:sldMkLst>
        <pc:spChg chg="mod ord modVis">
          <ac:chgData name="Ramy Mohamed" userId="99492285-223c-4b0f-b5ed-521f97b79ca2" providerId="ADAL" clId="{189B0EBF-8205-469C-9B0D-CC1C99541FE0}" dt="2023-02-02T07:19:54.750" v="408" actId="26606"/>
          <ac:spMkLst>
            <pc:docMk/>
            <pc:sldMk cId="3105817896" sldId="336"/>
            <ac:spMk id="5" creationId="{00000000-0000-0000-0000-000000000000}"/>
          </ac:spMkLst>
        </pc:spChg>
        <pc:spChg chg="mod">
          <ac:chgData name="Ramy Mohamed" userId="99492285-223c-4b0f-b5ed-521f97b79ca2" providerId="ADAL" clId="{189B0EBF-8205-469C-9B0D-CC1C99541FE0}" dt="2023-02-02T07:28:18.773" v="547" actId="20577"/>
          <ac:spMkLst>
            <pc:docMk/>
            <pc:sldMk cId="3105817896" sldId="336"/>
            <ac:spMk id="6" creationId="{00000000-0000-0000-0000-000000000000}"/>
          </ac:spMkLst>
        </pc:spChg>
        <pc:spChg chg="add del">
          <ac:chgData name="Ramy Mohamed" userId="99492285-223c-4b0f-b5ed-521f97b79ca2" providerId="ADAL" clId="{189B0EBF-8205-469C-9B0D-CC1C99541FE0}" dt="2023-02-02T07:13:25.508" v="315" actId="478"/>
          <ac:spMkLst>
            <pc:docMk/>
            <pc:sldMk cId="3105817896" sldId="336"/>
            <ac:spMk id="8" creationId="{00000000-0000-0000-0000-000000000000}"/>
          </ac:spMkLst>
        </pc:spChg>
        <pc:spChg chg="add mod">
          <ac:chgData name="Ramy Mohamed" userId="99492285-223c-4b0f-b5ed-521f97b79ca2" providerId="ADAL" clId="{189B0EBF-8205-469C-9B0D-CC1C99541FE0}" dt="2023-02-02T07:53:56.751" v="851" actId="13900"/>
          <ac:spMkLst>
            <pc:docMk/>
            <pc:sldMk cId="3105817896" sldId="336"/>
            <ac:spMk id="1035" creationId="{D4CE54D5-5312-CB2B-A629-CC4D088803FC}"/>
          </ac:spMkLst>
        </pc:spChg>
        <pc:spChg chg="add del mod">
          <ac:chgData name="Ramy Mohamed" userId="99492285-223c-4b0f-b5ed-521f97b79ca2" providerId="ADAL" clId="{189B0EBF-8205-469C-9B0D-CC1C99541FE0}" dt="2023-02-02T07:17:48.300" v="388" actId="478"/>
          <ac:spMkLst>
            <pc:docMk/>
            <pc:sldMk cId="3105817896" sldId="336"/>
            <ac:spMk id="1037" creationId="{79B4180F-BB39-ED91-99B9-B8D19BE7A4DE}"/>
          </ac:spMkLst>
        </pc:spChg>
        <pc:spChg chg="add mod ord">
          <ac:chgData name="Ramy Mohamed" userId="99492285-223c-4b0f-b5ed-521f97b79ca2" providerId="ADAL" clId="{189B0EBF-8205-469C-9B0D-CC1C99541FE0}" dt="2023-02-02T07:30:51.829" v="583" actId="1076"/>
          <ac:spMkLst>
            <pc:docMk/>
            <pc:sldMk cId="3105817896" sldId="336"/>
            <ac:spMk id="1039" creationId="{E361CABB-B146-D21B-FB32-F9E5CCDB3A08}"/>
          </ac:spMkLst>
        </pc:spChg>
        <pc:spChg chg="add del">
          <ac:chgData name="Ramy Mohamed" userId="99492285-223c-4b0f-b5ed-521f97b79ca2" providerId="ADAL" clId="{189B0EBF-8205-469C-9B0D-CC1C99541FE0}" dt="2023-02-02T07:19:46.591" v="398" actId="26606"/>
          <ac:spMkLst>
            <pc:docMk/>
            <pc:sldMk cId="3105817896" sldId="336"/>
            <ac:spMk id="1044" creationId="{E675BDF5-FE7A-D10B-B137-181CBABF28EA}"/>
          </ac:spMkLst>
        </pc:spChg>
        <pc:spChg chg="add del mod">
          <ac:chgData name="Ramy Mohamed" userId="99492285-223c-4b0f-b5ed-521f97b79ca2" providerId="ADAL" clId="{189B0EBF-8205-469C-9B0D-CC1C99541FE0}" dt="2023-02-02T07:19:48.134" v="400" actId="26606"/>
          <ac:spMkLst>
            <pc:docMk/>
            <pc:sldMk cId="3105817896" sldId="336"/>
            <ac:spMk id="1046" creationId="{79E77502-7850-A310-A7B0-C7CF422261C7}"/>
          </ac:spMkLst>
        </pc:spChg>
        <pc:spChg chg="add del mod">
          <ac:chgData name="Ramy Mohamed" userId="99492285-223c-4b0f-b5ed-521f97b79ca2" providerId="ADAL" clId="{189B0EBF-8205-469C-9B0D-CC1C99541FE0}" dt="2023-02-02T07:19:49.848" v="402" actId="26606"/>
          <ac:spMkLst>
            <pc:docMk/>
            <pc:sldMk cId="3105817896" sldId="336"/>
            <ac:spMk id="1048" creationId="{943544DE-988C-70AA-E1C4-51408B755E53}"/>
          </ac:spMkLst>
        </pc:spChg>
        <pc:spChg chg="add del mod">
          <ac:chgData name="Ramy Mohamed" userId="99492285-223c-4b0f-b5ed-521f97b79ca2" providerId="ADAL" clId="{189B0EBF-8205-469C-9B0D-CC1C99541FE0}" dt="2023-02-02T07:19:50.998" v="404" actId="26606"/>
          <ac:spMkLst>
            <pc:docMk/>
            <pc:sldMk cId="3105817896" sldId="336"/>
            <ac:spMk id="1050" creationId="{1FB561E6-1E38-051B-69B5-CA3B288FD236}"/>
          </ac:spMkLst>
        </pc:spChg>
        <pc:spChg chg="add del mod">
          <ac:chgData name="Ramy Mohamed" userId="99492285-223c-4b0f-b5ed-521f97b79ca2" providerId="ADAL" clId="{189B0EBF-8205-469C-9B0D-CC1C99541FE0}" dt="2023-02-02T07:19:50.998" v="404" actId="26606"/>
          <ac:spMkLst>
            <pc:docMk/>
            <pc:sldMk cId="3105817896" sldId="336"/>
            <ac:spMk id="1051" creationId="{C77B3505-04AA-DEC9-23C5-6C50A1A248DA}"/>
          </ac:spMkLst>
        </pc:spChg>
        <pc:spChg chg="add del mod">
          <ac:chgData name="Ramy Mohamed" userId="99492285-223c-4b0f-b5ed-521f97b79ca2" providerId="ADAL" clId="{189B0EBF-8205-469C-9B0D-CC1C99541FE0}" dt="2023-02-02T07:19:50.998" v="404" actId="26606"/>
          <ac:spMkLst>
            <pc:docMk/>
            <pc:sldMk cId="3105817896" sldId="336"/>
            <ac:spMk id="1052" creationId="{4448B468-D911-8957-6ADE-E25B0ABF7E82}"/>
          </ac:spMkLst>
        </pc:spChg>
        <pc:spChg chg="add del mod">
          <ac:chgData name="Ramy Mohamed" userId="99492285-223c-4b0f-b5ed-521f97b79ca2" providerId="ADAL" clId="{189B0EBF-8205-469C-9B0D-CC1C99541FE0}" dt="2023-02-02T07:19:52.503" v="406" actId="26606"/>
          <ac:spMkLst>
            <pc:docMk/>
            <pc:sldMk cId="3105817896" sldId="336"/>
            <ac:spMk id="1054" creationId="{0B0AE0AC-8CBF-9EEB-8A5F-0F1A6DEAA12C}"/>
          </ac:spMkLst>
        </pc:spChg>
        <pc:spChg chg="add del mod">
          <ac:chgData name="Ramy Mohamed" userId="99492285-223c-4b0f-b5ed-521f97b79ca2" providerId="ADAL" clId="{189B0EBF-8205-469C-9B0D-CC1C99541FE0}" dt="2023-02-02T07:19:52.503" v="406" actId="26606"/>
          <ac:spMkLst>
            <pc:docMk/>
            <pc:sldMk cId="3105817896" sldId="336"/>
            <ac:spMk id="1055" creationId="{5ED0C346-AC66-45CD-AA40-7D66DC4C7A09}"/>
          </ac:spMkLst>
        </pc:spChg>
        <pc:spChg chg="add del mod">
          <ac:chgData name="Ramy Mohamed" userId="99492285-223c-4b0f-b5ed-521f97b79ca2" providerId="ADAL" clId="{189B0EBF-8205-469C-9B0D-CC1C99541FE0}" dt="2023-02-02T07:19:52.503" v="406" actId="26606"/>
          <ac:spMkLst>
            <pc:docMk/>
            <pc:sldMk cId="3105817896" sldId="336"/>
            <ac:spMk id="1056" creationId="{DE916B5A-813D-05C6-D7E9-9D63B00B3D78}"/>
          </ac:spMkLst>
        </pc:spChg>
        <pc:spChg chg="add del mod">
          <ac:chgData name="Ramy Mohamed" userId="99492285-223c-4b0f-b5ed-521f97b79ca2" providerId="ADAL" clId="{189B0EBF-8205-469C-9B0D-CC1C99541FE0}" dt="2023-02-02T07:19:52.503" v="406" actId="26606"/>
          <ac:spMkLst>
            <pc:docMk/>
            <pc:sldMk cId="3105817896" sldId="336"/>
            <ac:spMk id="1057" creationId="{7A520B29-C1D6-4B5B-D181-C3F61332EF5E}"/>
          </ac:spMkLst>
        </pc:spChg>
        <pc:spChg chg="add del mod">
          <ac:chgData name="Ramy Mohamed" userId="99492285-223c-4b0f-b5ed-521f97b79ca2" providerId="ADAL" clId="{189B0EBF-8205-469C-9B0D-CC1C99541FE0}" dt="2023-02-02T07:19:52.503" v="406" actId="26606"/>
          <ac:spMkLst>
            <pc:docMk/>
            <pc:sldMk cId="3105817896" sldId="336"/>
            <ac:spMk id="1058" creationId="{71971372-F045-911F-5BB6-9BAEBBE968A5}"/>
          </ac:spMkLst>
        </pc:spChg>
        <pc:spChg chg="add del mod">
          <ac:chgData name="Ramy Mohamed" userId="99492285-223c-4b0f-b5ed-521f97b79ca2" providerId="ADAL" clId="{189B0EBF-8205-469C-9B0D-CC1C99541FE0}" dt="2023-02-02T07:19:54.750" v="408" actId="26606"/>
          <ac:spMkLst>
            <pc:docMk/>
            <pc:sldMk cId="3105817896" sldId="336"/>
            <ac:spMk id="1060" creationId="{79E77502-7850-A310-A7B0-C7CF422261C7}"/>
          </ac:spMkLst>
        </pc:spChg>
        <pc:spChg chg="add del">
          <ac:chgData name="Ramy Mohamed" userId="99492285-223c-4b0f-b5ed-521f97b79ca2" providerId="ADAL" clId="{189B0EBF-8205-469C-9B0D-CC1C99541FE0}" dt="2023-02-02T07:19:59.022" v="410" actId="26606"/>
          <ac:spMkLst>
            <pc:docMk/>
            <pc:sldMk cId="3105817896" sldId="336"/>
            <ac:spMk id="1062" creationId="{E675BDF5-FE7A-D10B-B137-181CBABF28EA}"/>
          </ac:spMkLst>
        </pc:spChg>
        <pc:picChg chg="add del">
          <ac:chgData name="Ramy Mohamed" userId="99492285-223c-4b0f-b5ed-521f97b79ca2" providerId="ADAL" clId="{189B0EBF-8205-469C-9B0D-CC1C99541FE0}" dt="2023-02-02T07:13:00.480" v="310"/>
          <ac:picMkLst>
            <pc:docMk/>
            <pc:sldMk cId="3105817896" sldId="336"/>
            <ac:picMk id="1026" creationId="{7629EAE7-586C-350A-EAE6-872041B25900}"/>
          </ac:picMkLst>
        </pc:picChg>
        <pc:picChg chg="add del">
          <ac:chgData name="Ramy Mohamed" userId="99492285-223c-4b0f-b5ed-521f97b79ca2" providerId="ADAL" clId="{189B0EBF-8205-469C-9B0D-CC1C99541FE0}" dt="2023-02-02T07:13:24.197" v="314"/>
          <ac:picMkLst>
            <pc:docMk/>
            <pc:sldMk cId="3105817896" sldId="336"/>
            <ac:picMk id="1028" creationId="{BC21A050-8BC1-EA98-E422-04DD653A8134}"/>
          </ac:picMkLst>
        </pc:picChg>
        <pc:picChg chg="add mod ord">
          <ac:chgData name="Ramy Mohamed" userId="99492285-223c-4b0f-b5ed-521f97b79ca2" providerId="ADAL" clId="{189B0EBF-8205-469C-9B0D-CC1C99541FE0}" dt="2023-02-02T07:19:59.022" v="410" actId="26606"/>
          <ac:picMkLst>
            <pc:docMk/>
            <pc:sldMk cId="3105817896" sldId="336"/>
            <ac:picMk id="1030" creationId="{651BCDEF-8C82-064C-B3F5-5CBBD980D1E1}"/>
          </ac:picMkLst>
        </pc:picChg>
      </pc:sldChg>
      <pc:sldChg chg="addSp delSp modSp mod modMedia modClrScheme delAnim chgLayout">
        <pc:chgData name="Ramy Mohamed" userId="99492285-223c-4b0f-b5ed-521f97b79ca2" providerId="ADAL" clId="{189B0EBF-8205-469C-9B0D-CC1C99541FE0}" dt="2023-02-05T18:20:47.343" v="1765" actId="14100"/>
        <pc:sldMkLst>
          <pc:docMk/>
          <pc:sldMk cId="4104798874" sldId="337"/>
        </pc:sldMkLst>
        <pc:spChg chg="mod ord">
          <ac:chgData name="Ramy Mohamed" userId="99492285-223c-4b0f-b5ed-521f97b79ca2" providerId="ADAL" clId="{189B0EBF-8205-469C-9B0D-CC1C99541FE0}" dt="2023-02-05T18:20:28.544" v="1762" actId="26606"/>
          <ac:spMkLst>
            <pc:docMk/>
            <pc:sldMk cId="4104798874" sldId="337"/>
            <ac:spMk id="5" creationId="{00000000-0000-0000-0000-000000000000}"/>
          </ac:spMkLst>
        </pc:spChg>
        <pc:spChg chg="mod ord">
          <ac:chgData name="Ramy Mohamed" userId="99492285-223c-4b0f-b5ed-521f97b79ca2" providerId="ADAL" clId="{189B0EBF-8205-469C-9B0D-CC1C99541FE0}" dt="2023-02-05T18:20:28.544" v="1762" actId="26606"/>
          <ac:spMkLst>
            <pc:docMk/>
            <pc:sldMk cId="4104798874" sldId="337"/>
            <ac:spMk id="6" creationId="{00000000-0000-0000-0000-000000000000}"/>
          </ac:spMkLst>
        </pc:spChg>
        <pc:spChg chg="mod ord">
          <ac:chgData name="Ramy Mohamed" userId="99492285-223c-4b0f-b5ed-521f97b79ca2" providerId="ADAL" clId="{189B0EBF-8205-469C-9B0D-CC1C99541FE0}" dt="2023-02-05T18:20:28.544" v="1762" actId="26606"/>
          <ac:spMkLst>
            <pc:docMk/>
            <pc:sldMk cId="4104798874" sldId="337"/>
            <ac:spMk id="8" creationId="{00000000-0000-0000-0000-000000000000}"/>
          </ac:spMkLst>
        </pc:spChg>
        <pc:spChg chg="add del mod">
          <ac:chgData name="Ramy Mohamed" userId="99492285-223c-4b0f-b5ed-521f97b79ca2" providerId="ADAL" clId="{189B0EBF-8205-469C-9B0D-CC1C99541FE0}" dt="2023-02-02T07:33:58.336" v="606" actId="26606"/>
          <ac:spMkLst>
            <pc:docMk/>
            <pc:sldMk cId="4104798874" sldId="337"/>
            <ac:spMk id="11" creationId="{C12D947C-89AC-2E5F-3789-504EE3D59A28}"/>
          </ac:spMkLst>
        </pc:spChg>
        <pc:spChg chg="add del mod">
          <ac:chgData name="Ramy Mohamed" userId="99492285-223c-4b0f-b5ed-521f97b79ca2" providerId="ADAL" clId="{189B0EBF-8205-469C-9B0D-CC1C99541FE0}" dt="2023-02-02T07:33:58.336" v="606" actId="26606"/>
          <ac:spMkLst>
            <pc:docMk/>
            <pc:sldMk cId="4104798874" sldId="337"/>
            <ac:spMk id="13" creationId="{5068F1C3-52C4-EC07-0C9F-1F99C7CA7CB3}"/>
          </ac:spMkLst>
        </pc:spChg>
        <pc:spChg chg="add del mod">
          <ac:chgData name="Ramy Mohamed" userId="99492285-223c-4b0f-b5ed-521f97b79ca2" providerId="ADAL" clId="{189B0EBF-8205-469C-9B0D-CC1C99541FE0}" dt="2023-02-02T07:33:47.875" v="604" actId="26606"/>
          <ac:spMkLst>
            <pc:docMk/>
            <pc:sldMk cId="4104798874" sldId="337"/>
            <ac:spMk id="14" creationId="{2126FE13-18F3-0B63-4CEA-D508BBD5EE1B}"/>
          </ac:spMkLst>
        </pc:spChg>
        <pc:spChg chg="add del mod">
          <ac:chgData name="Ramy Mohamed" userId="99492285-223c-4b0f-b5ed-521f97b79ca2" providerId="ADAL" clId="{189B0EBF-8205-469C-9B0D-CC1C99541FE0}" dt="2023-02-05T18:13:52.194" v="1739" actId="26606"/>
          <ac:spMkLst>
            <pc:docMk/>
            <pc:sldMk cId="4104798874" sldId="337"/>
            <ac:spMk id="15" creationId="{D8CFDCAF-91F4-0C3A-C9C3-F4D17E0EBF88}"/>
          </ac:spMkLst>
        </pc:spChg>
        <pc:spChg chg="add del mod">
          <ac:chgData name="Ramy Mohamed" userId="99492285-223c-4b0f-b5ed-521f97b79ca2" providerId="ADAL" clId="{189B0EBF-8205-469C-9B0D-CC1C99541FE0}" dt="2023-02-02T07:33:47.875" v="604" actId="26606"/>
          <ac:spMkLst>
            <pc:docMk/>
            <pc:sldMk cId="4104798874" sldId="337"/>
            <ac:spMk id="16" creationId="{FCEF1F27-C1E8-2A37-E96F-57BE96F20E5A}"/>
          </ac:spMkLst>
        </pc:spChg>
        <pc:spChg chg="add del mod">
          <ac:chgData name="Ramy Mohamed" userId="99492285-223c-4b0f-b5ed-521f97b79ca2" providerId="ADAL" clId="{189B0EBF-8205-469C-9B0D-CC1C99541FE0}" dt="2023-02-05T18:13:52.194" v="1739" actId="26606"/>
          <ac:spMkLst>
            <pc:docMk/>
            <pc:sldMk cId="4104798874" sldId="337"/>
            <ac:spMk id="18" creationId="{8DAE57D1-67BB-3653-CA6F-D89D34BF5384}"/>
          </ac:spMkLst>
        </pc:spChg>
        <pc:spChg chg="add del mod">
          <ac:chgData name="Ramy Mohamed" userId="99492285-223c-4b0f-b5ed-521f97b79ca2" providerId="ADAL" clId="{189B0EBF-8205-469C-9B0D-CC1C99541FE0}" dt="2023-02-05T18:15:55.053" v="1756" actId="26606"/>
          <ac:spMkLst>
            <pc:docMk/>
            <pc:sldMk cId="4104798874" sldId="337"/>
            <ac:spMk id="20" creationId="{5F89A70D-123F-DA7F-0075-C171FA657D81}"/>
          </ac:spMkLst>
        </pc:spChg>
        <pc:spChg chg="add del mod">
          <ac:chgData name="Ramy Mohamed" userId="99492285-223c-4b0f-b5ed-521f97b79ca2" providerId="ADAL" clId="{189B0EBF-8205-469C-9B0D-CC1C99541FE0}" dt="2023-02-05T18:15:55.053" v="1756" actId="26606"/>
          <ac:spMkLst>
            <pc:docMk/>
            <pc:sldMk cId="4104798874" sldId="337"/>
            <ac:spMk id="22" creationId="{05521A16-C99E-60E5-81BA-53693F7E2C68}"/>
          </ac:spMkLst>
        </pc:spChg>
        <pc:spChg chg="add del mod">
          <ac:chgData name="Ramy Mohamed" userId="99492285-223c-4b0f-b5ed-521f97b79ca2" providerId="ADAL" clId="{189B0EBF-8205-469C-9B0D-CC1C99541FE0}" dt="2023-02-05T18:20:38.569" v="1763" actId="478"/>
          <ac:spMkLst>
            <pc:docMk/>
            <pc:sldMk cId="4104798874" sldId="337"/>
            <ac:spMk id="1031" creationId="{E8DB036B-4C7A-9316-1CF3-B12626A6160B}"/>
          </ac:spMkLst>
        </pc:spChg>
        <pc:spChg chg="add del mod">
          <ac:chgData name="Ramy Mohamed" userId="99492285-223c-4b0f-b5ed-521f97b79ca2" providerId="ADAL" clId="{189B0EBF-8205-469C-9B0D-CC1C99541FE0}" dt="2023-02-05T18:20:43.911" v="1764" actId="478"/>
          <ac:spMkLst>
            <pc:docMk/>
            <pc:sldMk cId="4104798874" sldId="337"/>
            <ac:spMk id="1033" creationId="{3EAE25C4-3DC0-2CE1-75D7-203D6F62EF0E}"/>
          </ac:spMkLst>
        </pc:spChg>
        <pc:picChg chg="add del mod">
          <ac:chgData name="Ramy Mohamed" userId="99492285-223c-4b0f-b5ed-521f97b79ca2" providerId="ADAL" clId="{189B0EBF-8205-469C-9B0D-CC1C99541FE0}" dt="2023-02-05T18:13:30.632" v="1735" actId="478"/>
          <ac:picMkLst>
            <pc:docMk/>
            <pc:sldMk cId="4104798874" sldId="337"/>
            <ac:picMk id="2" creationId="{73C53534-D040-1CDC-FCAC-7521A4CBEF24}"/>
          </ac:picMkLst>
        </pc:picChg>
        <pc:picChg chg="add del mod">
          <ac:chgData name="Ramy Mohamed" userId="99492285-223c-4b0f-b5ed-521f97b79ca2" providerId="ADAL" clId="{189B0EBF-8205-469C-9B0D-CC1C99541FE0}" dt="2023-02-02T07:19:31.580" v="396"/>
          <ac:picMkLst>
            <pc:docMk/>
            <pc:sldMk cId="4104798874" sldId="337"/>
            <ac:picMk id="2" creationId="{F46399A4-D835-F782-9FDC-7B9EFA0C76FE}"/>
          </ac:picMkLst>
        </pc:picChg>
        <pc:picChg chg="add del mod">
          <ac:chgData name="Ramy Mohamed" userId="99492285-223c-4b0f-b5ed-521f97b79ca2" providerId="ADAL" clId="{189B0EBF-8205-469C-9B0D-CC1C99541FE0}" dt="2023-02-02T07:33:47.875" v="604" actId="26606"/>
          <ac:picMkLst>
            <pc:docMk/>
            <pc:sldMk cId="4104798874" sldId="337"/>
            <ac:picMk id="10" creationId="{DD7BC1FF-EE8E-B8F0-0397-73A801F2D5E3}"/>
          </ac:picMkLst>
        </pc:picChg>
        <pc:picChg chg="add del">
          <ac:chgData name="Ramy Mohamed" userId="99492285-223c-4b0f-b5ed-521f97b79ca2" providerId="ADAL" clId="{189B0EBF-8205-469C-9B0D-CC1C99541FE0}" dt="2023-02-02T07:33:58.336" v="606" actId="26606"/>
          <ac:picMkLst>
            <pc:docMk/>
            <pc:sldMk cId="4104798874" sldId="337"/>
            <ac:picMk id="12" creationId="{8B1346D8-E8A3-95BE-7809-08E3EC397C36}"/>
          </ac:picMkLst>
        </pc:picChg>
        <pc:picChg chg="add del mod">
          <ac:chgData name="Ramy Mohamed" userId="99492285-223c-4b0f-b5ed-521f97b79ca2" providerId="ADAL" clId="{189B0EBF-8205-469C-9B0D-CC1C99541FE0}" dt="2023-02-05T18:13:52.194" v="1739" actId="26606"/>
          <ac:picMkLst>
            <pc:docMk/>
            <pc:sldMk cId="4104798874" sldId="337"/>
            <ac:picMk id="17" creationId="{2A9E7617-8CD1-8A1F-6CD3-D6881948AC13}"/>
          </ac:picMkLst>
        </pc:picChg>
        <pc:picChg chg="add del">
          <ac:chgData name="Ramy Mohamed" userId="99492285-223c-4b0f-b5ed-521f97b79ca2" providerId="ADAL" clId="{189B0EBF-8205-469C-9B0D-CC1C99541FE0}" dt="2023-02-05T18:15:55.053" v="1756" actId="26606"/>
          <ac:picMkLst>
            <pc:docMk/>
            <pc:sldMk cId="4104798874" sldId="337"/>
            <ac:picMk id="21" creationId="{B0A01230-819B-E4B9-E60C-93F43C145E6A}"/>
          </ac:picMkLst>
        </pc:picChg>
        <pc:picChg chg="add mod">
          <ac:chgData name="Ramy Mohamed" userId="99492285-223c-4b0f-b5ed-521f97b79ca2" providerId="ADAL" clId="{189B0EBF-8205-469C-9B0D-CC1C99541FE0}" dt="2023-02-05T18:20:47.343" v="1765" actId="14100"/>
          <ac:picMkLst>
            <pc:docMk/>
            <pc:sldMk cId="4104798874" sldId="337"/>
            <ac:picMk id="1026" creationId="{3A690279-E652-F79F-5BDD-8607B9908097}"/>
          </ac:picMkLst>
        </pc:picChg>
      </pc:sldChg>
      <pc:sldChg chg="addSp delSp modSp mod modClrScheme chgLayout modNotesTx">
        <pc:chgData name="Ramy Mohamed" userId="99492285-223c-4b0f-b5ed-521f97b79ca2" providerId="ADAL" clId="{189B0EBF-8205-469C-9B0D-CC1C99541FE0}" dt="2023-02-05T18:30:23.116" v="1798" actId="20577"/>
        <pc:sldMkLst>
          <pc:docMk/>
          <pc:sldMk cId="2981468664" sldId="338"/>
        </pc:sldMkLst>
        <pc:spChg chg="add del mod">
          <ac:chgData name="Ramy Mohamed" userId="99492285-223c-4b0f-b5ed-521f97b79ca2" providerId="ADAL" clId="{189B0EBF-8205-469C-9B0D-CC1C99541FE0}" dt="2023-02-02T07:24:44.863" v="500"/>
          <ac:spMkLst>
            <pc:docMk/>
            <pc:sldMk cId="2981468664" sldId="338"/>
            <ac:spMk id="2" creationId="{1488D549-63B1-8B2F-CD86-C3A5EA4DB790}"/>
          </ac:spMkLst>
        </pc:spChg>
        <pc:spChg chg="add del mod">
          <ac:chgData name="Ramy Mohamed" userId="99492285-223c-4b0f-b5ed-521f97b79ca2" providerId="ADAL" clId="{189B0EBF-8205-469C-9B0D-CC1C99541FE0}" dt="2023-02-02T07:24:47.227" v="502"/>
          <ac:spMkLst>
            <pc:docMk/>
            <pc:sldMk cId="2981468664" sldId="338"/>
            <ac:spMk id="3" creationId="{A0A25925-016D-9446-930C-0807398EE597}"/>
          </ac:spMkLst>
        </pc:spChg>
        <pc:spChg chg="mod">
          <ac:chgData name="Ramy Mohamed" userId="99492285-223c-4b0f-b5ed-521f97b79ca2" providerId="ADAL" clId="{189B0EBF-8205-469C-9B0D-CC1C99541FE0}" dt="2023-02-05T18:24:09.549" v="1771" actId="26606"/>
          <ac:spMkLst>
            <pc:docMk/>
            <pc:sldMk cId="2981468664" sldId="338"/>
            <ac:spMk id="5" creationId="{00000000-0000-0000-0000-000000000000}"/>
          </ac:spMkLst>
        </pc:spChg>
        <pc:spChg chg="mod">
          <ac:chgData name="Ramy Mohamed" userId="99492285-223c-4b0f-b5ed-521f97b79ca2" providerId="ADAL" clId="{189B0EBF-8205-469C-9B0D-CC1C99541FE0}" dt="2023-02-05T18:24:09.549" v="1771" actId="26606"/>
          <ac:spMkLst>
            <pc:docMk/>
            <pc:sldMk cId="2981468664" sldId="338"/>
            <ac:spMk id="6" creationId="{00000000-0000-0000-0000-000000000000}"/>
          </ac:spMkLst>
        </pc:spChg>
        <pc:spChg chg="add del mod ord">
          <ac:chgData name="Ramy Mohamed" userId="99492285-223c-4b0f-b5ed-521f97b79ca2" providerId="ADAL" clId="{189B0EBF-8205-469C-9B0D-CC1C99541FE0}" dt="2023-02-05T18:30:23.116" v="1798" actId="20577"/>
          <ac:spMkLst>
            <pc:docMk/>
            <pc:sldMk cId="2981468664" sldId="338"/>
            <ac:spMk id="8" creationId="{00000000-0000-0000-0000-000000000000}"/>
          </ac:spMkLst>
        </pc:spChg>
        <pc:spChg chg="add del mod">
          <ac:chgData name="Ramy Mohamed" userId="99492285-223c-4b0f-b5ed-521f97b79ca2" providerId="ADAL" clId="{189B0EBF-8205-469C-9B0D-CC1C99541FE0}" dt="2023-02-05T18:22:08.652" v="1767" actId="26606"/>
          <ac:spMkLst>
            <pc:docMk/>
            <pc:sldMk cId="2981468664" sldId="338"/>
            <ac:spMk id="11" creationId="{C149B142-B586-4DE0-572B-1AA165C172CB}"/>
          </ac:spMkLst>
        </pc:spChg>
        <pc:spChg chg="add del mod">
          <ac:chgData name="Ramy Mohamed" userId="99492285-223c-4b0f-b5ed-521f97b79ca2" providerId="ADAL" clId="{189B0EBF-8205-469C-9B0D-CC1C99541FE0}" dt="2023-02-05T18:22:08.652" v="1767" actId="26606"/>
          <ac:spMkLst>
            <pc:docMk/>
            <pc:sldMk cId="2981468664" sldId="338"/>
            <ac:spMk id="13" creationId="{D4005621-7415-8CDB-3E71-CC85537E6871}"/>
          </ac:spMkLst>
        </pc:spChg>
        <pc:spChg chg="add del mod">
          <ac:chgData name="Ramy Mohamed" userId="99492285-223c-4b0f-b5ed-521f97b79ca2" providerId="ADAL" clId="{189B0EBF-8205-469C-9B0D-CC1C99541FE0}" dt="2023-02-02T07:34:31.489" v="608" actId="26606"/>
          <ac:spMkLst>
            <pc:docMk/>
            <pc:sldMk cId="2981468664" sldId="338"/>
            <ac:spMk id="14" creationId="{B71402A3-18E1-23FE-DB06-06E12A1990F6}"/>
          </ac:spMkLst>
        </pc:spChg>
        <pc:spChg chg="add del mod">
          <ac:chgData name="Ramy Mohamed" userId="99492285-223c-4b0f-b5ed-521f97b79ca2" providerId="ADAL" clId="{189B0EBF-8205-469C-9B0D-CC1C99541FE0}" dt="2023-02-05T18:24:00.332" v="1769" actId="26606"/>
          <ac:spMkLst>
            <pc:docMk/>
            <pc:sldMk cId="2981468664" sldId="338"/>
            <ac:spMk id="15" creationId="{65719663-2EDF-0612-6007-035A6B831CA1}"/>
          </ac:spMkLst>
        </pc:spChg>
        <pc:spChg chg="add del mod">
          <ac:chgData name="Ramy Mohamed" userId="99492285-223c-4b0f-b5ed-521f97b79ca2" providerId="ADAL" clId="{189B0EBF-8205-469C-9B0D-CC1C99541FE0}" dt="2023-02-02T07:34:31.489" v="608" actId="26606"/>
          <ac:spMkLst>
            <pc:docMk/>
            <pc:sldMk cId="2981468664" sldId="338"/>
            <ac:spMk id="16" creationId="{AD276A04-869E-17BF-8D38-A0E842EF1B59}"/>
          </ac:spMkLst>
        </pc:spChg>
        <pc:spChg chg="add del mod">
          <ac:chgData name="Ramy Mohamed" userId="99492285-223c-4b0f-b5ed-521f97b79ca2" providerId="ADAL" clId="{189B0EBF-8205-469C-9B0D-CC1C99541FE0}" dt="2023-02-05T18:24:00.332" v="1769" actId="26606"/>
          <ac:spMkLst>
            <pc:docMk/>
            <pc:sldMk cId="2981468664" sldId="338"/>
            <ac:spMk id="18" creationId="{2BBF6AE0-8C0E-DCF3-8A18-5F9BAAAF99BF}"/>
          </ac:spMkLst>
        </pc:spChg>
        <pc:spChg chg="add del mod">
          <ac:chgData name="Ramy Mohamed" userId="99492285-223c-4b0f-b5ed-521f97b79ca2" providerId="ADAL" clId="{189B0EBF-8205-469C-9B0D-CC1C99541FE0}" dt="2023-02-05T18:24:09.549" v="1771" actId="26606"/>
          <ac:spMkLst>
            <pc:docMk/>
            <pc:sldMk cId="2981468664" sldId="338"/>
            <ac:spMk id="19" creationId="{5F3F3232-B672-12E3-1C71-02E888622F83}"/>
          </ac:spMkLst>
        </pc:spChg>
        <pc:spChg chg="add del mod">
          <ac:chgData name="Ramy Mohamed" userId="99492285-223c-4b0f-b5ed-521f97b79ca2" providerId="ADAL" clId="{189B0EBF-8205-469C-9B0D-CC1C99541FE0}" dt="2023-02-05T18:24:09.549" v="1771" actId="26606"/>
          <ac:spMkLst>
            <pc:docMk/>
            <pc:sldMk cId="2981468664" sldId="338"/>
            <ac:spMk id="21" creationId="{A9D7DAF0-9EDB-54ED-B73E-516221758918}"/>
          </ac:spMkLst>
        </pc:spChg>
        <pc:graphicFrameChg chg="add mod modGraphic">
          <ac:chgData name="Ramy Mohamed" userId="99492285-223c-4b0f-b5ed-521f97b79ca2" providerId="ADAL" clId="{189B0EBF-8205-469C-9B0D-CC1C99541FE0}" dt="2023-02-05T18:29:01.862" v="1789" actId="1076"/>
          <ac:graphicFrameMkLst>
            <pc:docMk/>
            <pc:sldMk cId="2981468664" sldId="338"/>
            <ac:graphicFrameMk id="2" creationId="{08748DA5-7676-6D32-0CB1-84EBCC401909}"/>
          </ac:graphicFrameMkLst>
        </pc:graphicFrameChg>
        <pc:picChg chg="add del">
          <ac:chgData name="Ramy Mohamed" userId="99492285-223c-4b0f-b5ed-521f97b79ca2" providerId="ADAL" clId="{189B0EBF-8205-469C-9B0D-CC1C99541FE0}" dt="2023-02-02T07:34:31.489" v="608" actId="26606"/>
          <ac:picMkLst>
            <pc:docMk/>
            <pc:sldMk cId="2981468664" sldId="338"/>
            <ac:picMk id="10" creationId="{35C0BB1D-7686-4C89-B448-C362F1361D6D}"/>
          </ac:picMkLst>
        </pc:picChg>
        <pc:picChg chg="add del">
          <ac:chgData name="Ramy Mohamed" userId="99492285-223c-4b0f-b5ed-521f97b79ca2" providerId="ADAL" clId="{189B0EBF-8205-469C-9B0D-CC1C99541FE0}" dt="2023-02-05T18:22:08.652" v="1767" actId="26606"/>
          <ac:picMkLst>
            <pc:docMk/>
            <pc:sldMk cId="2981468664" sldId="338"/>
            <ac:picMk id="12" creationId="{948A257A-191A-E277-3DA9-F71D73B6B617}"/>
          </ac:picMkLst>
        </pc:picChg>
        <pc:picChg chg="add del">
          <ac:chgData name="Ramy Mohamed" userId="99492285-223c-4b0f-b5ed-521f97b79ca2" providerId="ADAL" clId="{189B0EBF-8205-469C-9B0D-CC1C99541FE0}" dt="2023-02-05T18:24:00.332" v="1769" actId="26606"/>
          <ac:picMkLst>
            <pc:docMk/>
            <pc:sldMk cId="2981468664" sldId="338"/>
            <ac:picMk id="17" creationId="{0358DEE6-5318-DDA9-CE30-B82C69E05FC9}"/>
          </ac:picMkLst>
        </pc:picChg>
        <pc:picChg chg="add del">
          <ac:chgData name="Ramy Mohamed" userId="99492285-223c-4b0f-b5ed-521f97b79ca2" providerId="ADAL" clId="{189B0EBF-8205-469C-9B0D-CC1C99541FE0}" dt="2023-02-05T18:24:09.549" v="1771" actId="26606"/>
          <ac:picMkLst>
            <pc:docMk/>
            <pc:sldMk cId="2981468664" sldId="338"/>
            <ac:picMk id="20" creationId="{10EDD59C-D84B-FFA9-BDD3-5A672F3183E9}"/>
          </ac:picMkLst>
        </pc:picChg>
      </pc:sldChg>
      <pc:sldChg chg="addSp delSp modSp mod">
        <pc:chgData name="Ramy Mohamed" userId="99492285-223c-4b0f-b5ed-521f97b79ca2" providerId="ADAL" clId="{189B0EBF-8205-469C-9B0D-CC1C99541FE0}" dt="2023-02-02T07:30:36.396" v="582" actId="1076"/>
        <pc:sldMkLst>
          <pc:docMk/>
          <pc:sldMk cId="207853095" sldId="339"/>
        </pc:sldMkLst>
        <pc:spChg chg="add del mod">
          <ac:chgData name="Ramy Mohamed" userId="99492285-223c-4b0f-b5ed-521f97b79ca2" providerId="ADAL" clId="{189B0EBF-8205-469C-9B0D-CC1C99541FE0}" dt="2023-02-02T07:29:08.677" v="561" actId="478"/>
          <ac:spMkLst>
            <pc:docMk/>
            <pc:sldMk cId="207853095" sldId="339"/>
            <ac:spMk id="3" creationId="{24299950-1701-EEFC-57BF-E3A5097CE533}"/>
          </ac:spMkLst>
        </pc:spChg>
        <pc:spChg chg="add del">
          <ac:chgData name="Ramy Mohamed" userId="99492285-223c-4b0f-b5ed-521f97b79ca2" providerId="ADAL" clId="{189B0EBF-8205-469C-9B0D-CC1C99541FE0}" dt="2023-02-02T07:29:10.925" v="563"/>
          <ac:spMkLst>
            <pc:docMk/>
            <pc:sldMk cId="207853095" sldId="339"/>
            <ac:spMk id="4" creationId="{A7663355-C2EA-946F-C757-0751FD38168C}"/>
          </ac:spMkLst>
        </pc:spChg>
        <pc:spChg chg="mod">
          <ac:chgData name="Ramy Mohamed" userId="99492285-223c-4b0f-b5ed-521f97b79ca2" providerId="ADAL" clId="{189B0EBF-8205-469C-9B0D-CC1C99541FE0}" dt="2023-02-02T07:28:54.197" v="559" actId="20577"/>
          <ac:spMkLst>
            <pc:docMk/>
            <pc:sldMk cId="207853095" sldId="339"/>
            <ac:spMk id="6" creationId="{00000000-0000-0000-0000-000000000000}"/>
          </ac:spMkLst>
        </pc:spChg>
        <pc:spChg chg="add del">
          <ac:chgData name="Ramy Mohamed" userId="99492285-223c-4b0f-b5ed-521f97b79ca2" providerId="ADAL" clId="{189B0EBF-8205-469C-9B0D-CC1C99541FE0}" dt="2023-02-02T07:29:18.629" v="565"/>
          <ac:spMkLst>
            <pc:docMk/>
            <pc:sldMk cId="207853095" sldId="339"/>
            <ac:spMk id="7" creationId="{19A653E9-BBE3-748A-C5E7-A09EFB44E785}"/>
          </ac:spMkLst>
        </pc:spChg>
        <pc:spChg chg="del">
          <ac:chgData name="Ramy Mohamed" userId="99492285-223c-4b0f-b5ed-521f97b79ca2" providerId="ADAL" clId="{189B0EBF-8205-469C-9B0D-CC1C99541FE0}" dt="2023-02-02T07:29:06.838" v="560" actId="478"/>
          <ac:spMkLst>
            <pc:docMk/>
            <pc:sldMk cId="207853095" sldId="339"/>
            <ac:spMk id="8" creationId="{00000000-0000-0000-0000-000000000000}"/>
          </ac:spMkLst>
        </pc:spChg>
        <pc:spChg chg="add del mod">
          <ac:chgData name="Ramy Mohamed" userId="99492285-223c-4b0f-b5ed-521f97b79ca2" providerId="ADAL" clId="{189B0EBF-8205-469C-9B0D-CC1C99541FE0}" dt="2023-02-02T07:29:30.015" v="569"/>
          <ac:spMkLst>
            <pc:docMk/>
            <pc:sldMk cId="207853095" sldId="339"/>
            <ac:spMk id="9" creationId="{491D80C1-9341-29A5-EB50-5B3FEE7A4685}"/>
          </ac:spMkLst>
        </pc:spChg>
        <pc:spChg chg="add del">
          <ac:chgData name="Ramy Mohamed" userId="99492285-223c-4b0f-b5ed-521f97b79ca2" providerId="ADAL" clId="{189B0EBF-8205-469C-9B0D-CC1C99541FE0}" dt="2023-02-02T07:29:33.453" v="571"/>
          <ac:spMkLst>
            <pc:docMk/>
            <pc:sldMk cId="207853095" sldId="339"/>
            <ac:spMk id="10" creationId="{97BD0502-12D2-E0A7-0DA6-93FEE881AE4B}"/>
          </ac:spMkLst>
        </pc:spChg>
        <pc:picChg chg="add mod">
          <ac:chgData name="Ramy Mohamed" userId="99492285-223c-4b0f-b5ed-521f97b79ca2" providerId="ADAL" clId="{189B0EBF-8205-469C-9B0D-CC1C99541FE0}" dt="2023-02-02T07:30:36.396" v="582" actId="1076"/>
          <ac:picMkLst>
            <pc:docMk/>
            <pc:sldMk cId="207853095" sldId="339"/>
            <ac:picMk id="12" creationId="{0AA5635A-6240-BF94-CCF4-A5371AD2DFC4}"/>
          </ac:picMkLst>
        </pc:picChg>
      </pc:sldChg>
      <pc:sldChg chg="addSp delSp modSp mod modClrScheme chgLayout">
        <pc:chgData name="Ramy Mohamed" userId="99492285-223c-4b0f-b5ed-521f97b79ca2" providerId="ADAL" clId="{189B0EBF-8205-469C-9B0D-CC1C99541FE0}" dt="2023-02-06T01:44:15.949" v="1911" actId="478"/>
        <pc:sldMkLst>
          <pc:docMk/>
          <pc:sldMk cId="4047259213" sldId="340"/>
        </pc:sldMkLst>
        <pc:spChg chg="add del mod">
          <ac:chgData name="Ramy Mohamed" userId="99492285-223c-4b0f-b5ed-521f97b79ca2" providerId="ADAL" clId="{189B0EBF-8205-469C-9B0D-CC1C99541FE0}" dt="2023-02-02T07:29:42.342" v="573"/>
          <ac:spMkLst>
            <pc:docMk/>
            <pc:sldMk cId="4047259213" sldId="340"/>
            <ac:spMk id="2" creationId="{42F9AA15-1F53-8A8C-1FA6-3FD7A923DB10}"/>
          </ac:spMkLst>
        </pc:spChg>
        <pc:spChg chg="mod ord modVis">
          <ac:chgData name="Ramy Mohamed" userId="99492285-223c-4b0f-b5ed-521f97b79ca2" providerId="ADAL" clId="{189B0EBF-8205-469C-9B0D-CC1C99541FE0}" dt="2023-02-06T01:44:09.490" v="1909" actId="26606"/>
          <ac:spMkLst>
            <pc:docMk/>
            <pc:sldMk cId="4047259213" sldId="340"/>
            <ac:spMk id="5" creationId="{00000000-0000-0000-0000-000000000000}"/>
          </ac:spMkLst>
        </pc:spChg>
        <pc:spChg chg="mod ord">
          <ac:chgData name="Ramy Mohamed" userId="99492285-223c-4b0f-b5ed-521f97b79ca2" providerId="ADAL" clId="{189B0EBF-8205-469C-9B0D-CC1C99541FE0}" dt="2023-02-06T01:44:09.490" v="1909" actId="26606"/>
          <ac:spMkLst>
            <pc:docMk/>
            <pc:sldMk cId="4047259213" sldId="340"/>
            <ac:spMk id="6" creationId="{00000000-0000-0000-0000-000000000000}"/>
          </ac:spMkLst>
        </pc:spChg>
        <pc:spChg chg="add del mod ord">
          <ac:chgData name="Ramy Mohamed" userId="99492285-223c-4b0f-b5ed-521f97b79ca2" providerId="ADAL" clId="{189B0EBF-8205-469C-9B0D-CC1C99541FE0}" dt="2023-02-06T01:44:09.490" v="1909" actId="26606"/>
          <ac:spMkLst>
            <pc:docMk/>
            <pc:sldMk cId="4047259213" sldId="340"/>
            <ac:spMk id="8" creationId="{00000000-0000-0000-0000-000000000000}"/>
          </ac:spMkLst>
        </pc:spChg>
        <pc:spChg chg="add del mod">
          <ac:chgData name="Ramy Mohamed" userId="99492285-223c-4b0f-b5ed-521f97b79ca2" providerId="ADAL" clId="{189B0EBF-8205-469C-9B0D-CC1C99541FE0}" dt="2023-02-06T01:44:15.949" v="1911" actId="478"/>
          <ac:spMkLst>
            <pc:docMk/>
            <pc:sldMk cId="4047259213" sldId="340"/>
            <ac:spMk id="2055" creationId="{08585A07-55F2-C794-CBAA-17465D7DDC59}"/>
          </ac:spMkLst>
        </pc:spChg>
        <pc:spChg chg="add del mod">
          <ac:chgData name="Ramy Mohamed" userId="99492285-223c-4b0f-b5ed-521f97b79ca2" providerId="ADAL" clId="{189B0EBF-8205-469C-9B0D-CC1C99541FE0}" dt="2023-02-06T01:44:13.927" v="1910" actId="478"/>
          <ac:spMkLst>
            <pc:docMk/>
            <pc:sldMk cId="4047259213" sldId="340"/>
            <ac:spMk id="2057" creationId="{73E354AC-048D-D1FA-48E0-FFC2F55A7093}"/>
          </ac:spMkLst>
        </pc:spChg>
        <pc:spChg chg="add del mod">
          <ac:chgData name="Ramy Mohamed" userId="99492285-223c-4b0f-b5ed-521f97b79ca2" providerId="ADAL" clId="{189B0EBF-8205-469C-9B0D-CC1C99541FE0}" dt="2023-02-02T07:36:17.481" v="616" actId="26606"/>
          <ac:spMkLst>
            <pc:docMk/>
            <pc:sldMk cId="4047259213" sldId="340"/>
            <ac:spMk id="6153" creationId="{F3AE027A-C5EF-45C7-38DE-7B6DF01F70D5}"/>
          </ac:spMkLst>
        </pc:spChg>
        <pc:spChg chg="add del mod">
          <ac:chgData name="Ramy Mohamed" userId="99492285-223c-4b0f-b5ed-521f97b79ca2" providerId="ADAL" clId="{189B0EBF-8205-469C-9B0D-CC1C99541FE0}" dt="2023-02-02T07:36:17.481" v="616" actId="26606"/>
          <ac:spMkLst>
            <pc:docMk/>
            <pc:sldMk cId="4047259213" sldId="340"/>
            <ac:spMk id="6155" creationId="{9353E1DD-1B15-50FA-0F77-8B96FB9E14AE}"/>
          </ac:spMkLst>
        </pc:spChg>
        <pc:picChg chg="add mod">
          <ac:chgData name="Ramy Mohamed" userId="99492285-223c-4b0f-b5ed-521f97b79ca2" providerId="ADAL" clId="{189B0EBF-8205-469C-9B0D-CC1C99541FE0}" dt="2023-02-06T01:44:09.490" v="1909" actId="26606"/>
          <ac:picMkLst>
            <pc:docMk/>
            <pc:sldMk cId="4047259213" sldId="340"/>
            <ac:picMk id="2050" creationId="{DA86ED55-827E-1040-82AA-88C04B35E6AD}"/>
          </ac:picMkLst>
        </pc:picChg>
        <pc:picChg chg="add del mod ord">
          <ac:chgData name="Ramy Mohamed" userId="99492285-223c-4b0f-b5ed-521f97b79ca2" providerId="ADAL" clId="{189B0EBF-8205-469C-9B0D-CC1C99541FE0}" dt="2023-02-06T01:37:17.324" v="1899" actId="21"/>
          <ac:picMkLst>
            <pc:docMk/>
            <pc:sldMk cId="4047259213" sldId="340"/>
            <ac:picMk id="6148" creationId="{C3E6FBF1-A6B8-AC67-28B8-43869BD66CF1}"/>
          </ac:picMkLst>
        </pc:picChg>
      </pc:sldChg>
      <pc:sldChg chg="addSp delSp modSp mod">
        <pc:chgData name="Ramy Mohamed" userId="99492285-223c-4b0f-b5ed-521f97b79ca2" providerId="ADAL" clId="{189B0EBF-8205-469C-9B0D-CC1C99541FE0}" dt="2023-02-02T07:54:40.953" v="856" actId="13900"/>
        <pc:sldMkLst>
          <pc:docMk/>
          <pc:sldMk cId="3264627082" sldId="341"/>
        </pc:sldMkLst>
        <pc:spChg chg="mod">
          <ac:chgData name="Ramy Mohamed" userId="99492285-223c-4b0f-b5ed-521f97b79ca2" providerId="ADAL" clId="{189B0EBF-8205-469C-9B0D-CC1C99541FE0}" dt="2023-02-02T07:37:33.585" v="631"/>
          <ac:spMkLst>
            <pc:docMk/>
            <pc:sldMk cId="3264627082" sldId="341"/>
            <ac:spMk id="6" creationId="{00000000-0000-0000-0000-000000000000}"/>
          </ac:spMkLst>
        </pc:spChg>
        <pc:spChg chg="mod">
          <ac:chgData name="Ramy Mohamed" userId="99492285-223c-4b0f-b5ed-521f97b79ca2" providerId="ADAL" clId="{189B0EBF-8205-469C-9B0D-CC1C99541FE0}" dt="2023-02-02T07:54:40.953" v="856" actId="13900"/>
          <ac:spMkLst>
            <pc:docMk/>
            <pc:sldMk cId="3264627082" sldId="341"/>
            <ac:spMk id="8" creationId="{00000000-0000-0000-0000-000000000000}"/>
          </ac:spMkLst>
        </pc:spChg>
        <pc:picChg chg="add del mod">
          <ac:chgData name="Ramy Mohamed" userId="99492285-223c-4b0f-b5ed-521f97b79ca2" providerId="ADAL" clId="{189B0EBF-8205-469C-9B0D-CC1C99541FE0}" dt="2023-02-02T07:39:10.495" v="650"/>
          <ac:picMkLst>
            <pc:docMk/>
            <pc:sldMk cId="3264627082" sldId="341"/>
            <ac:picMk id="7170" creationId="{13A95CBB-C298-AC90-9B66-DB0AD32F375F}"/>
          </ac:picMkLst>
        </pc:picChg>
        <pc:picChg chg="add mod">
          <ac:chgData name="Ramy Mohamed" userId="99492285-223c-4b0f-b5ed-521f97b79ca2" providerId="ADAL" clId="{189B0EBF-8205-469C-9B0D-CC1C99541FE0}" dt="2023-02-02T07:39:20.684" v="652" actId="1076"/>
          <ac:picMkLst>
            <pc:docMk/>
            <pc:sldMk cId="3264627082" sldId="341"/>
            <ac:picMk id="7172" creationId="{1AA87813-40AE-D3EB-4BD2-D5FE6FF06E67}"/>
          </ac:picMkLst>
        </pc:picChg>
        <pc:picChg chg="add del">
          <ac:chgData name="Ramy Mohamed" userId="99492285-223c-4b0f-b5ed-521f97b79ca2" providerId="ADAL" clId="{189B0EBF-8205-469C-9B0D-CC1C99541FE0}" dt="2023-02-02T07:40:05.801" v="654"/>
          <ac:picMkLst>
            <pc:docMk/>
            <pc:sldMk cId="3264627082" sldId="341"/>
            <ac:picMk id="7174" creationId="{5AE9A8C0-89A8-3540-3A22-AB09775EE84C}"/>
          </ac:picMkLst>
        </pc:picChg>
        <pc:picChg chg="add mod">
          <ac:chgData name="Ramy Mohamed" userId="99492285-223c-4b0f-b5ed-521f97b79ca2" providerId="ADAL" clId="{189B0EBF-8205-469C-9B0D-CC1C99541FE0}" dt="2023-02-02T07:42:41.549" v="681" actId="1076"/>
          <ac:picMkLst>
            <pc:docMk/>
            <pc:sldMk cId="3264627082" sldId="341"/>
            <ac:picMk id="7176" creationId="{A149D1AC-7AF6-5777-8A66-AD0F356EA988}"/>
          </ac:picMkLst>
        </pc:picChg>
        <pc:picChg chg="add mod">
          <ac:chgData name="Ramy Mohamed" userId="99492285-223c-4b0f-b5ed-521f97b79ca2" providerId="ADAL" clId="{189B0EBF-8205-469C-9B0D-CC1C99541FE0}" dt="2023-02-02T07:42:45.814" v="682" actId="1076"/>
          <ac:picMkLst>
            <pc:docMk/>
            <pc:sldMk cId="3264627082" sldId="341"/>
            <ac:picMk id="7178" creationId="{E4AAB4A6-2F71-76A2-330F-C333E633CBE9}"/>
          </ac:picMkLst>
        </pc:picChg>
        <pc:picChg chg="add del mod">
          <ac:chgData name="Ramy Mohamed" userId="99492285-223c-4b0f-b5ed-521f97b79ca2" providerId="ADAL" clId="{189B0EBF-8205-469C-9B0D-CC1C99541FE0}" dt="2023-02-02T07:41:29.463" v="670"/>
          <ac:picMkLst>
            <pc:docMk/>
            <pc:sldMk cId="3264627082" sldId="341"/>
            <ac:picMk id="7180" creationId="{60DDFC58-4868-697E-E555-85B56753BC2A}"/>
          </ac:picMkLst>
        </pc:picChg>
        <pc:picChg chg="add mod">
          <ac:chgData name="Ramy Mohamed" userId="99492285-223c-4b0f-b5ed-521f97b79ca2" providerId="ADAL" clId="{189B0EBF-8205-469C-9B0D-CC1C99541FE0}" dt="2023-02-02T07:41:37.141" v="675" actId="1076"/>
          <ac:picMkLst>
            <pc:docMk/>
            <pc:sldMk cId="3264627082" sldId="341"/>
            <ac:picMk id="7182" creationId="{152AAF5C-D83C-ECC6-2791-D258C28DFD6D}"/>
          </ac:picMkLst>
        </pc:picChg>
        <pc:picChg chg="add mod">
          <ac:chgData name="Ramy Mohamed" userId="99492285-223c-4b0f-b5ed-521f97b79ca2" providerId="ADAL" clId="{189B0EBF-8205-469C-9B0D-CC1C99541FE0}" dt="2023-02-02T07:42:35.149" v="680" actId="1076"/>
          <ac:picMkLst>
            <pc:docMk/>
            <pc:sldMk cId="3264627082" sldId="341"/>
            <ac:picMk id="7184" creationId="{EEBD65EC-894E-CB83-E1B5-0F52E510368A}"/>
          </ac:picMkLst>
        </pc:picChg>
      </pc:sldChg>
      <pc:sldChg chg="addSp delSp modSp mod modClrScheme chgLayout">
        <pc:chgData name="Ramy Mohamed" userId="99492285-223c-4b0f-b5ed-521f97b79ca2" providerId="ADAL" clId="{189B0EBF-8205-469C-9B0D-CC1C99541FE0}" dt="2023-02-06T01:47:04.473" v="1918" actId="26606"/>
        <pc:sldMkLst>
          <pc:docMk/>
          <pc:sldMk cId="2257495280" sldId="342"/>
        </pc:sldMkLst>
        <pc:spChg chg="add del">
          <ac:chgData name="Ramy Mohamed" userId="99492285-223c-4b0f-b5ed-521f97b79ca2" providerId="ADAL" clId="{189B0EBF-8205-469C-9B0D-CC1C99541FE0}" dt="2023-02-02T07:49:06.481" v="793"/>
          <ac:spMkLst>
            <pc:docMk/>
            <pc:sldMk cId="2257495280" sldId="342"/>
            <ac:spMk id="2" creationId="{892D9130-424C-D113-4EF2-45E4D63E935F}"/>
          </ac:spMkLst>
        </pc:spChg>
        <pc:spChg chg="add del">
          <ac:chgData name="Ramy Mohamed" userId="99492285-223c-4b0f-b5ed-521f97b79ca2" providerId="ADAL" clId="{189B0EBF-8205-469C-9B0D-CC1C99541FE0}" dt="2023-02-02T07:49:08.056" v="795"/>
          <ac:spMkLst>
            <pc:docMk/>
            <pc:sldMk cId="2257495280" sldId="342"/>
            <ac:spMk id="3" creationId="{282BC44D-C43A-1BDA-6BE2-A81262411BBB}"/>
          </ac:spMkLst>
        </pc:spChg>
        <pc:spChg chg="add del">
          <ac:chgData name="Ramy Mohamed" userId="99492285-223c-4b0f-b5ed-521f97b79ca2" providerId="ADAL" clId="{189B0EBF-8205-469C-9B0D-CC1C99541FE0}" dt="2023-02-02T07:50:18.432" v="807"/>
          <ac:spMkLst>
            <pc:docMk/>
            <pc:sldMk cId="2257495280" sldId="342"/>
            <ac:spMk id="4" creationId="{CB87139A-6F06-E180-0092-7AB6171719C4}"/>
          </ac:spMkLst>
        </pc:spChg>
        <pc:spChg chg="mod">
          <ac:chgData name="Ramy Mohamed" userId="99492285-223c-4b0f-b5ed-521f97b79ca2" providerId="ADAL" clId="{189B0EBF-8205-469C-9B0D-CC1C99541FE0}" dt="2023-02-06T01:47:04.473" v="1918" actId="26606"/>
          <ac:spMkLst>
            <pc:docMk/>
            <pc:sldMk cId="2257495280" sldId="342"/>
            <ac:spMk id="5" creationId="{00000000-0000-0000-0000-000000000000}"/>
          </ac:spMkLst>
        </pc:spChg>
        <pc:spChg chg="mod">
          <ac:chgData name="Ramy Mohamed" userId="99492285-223c-4b0f-b5ed-521f97b79ca2" providerId="ADAL" clId="{189B0EBF-8205-469C-9B0D-CC1C99541FE0}" dt="2023-02-06T01:47:04.473" v="1918" actId="26606"/>
          <ac:spMkLst>
            <pc:docMk/>
            <pc:sldMk cId="2257495280" sldId="342"/>
            <ac:spMk id="6" creationId="{00000000-0000-0000-0000-000000000000}"/>
          </ac:spMkLst>
        </pc:spChg>
        <pc:spChg chg="add del">
          <ac:chgData name="Ramy Mohamed" userId="99492285-223c-4b0f-b5ed-521f97b79ca2" providerId="ADAL" clId="{189B0EBF-8205-469C-9B0D-CC1C99541FE0}" dt="2023-02-02T07:50:19.505" v="809"/>
          <ac:spMkLst>
            <pc:docMk/>
            <pc:sldMk cId="2257495280" sldId="342"/>
            <ac:spMk id="7" creationId="{F76BA473-2CD9-2234-7CAA-976E4B7489A7}"/>
          </ac:spMkLst>
        </pc:spChg>
        <pc:spChg chg="mod ord">
          <ac:chgData name="Ramy Mohamed" userId="99492285-223c-4b0f-b5ed-521f97b79ca2" providerId="ADAL" clId="{189B0EBF-8205-469C-9B0D-CC1C99541FE0}" dt="2023-02-06T01:47:04.473" v="1918" actId="26606"/>
          <ac:spMkLst>
            <pc:docMk/>
            <pc:sldMk cId="2257495280" sldId="342"/>
            <ac:spMk id="8" creationId="{00000000-0000-0000-0000-000000000000}"/>
          </ac:spMkLst>
        </pc:spChg>
        <pc:spChg chg="add del">
          <ac:chgData name="Ramy Mohamed" userId="99492285-223c-4b0f-b5ed-521f97b79ca2" providerId="ADAL" clId="{189B0EBF-8205-469C-9B0D-CC1C99541FE0}" dt="2023-02-02T07:50:21.913" v="812"/>
          <ac:spMkLst>
            <pc:docMk/>
            <pc:sldMk cId="2257495280" sldId="342"/>
            <ac:spMk id="9" creationId="{A1000ABA-981A-C5BA-795E-F8CEB8A7ED8F}"/>
          </ac:spMkLst>
        </pc:spChg>
        <pc:spChg chg="add del">
          <ac:chgData name="Ramy Mohamed" userId="99492285-223c-4b0f-b5ed-521f97b79ca2" providerId="ADAL" clId="{189B0EBF-8205-469C-9B0D-CC1C99541FE0}" dt="2023-02-02T07:50:23.544" v="815"/>
          <ac:spMkLst>
            <pc:docMk/>
            <pc:sldMk cId="2257495280" sldId="342"/>
            <ac:spMk id="10" creationId="{D410C9EC-42A7-6C76-BB4C-C74CD5DAA5DC}"/>
          </ac:spMkLst>
        </pc:spChg>
        <pc:spChg chg="add del mod">
          <ac:chgData name="Ramy Mohamed" userId="99492285-223c-4b0f-b5ed-521f97b79ca2" providerId="ADAL" clId="{189B0EBF-8205-469C-9B0D-CC1C99541FE0}" dt="2023-02-06T01:47:04.473" v="1918" actId="26606"/>
          <ac:spMkLst>
            <pc:docMk/>
            <pc:sldMk cId="2257495280" sldId="342"/>
            <ac:spMk id="14" creationId="{2B2B4F71-0A88-84A7-CE0F-E1A1057BBF3F}"/>
          </ac:spMkLst>
        </pc:spChg>
        <pc:spChg chg="add del mod">
          <ac:chgData name="Ramy Mohamed" userId="99492285-223c-4b0f-b5ed-521f97b79ca2" providerId="ADAL" clId="{189B0EBF-8205-469C-9B0D-CC1C99541FE0}" dt="2023-02-06T01:47:04.473" v="1918" actId="26606"/>
          <ac:spMkLst>
            <pc:docMk/>
            <pc:sldMk cId="2257495280" sldId="342"/>
            <ac:spMk id="16" creationId="{CA9D9314-8CC5-ACEA-F3E6-C1DD6697D9CC}"/>
          </ac:spMkLst>
        </pc:spChg>
        <pc:picChg chg="add del">
          <ac:chgData name="Ramy Mohamed" userId="99492285-223c-4b0f-b5ed-521f97b79ca2" providerId="ADAL" clId="{189B0EBF-8205-469C-9B0D-CC1C99541FE0}" dt="2023-02-06T01:47:04.473" v="1918" actId="26606"/>
          <ac:picMkLst>
            <pc:docMk/>
            <pc:sldMk cId="2257495280" sldId="342"/>
            <ac:picMk id="11" creationId="{02BAE347-9C90-5F69-35BC-5B0E67CD3FFB}"/>
          </ac:picMkLst>
        </pc:picChg>
      </pc:sldChg>
      <pc:sldChg chg="addSp delSp modSp mod modNotesTx">
        <pc:chgData name="Ramy Mohamed" userId="99492285-223c-4b0f-b5ed-521f97b79ca2" providerId="ADAL" clId="{189B0EBF-8205-469C-9B0D-CC1C99541FE0}" dt="2023-02-06T02:07:30.757" v="1976" actId="1076"/>
        <pc:sldMkLst>
          <pc:docMk/>
          <pc:sldMk cId="2101607074" sldId="343"/>
        </pc:sldMkLst>
        <pc:spChg chg="mod">
          <ac:chgData name="Ramy Mohamed" userId="99492285-223c-4b0f-b5ed-521f97b79ca2" providerId="ADAL" clId="{189B0EBF-8205-469C-9B0D-CC1C99541FE0}" dt="2023-02-02T07:52:50.200" v="834"/>
          <ac:spMkLst>
            <pc:docMk/>
            <pc:sldMk cId="2101607074" sldId="343"/>
            <ac:spMk id="6" creationId="{00000000-0000-0000-0000-000000000000}"/>
          </ac:spMkLst>
        </pc:spChg>
        <pc:spChg chg="mod">
          <ac:chgData name="Ramy Mohamed" userId="99492285-223c-4b0f-b5ed-521f97b79ca2" providerId="ADAL" clId="{189B0EBF-8205-469C-9B0D-CC1C99541FE0}" dt="2023-02-02T08:02:16.379" v="952" actId="20577"/>
          <ac:spMkLst>
            <pc:docMk/>
            <pc:sldMk cId="2101607074" sldId="343"/>
            <ac:spMk id="8" creationId="{00000000-0000-0000-0000-000000000000}"/>
          </ac:spMkLst>
        </pc:spChg>
        <pc:graphicFrameChg chg="add del mod">
          <ac:chgData name="Ramy Mohamed" userId="99492285-223c-4b0f-b5ed-521f97b79ca2" providerId="ADAL" clId="{189B0EBF-8205-469C-9B0D-CC1C99541FE0}" dt="2023-02-02T07:56:33.098" v="870"/>
          <ac:graphicFrameMkLst>
            <pc:docMk/>
            <pc:sldMk cId="2101607074" sldId="343"/>
            <ac:graphicFrameMk id="2" creationId="{FF79F697-DF3D-9D80-C0DD-3BB896524EA7}"/>
          </ac:graphicFrameMkLst>
        </pc:graphicFrameChg>
        <pc:graphicFrameChg chg="add mod modGraphic">
          <ac:chgData name="Ramy Mohamed" userId="99492285-223c-4b0f-b5ed-521f97b79ca2" providerId="ADAL" clId="{189B0EBF-8205-469C-9B0D-CC1C99541FE0}" dt="2023-02-02T07:58:57.145" v="897" actId="113"/>
          <ac:graphicFrameMkLst>
            <pc:docMk/>
            <pc:sldMk cId="2101607074" sldId="343"/>
            <ac:graphicFrameMk id="3" creationId="{8CDC70E1-E52C-F9AB-9FE2-CE071BA60E90}"/>
          </ac:graphicFrameMkLst>
        </pc:graphicFrameChg>
        <pc:picChg chg="add mod">
          <ac:chgData name="Ramy Mohamed" userId="99492285-223c-4b0f-b5ed-521f97b79ca2" providerId="ADAL" clId="{189B0EBF-8205-469C-9B0D-CC1C99541FE0}" dt="2023-02-06T02:06:27.901" v="1964" actId="1076"/>
          <ac:picMkLst>
            <pc:docMk/>
            <pc:sldMk cId="2101607074" sldId="343"/>
            <ac:picMk id="4098" creationId="{149DCD15-7C4A-4BA1-CCE0-CA5BE0DABAF2}"/>
          </ac:picMkLst>
        </pc:picChg>
        <pc:picChg chg="add mod">
          <ac:chgData name="Ramy Mohamed" userId="99492285-223c-4b0f-b5ed-521f97b79ca2" providerId="ADAL" clId="{189B0EBF-8205-469C-9B0D-CC1C99541FE0}" dt="2023-02-06T02:06:56.460" v="1969" actId="1076"/>
          <ac:picMkLst>
            <pc:docMk/>
            <pc:sldMk cId="2101607074" sldId="343"/>
            <ac:picMk id="4100" creationId="{EA2E793F-9C9B-8F44-33BD-F94FA95C554D}"/>
          </ac:picMkLst>
        </pc:picChg>
        <pc:picChg chg="add mod">
          <ac:chgData name="Ramy Mohamed" userId="99492285-223c-4b0f-b5ed-521f97b79ca2" providerId="ADAL" clId="{189B0EBF-8205-469C-9B0D-CC1C99541FE0}" dt="2023-02-06T02:07:30.757" v="1976" actId="1076"/>
          <ac:picMkLst>
            <pc:docMk/>
            <pc:sldMk cId="2101607074" sldId="343"/>
            <ac:picMk id="4102" creationId="{BD05FECB-68A9-2699-D372-184B43617A0E}"/>
          </ac:picMkLst>
        </pc:picChg>
      </pc:sldChg>
      <pc:sldChg chg="addSp delSp modSp add mod modClrScheme chgLayout">
        <pc:chgData name="Ramy Mohamed" userId="99492285-223c-4b0f-b5ed-521f97b79ca2" providerId="ADAL" clId="{189B0EBF-8205-469C-9B0D-CC1C99541FE0}" dt="2023-02-06T01:38:15.553" v="1905" actId="113"/>
        <pc:sldMkLst>
          <pc:docMk/>
          <pc:sldMk cId="370999344" sldId="345"/>
        </pc:sldMkLst>
        <pc:spChg chg="mod">
          <ac:chgData name="Ramy Mohamed" userId="99492285-223c-4b0f-b5ed-521f97b79ca2" providerId="ADAL" clId="{189B0EBF-8205-469C-9B0D-CC1C99541FE0}" dt="2023-02-02T07:35:33.896" v="610" actId="26606"/>
          <ac:spMkLst>
            <pc:docMk/>
            <pc:sldMk cId="370999344" sldId="345"/>
            <ac:spMk id="5" creationId="{00000000-0000-0000-0000-000000000000}"/>
          </ac:spMkLst>
        </pc:spChg>
        <pc:spChg chg="mod">
          <ac:chgData name="Ramy Mohamed" userId="99492285-223c-4b0f-b5ed-521f97b79ca2" providerId="ADAL" clId="{189B0EBF-8205-469C-9B0D-CC1C99541FE0}" dt="2023-02-02T07:35:33.896" v="610" actId="26606"/>
          <ac:spMkLst>
            <pc:docMk/>
            <pc:sldMk cId="370999344" sldId="345"/>
            <ac:spMk id="6" creationId="{00000000-0000-0000-0000-000000000000}"/>
          </ac:spMkLst>
        </pc:spChg>
        <pc:spChg chg="mod ord">
          <ac:chgData name="Ramy Mohamed" userId="99492285-223c-4b0f-b5ed-521f97b79ca2" providerId="ADAL" clId="{189B0EBF-8205-469C-9B0D-CC1C99541FE0}" dt="2023-02-06T01:38:15.553" v="1905" actId="113"/>
          <ac:spMkLst>
            <pc:docMk/>
            <pc:sldMk cId="370999344" sldId="345"/>
            <ac:spMk id="8" creationId="{00000000-0000-0000-0000-000000000000}"/>
          </ac:spMkLst>
        </pc:spChg>
        <pc:spChg chg="add del mod">
          <ac:chgData name="Ramy Mohamed" userId="99492285-223c-4b0f-b5ed-521f97b79ca2" providerId="ADAL" clId="{189B0EBF-8205-469C-9B0D-CC1C99541FE0}" dt="2023-02-02T07:35:33.896" v="610" actId="26606"/>
          <ac:spMkLst>
            <pc:docMk/>
            <pc:sldMk cId="370999344" sldId="345"/>
            <ac:spMk id="14" creationId="{0E9E5FC1-CF42-D56D-C0C1-B18FD009C254}"/>
          </ac:spMkLst>
        </pc:spChg>
        <pc:spChg chg="add del mod">
          <ac:chgData name="Ramy Mohamed" userId="99492285-223c-4b0f-b5ed-521f97b79ca2" providerId="ADAL" clId="{189B0EBF-8205-469C-9B0D-CC1C99541FE0}" dt="2023-02-02T07:35:33.896" v="610" actId="26606"/>
          <ac:spMkLst>
            <pc:docMk/>
            <pc:sldMk cId="370999344" sldId="345"/>
            <ac:spMk id="16" creationId="{931CFB7F-EC20-7592-CD95-CB4842728C6B}"/>
          </ac:spMkLst>
        </pc:spChg>
        <pc:graphicFrameChg chg="add mod modGraphic">
          <ac:chgData name="Ramy Mohamed" userId="99492285-223c-4b0f-b5ed-521f97b79ca2" providerId="ADAL" clId="{189B0EBF-8205-469C-9B0D-CC1C99541FE0}" dt="2023-02-05T18:34:03.663" v="1886" actId="1076"/>
          <ac:graphicFrameMkLst>
            <pc:docMk/>
            <pc:sldMk cId="370999344" sldId="345"/>
            <ac:graphicFrameMk id="2" creationId="{73651706-E5B6-9836-F34A-A9C60DA9248A}"/>
          </ac:graphicFrameMkLst>
        </pc:graphicFrameChg>
        <pc:graphicFrameChg chg="add mod modGraphic">
          <ac:chgData name="Ramy Mohamed" userId="99492285-223c-4b0f-b5ed-521f97b79ca2" providerId="ADAL" clId="{189B0EBF-8205-469C-9B0D-CC1C99541FE0}" dt="2023-02-06T01:37:30.542" v="1904" actId="1076"/>
          <ac:graphicFrameMkLst>
            <pc:docMk/>
            <pc:sldMk cId="370999344" sldId="345"/>
            <ac:graphicFrameMk id="3" creationId="{CF7D3EBC-EE8B-6D3C-26B7-81B862EE24B6}"/>
          </ac:graphicFrameMkLst>
        </pc:graphicFrameChg>
        <pc:graphicFrameChg chg="add del mod modGraphic">
          <ac:chgData name="Ramy Mohamed" userId="99492285-223c-4b0f-b5ed-521f97b79ca2" providerId="ADAL" clId="{189B0EBF-8205-469C-9B0D-CC1C99541FE0}" dt="2023-02-05T18:35:09.309" v="1898" actId="931"/>
          <ac:graphicFrameMkLst>
            <pc:docMk/>
            <pc:sldMk cId="370999344" sldId="345"/>
            <ac:graphicFrameMk id="4" creationId="{61C6B13B-D091-CFB3-62C0-FA802B8B3B60}"/>
          </ac:graphicFrameMkLst>
        </pc:graphicFrameChg>
        <pc:picChg chg="add mod">
          <ac:chgData name="Ramy Mohamed" userId="99492285-223c-4b0f-b5ed-521f97b79ca2" providerId="ADAL" clId="{189B0EBF-8205-469C-9B0D-CC1C99541FE0}" dt="2023-02-06T01:37:27.260" v="1903" actId="1076"/>
          <ac:picMkLst>
            <pc:docMk/>
            <pc:sldMk cId="370999344" sldId="345"/>
            <ac:picMk id="7" creationId="{8CFC4EC2-B755-7DE7-8C36-6772B3261A93}"/>
          </ac:picMkLst>
        </pc:picChg>
        <pc:picChg chg="add del">
          <ac:chgData name="Ramy Mohamed" userId="99492285-223c-4b0f-b5ed-521f97b79ca2" providerId="ADAL" clId="{189B0EBF-8205-469C-9B0D-CC1C99541FE0}" dt="2023-02-02T07:35:33.896" v="610" actId="26606"/>
          <ac:picMkLst>
            <pc:docMk/>
            <pc:sldMk cId="370999344" sldId="345"/>
            <ac:picMk id="10" creationId="{D2B3FA1A-71B4-174E-28AA-0B63A663E3E1}"/>
          </ac:picMkLst>
        </pc:picChg>
      </pc:sldChg>
      <pc:sldChg chg="addSp modSp add mod">
        <pc:chgData name="Ramy Mohamed" userId="99492285-223c-4b0f-b5ed-521f97b79ca2" providerId="ADAL" clId="{189B0EBF-8205-469C-9B0D-CC1C99541FE0}" dt="2023-02-06T01:45:42.022" v="1916" actId="113"/>
        <pc:sldMkLst>
          <pc:docMk/>
          <pc:sldMk cId="150750131" sldId="346"/>
        </pc:sldMkLst>
        <pc:spChg chg="mod">
          <ac:chgData name="Ramy Mohamed" userId="99492285-223c-4b0f-b5ed-521f97b79ca2" providerId="ADAL" clId="{189B0EBF-8205-469C-9B0D-CC1C99541FE0}" dt="2023-02-06T01:45:42.022" v="1916" actId="113"/>
          <ac:spMkLst>
            <pc:docMk/>
            <pc:sldMk cId="150750131" sldId="346"/>
            <ac:spMk id="8" creationId="{00000000-0000-0000-0000-000000000000}"/>
          </ac:spMkLst>
        </pc:spChg>
        <pc:picChg chg="add mod">
          <ac:chgData name="Ramy Mohamed" userId="99492285-223c-4b0f-b5ed-521f97b79ca2" providerId="ADAL" clId="{189B0EBF-8205-469C-9B0D-CC1C99541FE0}" dt="2023-02-02T07:45:55.221" v="761" actId="1076"/>
          <ac:picMkLst>
            <pc:docMk/>
            <pc:sldMk cId="150750131" sldId="346"/>
            <ac:picMk id="8194" creationId="{6D8B2BF3-C965-975A-A7F8-7652577CEB4D}"/>
          </ac:picMkLst>
        </pc:picChg>
        <pc:picChg chg="add mod">
          <ac:chgData name="Ramy Mohamed" userId="99492285-223c-4b0f-b5ed-521f97b79ca2" providerId="ADAL" clId="{189B0EBF-8205-469C-9B0D-CC1C99541FE0}" dt="2023-02-02T07:46:35.438" v="771" actId="1076"/>
          <ac:picMkLst>
            <pc:docMk/>
            <pc:sldMk cId="150750131" sldId="346"/>
            <ac:picMk id="8196" creationId="{2523F785-4EBA-A95B-8E77-A439CD12CF9F}"/>
          </ac:picMkLst>
        </pc:picChg>
        <pc:picChg chg="add mod">
          <ac:chgData name="Ramy Mohamed" userId="99492285-223c-4b0f-b5ed-521f97b79ca2" providerId="ADAL" clId="{189B0EBF-8205-469C-9B0D-CC1C99541FE0}" dt="2023-02-02T07:46:37.293" v="772" actId="1076"/>
          <ac:picMkLst>
            <pc:docMk/>
            <pc:sldMk cId="150750131" sldId="346"/>
            <ac:picMk id="8198" creationId="{8F9259C5-9E84-3616-60BF-507D05DB6B38}"/>
          </ac:picMkLst>
        </pc:picChg>
      </pc:sldChg>
      <pc:sldChg chg="addSp delSp modSp add mod modClrScheme chgLayout modNotesTx">
        <pc:chgData name="Ramy Mohamed" userId="99492285-223c-4b0f-b5ed-521f97b79ca2" providerId="ADAL" clId="{189B0EBF-8205-469C-9B0D-CC1C99541FE0}" dt="2023-02-02T08:09:51.137" v="1030" actId="20577"/>
        <pc:sldMkLst>
          <pc:docMk/>
          <pc:sldMk cId="3342776890" sldId="347"/>
        </pc:sldMkLst>
        <pc:spChg chg="mod ord">
          <ac:chgData name="Ramy Mohamed" userId="99492285-223c-4b0f-b5ed-521f97b79ca2" providerId="ADAL" clId="{189B0EBF-8205-469C-9B0D-CC1C99541FE0}" dt="2023-02-02T08:01:43.332" v="950" actId="26606"/>
          <ac:spMkLst>
            <pc:docMk/>
            <pc:sldMk cId="3342776890" sldId="347"/>
            <ac:spMk id="5" creationId="{00000000-0000-0000-0000-000000000000}"/>
          </ac:spMkLst>
        </pc:spChg>
        <pc:spChg chg="mod ord">
          <ac:chgData name="Ramy Mohamed" userId="99492285-223c-4b0f-b5ed-521f97b79ca2" providerId="ADAL" clId="{189B0EBF-8205-469C-9B0D-CC1C99541FE0}" dt="2023-02-02T08:01:43.332" v="950" actId="26606"/>
          <ac:spMkLst>
            <pc:docMk/>
            <pc:sldMk cId="3342776890" sldId="347"/>
            <ac:spMk id="6" creationId="{00000000-0000-0000-0000-000000000000}"/>
          </ac:spMkLst>
        </pc:spChg>
        <pc:spChg chg="mod">
          <ac:chgData name="Ramy Mohamed" userId="99492285-223c-4b0f-b5ed-521f97b79ca2" providerId="ADAL" clId="{189B0EBF-8205-469C-9B0D-CC1C99541FE0}" dt="2023-02-02T08:02:29.873" v="954" actId="20577"/>
          <ac:spMkLst>
            <pc:docMk/>
            <pc:sldMk cId="3342776890" sldId="347"/>
            <ac:spMk id="8" creationId="{00000000-0000-0000-0000-000000000000}"/>
          </ac:spMkLst>
        </pc:spChg>
        <pc:spChg chg="add del mod">
          <ac:chgData name="Ramy Mohamed" userId="99492285-223c-4b0f-b5ed-521f97b79ca2" providerId="ADAL" clId="{189B0EBF-8205-469C-9B0D-CC1C99541FE0}" dt="2023-02-02T08:01:43.332" v="950" actId="26606"/>
          <ac:spMkLst>
            <pc:docMk/>
            <pc:sldMk cId="3342776890" sldId="347"/>
            <ac:spMk id="11268" creationId="{372C6DFD-D557-F249-EE2B-F72CED159FFB}"/>
          </ac:spMkLst>
        </pc:spChg>
        <pc:spChg chg="add del mod">
          <ac:chgData name="Ramy Mohamed" userId="99492285-223c-4b0f-b5ed-521f97b79ca2" providerId="ADAL" clId="{189B0EBF-8205-469C-9B0D-CC1C99541FE0}" dt="2023-02-02T08:01:43.332" v="950" actId="26606"/>
          <ac:spMkLst>
            <pc:docMk/>
            <pc:sldMk cId="3342776890" sldId="347"/>
            <ac:spMk id="11269" creationId="{C1289EB6-85B8-D70B-F782-891770D92D00}"/>
          </ac:spMkLst>
        </pc:spChg>
        <pc:spChg chg="add del mod">
          <ac:chgData name="Ramy Mohamed" userId="99492285-223c-4b0f-b5ed-521f97b79ca2" providerId="ADAL" clId="{189B0EBF-8205-469C-9B0D-CC1C99541FE0}" dt="2023-02-02T08:01:39.572" v="948" actId="26606"/>
          <ac:spMkLst>
            <pc:docMk/>
            <pc:sldMk cId="3342776890" sldId="347"/>
            <ac:spMk id="11271" creationId="{372C6DFD-D557-F249-EE2B-F72CED159FFB}"/>
          </ac:spMkLst>
        </pc:spChg>
        <pc:spChg chg="add del mod">
          <ac:chgData name="Ramy Mohamed" userId="99492285-223c-4b0f-b5ed-521f97b79ca2" providerId="ADAL" clId="{189B0EBF-8205-469C-9B0D-CC1C99541FE0}" dt="2023-02-02T08:01:39.572" v="948" actId="26606"/>
          <ac:spMkLst>
            <pc:docMk/>
            <pc:sldMk cId="3342776890" sldId="347"/>
            <ac:spMk id="11273" creationId="{C1289EB6-85B8-D70B-F782-891770D92D00}"/>
          </ac:spMkLst>
        </pc:spChg>
        <pc:graphicFrameChg chg="del">
          <ac:chgData name="Ramy Mohamed" userId="99492285-223c-4b0f-b5ed-521f97b79ca2" providerId="ADAL" clId="{189B0EBF-8205-469C-9B0D-CC1C99541FE0}" dt="2023-02-02T08:00:12.419" v="927" actId="478"/>
          <ac:graphicFrameMkLst>
            <pc:docMk/>
            <pc:sldMk cId="3342776890" sldId="347"/>
            <ac:graphicFrameMk id="3" creationId="{8CDC70E1-E52C-F9AB-9FE2-CE071BA60E90}"/>
          </ac:graphicFrameMkLst>
        </pc:graphicFrameChg>
        <pc:picChg chg="add mod">
          <ac:chgData name="Ramy Mohamed" userId="99492285-223c-4b0f-b5ed-521f97b79ca2" providerId="ADAL" clId="{189B0EBF-8205-469C-9B0D-CC1C99541FE0}" dt="2023-02-02T08:05:59.455" v="996" actId="1076"/>
          <ac:picMkLst>
            <pc:docMk/>
            <pc:sldMk cId="3342776890" sldId="347"/>
            <ac:picMk id="11266" creationId="{CB375EF5-01EB-DB2C-55AD-99CEDA17C971}"/>
          </ac:picMkLst>
        </pc:picChg>
      </pc:sldChg>
      <pc:sldChg chg="new del">
        <pc:chgData name="Ramy Mohamed" userId="99492285-223c-4b0f-b5ed-521f97b79ca2" providerId="ADAL" clId="{189B0EBF-8205-469C-9B0D-CC1C99541FE0}" dt="2023-02-02T08:03:24.049" v="958" actId="47"/>
        <pc:sldMkLst>
          <pc:docMk/>
          <pc:sldMk cId="541633525" sldId="348"/>
        </pc:sldMkLst>
      </pc:sldChg>
      <pc:sldChg chg="addSp delSp modSp add del mod modNotesTx">
        <pc:chgData name="Ramy Mohamed" userId="99492285-223c-4b0f-b5ed-521f97b79ca2" providerId="ADAL" clId="{189B0EBF-8205-469C-9B0D-CC1C99541FE0}" dt="2023-02-06T01:55:51.375" v="1952" actId="47"/>
        <pc:sldMkLst>
          <pc:docMk/>
          <pc:sldMk cId="2059397819" sldId="349"/>
        </pc:sldMkLst>
        <pc:spChg chg="add del">
          <ac:chgData name="Ramy Mohamed" userId="99492285-223c-4b0f-b5ed-521f97b79ca2" providerId="ADAL" clId="{189B0EBF-8205-469C-9B0D-CC1C99541FE0}" dt="2023-02-02T15:09:45.038" v="1060" actId="22"/>
          <ac:spMkLst>
            <pc:docMk/>
            <pc:sldMk cId="2059397819" sldId="349"/>
            <ac:spMk id="3" creationId="{97E3D5C6-A9E9-C563-0A65-882A4E6455ED}"/>
          </ac:spMkLst>
        </pc:spChg>
        <pc:spChg chg="mod">
          <ac:chgData name="Ramy Mohamed" userId="99492285-223c-4b0f-b5ed-521f97b79ca2" providerId="ADAL" clId="{189B0EBF-8205-469C-9B0D-CC1C99541FE0}" dt="2023-02-02T08:07:30.505" v="1003" actId="20577"/>
          <ac:spMkLst>
            <pc:docMk/>
            <pc:sldMk cId="2059397819" sldId="349"/>
            <ac:spMk id="6" creationId="{00000000-0000-0000-0000-000000000000}"/>
          </ac:spMkLst>
        </pc:spChg>
        <pc:spChg chg="mod">
          <ac:chgData name="Ramy Mohamed" userId="99492285-223c-4b0f-b5ed-521f97b79ca2" providerId="ADAL" clId="{189B0EBF-8205-469C-9B0D-CC1C99541FE0}" dt="2023-02-02T08:07:50.322" v="1010" actId="20577"/>
          <ac:spMkLst>
            <pc:docMk/>
            <pc:sldMk cId="2059397819" sldId="349"/>
            <ac:spMk id="8" creationId="{00000000-0000-0000-0000-000000000000}"/>
          </ac:spMkLst>
        </pc:spChg>
        <pc:picChg chg="del">
          <ac:chgData name="Ramy Mohamed" userId="99492285-223c-4b0f-b5ed-521f97b79ca2" providerId="ADAL" clId="{189B0EBF-8205-469C-9B0D-CC1C99541FE0}" dt="2023-02-02T08:03:26.079" v="959" actId="478"/>
          <ac:picMkLst>
            <pc:docMk/>
            <pc:sldMk cId="2059397819" sldId="349"/>
            <ac:picMk id="11266" creationId="{CB375EF5-01EB-DB2C-55AD-99CEDA17C971}"/>
          </ac:picMkLst>
        </pc:picChg>
      </pc:sldChg>
      <pc:sldChg chg="addSp delSp modSp add mod modClrScheme chgLayout modNotesTx">
        <pc:chgData name="Ramy Mohamed" userId="99492285-223c-4b0f-b5ed-521f97b79ca2" providerId="ADAL" clId="{189B0EBF-8205-469C-9B0D-CC1C99541FE0}" dt="2023-02-02T15:43:30.619" v="1419" actId="20577"/>
        <pc:sldMkLst>
          <pc:docMk/>
          <pc:sldMk cId="4060384608" sldId="350"/>
        </pc:sldMkLst>
        <pc:spChg chg="mod">
          <ac:chgData name="Ramy Mohamed" userId="99492285-223c-4b0f-b5ed-521f97b79ca2" providerId="ADAL" clId="{189B0EBF-8205-469C-9B0D-CC1C99541FE0}" dt="2023-02-02T15:17:47.967" v="1122" actId="26606"/>
          <ac:spMkLst>
            <pc:docMk/>
            <pc:sldMk cId="4060384608" sldId="350"/>
            <ac:spMk id="5" creationId="{00000000-0000-0000-0000-000000000000}"/>
          </ac:spMkLst>
        </pc:spChg>
        <pc:spChg chg="mod">
          <ac:chgData name="Ramy Mohamed" userId="99492285-223c-4b0f-b5ed-521f97b79ca2" providerId="ADAL" clId="{189B0EBF-8205-469C-9B0D-CC1C99541FE0}" dt="2023-02-02T15:43:30.619" v="1419" actId="20577"/>
          <ac:spMkLst>
            <pc:docMk/>
            <pc:sldMk cId="4060384608" sldId="350"/>
            <ac:spMk id="6" creationId="{00000000-0000-0000-0000-000000000000}"/>
          </ac:spMkLst>
        </pc:spChg>
        <pc:spChg chg="mod ord">
          <ac:chgData name="Ramy Mohamed" userId="99492285-223c-4b0f-b5ed-521f97b79ca2" providerId="ADAL" clId="{189B0EBF-8205-469C-9B0D-CC1C99541FE0}" dt="2023-02-02T15:18:19.112" v="1125" actId="14100"/>
          <ac:spMkLst>
            <pc:docMk/>
            <pc:sldMk cId="4060384608" sldId="350"/>
            <ac:spMk id="8" creationId="{00000000-0000-0000-0000-000000000000}"/>
          </ac:spMkLst>
        </pc:spChg>
        <pc:spChg chg="add del mod">
          <ac:chgData name="Ramy Mohamed" userId="99492285-223c-4b0f-b5ed-521f97b79ca2" providerId="ADAL" clId="{189B0EBF-8205-469C-9B0D-CC1C99541FE0}" dt="2023-02-02T15:18:15.241" v="1124" actId="478"/>
          <ac:spMkLst>
            <pc:docMk/>
            <pc:sldMk cId="4060384608" sldId="350"/>
            <ac:spMk id="11" creationId="{F90A3D27-CA92-CF92-C032-CCAC31A8C604}"/>
          </ac:spMkLst>
        </pc:spChg>
        <pc:spChg chg="add del mod">
          <ac:chgData name="Ramy Mohamed" userId="99492285-223c-4b0f-b5ed-521f97b79ca2" providerId="ADAL" clId="{189B0EBF-8205-469C-9B0D-CC1C99541FE0}" dt="2023-02-02T15:18:09.321" v="1123" actId="478"/>
          <ac:spMkLst>
            <pc:docMk/>
            <pc:sldMk cId="4060384608" sldId="350"/>
            <ac:spMk id="13" creationId="{F644CC44-0440-81EF-8BE8-265C5B90D01F}"/>
          </ac:spMkLst>
        </pc:spChg>
        <pc:spChg chg="add del mod">
          <ac:chgData name="Ramy Mohamed" userId="99492285-223c-4b0f-b5ed-521f97b79ca2" providerId="ADAL" clId="{189B0EBF-8205-469C-9B0D-CC1C99541FE0}" dt="2023-02-02T15:17:41.270" v="1121" actId="26606"/>
          <ac:spMkLst>
            <pc:docMk/>
            <pc:sldMk cId="4060384608" sldId="350"/>
            <ac:spMk id="14" creationId="{E3A2C67D-DF4A-DDAB-1F32-7F9D30C854C7}"/>
          </ac:spMkLst>
        </pc:spChg>
        <pc:spChg chg="add del mod">
          <ac:chgData name="Ramy Mohamed" userId="99492285-223c-4b0f-b5ed-521f97b79ca2" providerId="ADAL" clId="{189B0EBF-8205-469C-9B0D-CC1C99541FE0}" dt="2023-02-02T15:17:41.270" v="1121" actId="26606"/>
          <ac:spMkLst>
            <pc:docMk/>
            <pc:sldMk cId="4060384608" sldId="350"/>
            <ac:spMk id="16" creationId="{7DCE1385-B560-F576-571D-D72E2CBFD1D9}"/>
          </ac:spMkLst>
        </pc:spChg>
        <pc:picChg chg="add del">
          <ac:chgData name="Ramy Mohamed" userId="99492285-223c-4b0f-b5ed-521f97b79ca2" providerId="ADAL" clId="{189B0EBF-8205-469C-9B0D-CC1C99541FE0}" dt="2023-02-02T15:17:41.270" v="1121" actId="26606"/>
          <ac:picMkLst>
            <pc:docMk/>
            <pc:sldMk cId="4060384608" sldId="350"/>
            <ac:picMk id="10" creationId="{854F1DF1-86F5-243F-AC0F-F28F8F121AAB}"/>
          </ac:picMkLst>
        </pc:picChg>
        <pc:picChg chg="add">
          <ac:chgData name="Ramy Mohamed" userId="99492285-223c-4b0f-b5ed-521f97b79ca2" providerId="ADAL" clId="{189B0EBF-8205-469C-9B0D-CC1C99541FE0}" dt="2023-02-02T15:17:47.967" v="1122" actId="26606"/>
          <ac:picMkLst>
            <pc:docMk/>
            <pc:sldMk cId="4060384608" sldId="350"/>
            <ac:picMk id="12" creationId="{9F15B678-16AD-48D1-86C6-1FFAE3237815}"/>
          </ac:picMkLst>
        </pc:picChg>
      </pc:sldChg>
      <pc:sldChg chg="addSp delSp modSp add mod modNotesTx">
        <pc:chgData name="Ramy Mohamed" userId="99492285-223c-4b0f-b5ed-521f97b79ca2" providerId="ADAL" clId="{189B0EBF-8205-469C-9B0D-CC1C99541FE0}" dt="2023-02-02T15:46:39.307" v="1452" actId="478"/>
        <pc:sldMkLst>
          <pc:docMk/>
          <pc:sldMk cId="369113037" sldId="351"/>
        </pc:sldMkLst>
        <pc:spChg chg="add del">
          <ac:chgData name="Ramy Mohamed" userId="99492285-223c-4b0f-b5ed-521f97b79ca2" providerId="ADAL" clId="{189B0EBF-8205-469C-9B0D-CC1C99541FE0}" dt="2023-02-02T08:04:55.108" v="974" actId="22"/>
          <ac:spMkLst>
            <pc:docMk/>
            <pc:sldMk cId="369113037" sldId="351"/>
            <ac:spMk id="3" creationId="{7B2D3CAA-61DE-103D-03BF-1B91CE3B1282}"/>
          </ac:spMkLst>
        </pc:spChg>
        <pc:spChg chg="mod">
          <ac:chgData name="Ramy Mohamed" userId="99492285-223c-4b0f-b5ed-521f97b79ca2" providerId="ADAL" clId="{189B0EBF-8205-469C-9B0D-CC1C99541FE0}" dt="2023-02-02T08:04:35.356" v="972"/>
          <ac:spMkLst>
            <pc:docMk/>
            <pc:sldMk cId="369113037" sldId="351"/>
            <ac:spMk id="6" creationId="{00000000-0000-0000-0000-000000000000}"/>
          </ac:spMkLst>
        </pc:spChg>
        <pc:spChg chg="mod">
          <ac:chgData name="Ramy Mohamed" userId="99492285-223c-4b0f-b5ed-521f97b79ca2" providerId="ADAL" clId="{189B0EBF-8205-469C-9B0D-CC1C99541FE0}" dt="2023-02-02T15:46:36.781" v="1451" actId="20577"/>
          <ac:spMkLst>
            <pc:docMk/>
            <pc:sldMk cId="369113037" sldId="351"/>
            <ac:spMk id="8" creationId="{00000000-0000-0000-0000-000000000000}"/>
          </ac:spMkLst>
        </pc:spChg>
        <pc:picChg chg="add del mod">
          <ac:chgData name="Ramy Mohamed" userId="99492285-223c-4b0f-b5ed-521f97b79ca2" providerId="ADAL" clId="{189B0EBF-8205-469C-9B0D-CC1C99541FE0}" dt="2023-02-02T15:46:39.307" v="1452" actId="478"/>
          <ac:picMkLst>
            <pc:docMk/>
            <pc:sldMk cId="369113037" sldId="351"/>
            <ac:picMk id="18434" creationId="{FD9A7029-0413-E693-71C4-77177E569256}"/>
          </ac:picMkLst>
        </pc:picChg>
        <pc:picChg chg="add del">
          <ac:chgData name="Ramy Mohamed" userId="99492285-223c-4b0f-b5ed-521f97b79ca2" providerId="ADAL" clId="{189B0EBF-8205-469C-9B0D-CC1C99541FE0}" dt="2023-02-02T15:46:06.629" v="1433"/>
          <ac:picMkLst>
            <pc:docMk/>
            <pc:sldMk cId="369113037" sldId="351"/>
            <ac:picMk id="18436" creationId="{6386884C-9C5F-C38A-CA13-43138DF0EC95}"/>
          </ac:picMkLst>
        </pc:picChg>
      </pc:sldChg>
      <pc:sldChg chg="modSp add mod modNotesTx">
        <pc:chgData name="Ramy Mohamed" userId="99492285-223c-4b0f-b5ed-521f97b79ca2" providerId="ADAL" clId="{189B0EBF-8205-469C-9B0D-CC1C99541FE0}" dt="2023-02-02T08:11:20.650" v="1045" actId="20577"/>
        <pc:sldMkLst>
          <pc:docMk/>
          <pc:sldMk cId="2594679899" sldId="352"/>
        </pc:sldMkLst>
        <pc:spChg chg="mod">
          <ac:chgData name="Ramy Mohamed" userId="99492285-223c-4b0f-b5ed-521f97b79ca2" providerId="ADAL" clId="{189B0EBF-8205-469C-9B0D-CC1C99541FE0}" dt="2023-02-02T08:05:00.336" v="985" actId="20577"/>
          <ac:spMkLst>
            <pc:docMk/>
            <pc:sldMk cId="2594679899" sldId="352"/>
            <ac:spMk id="6" creationId="{00000000-0000-0000-0000-000000000000}"/>
          </ac:spMkLst>
        </pc:spChg>
        <pc:spChg chg="mod">
          <ac:chgData name="Ramy Mohamed" userId="99492285-223c-4b0f-b5ed-521f97b79ca2" providerId="ADAL" clId="{189B0EBF-8205-469C-9B0D-CC1C99541FE0}" dt="2023-02-02T08:11:20.650" v="1045" actId="20577"/>
          <ac:spMkLst>
            <pc:docMk/>
            <pc:sldMk cId="2594679899" sldId="352"/>
            <ac:spMk id="8" creationId="{00000000-0000-0000-0000-000000000000}"/>
          </ac:spMkLst>
        </pc:spChg>
      </pc:sldChg>
      <pc:sldChg chg="modSp add mod modNotesTx">
        <pc:chgData name="Ramy Mohamed" userId="99492285-223c-4b0f-b5ed-521f97b79ca2" providerId="ADAL" clId="{189B0EBF-8205-469C-9B0D-CC1C99541FE0}" dt="2023-02-02T08:11:35.491" v="1048"/>
        <pc:sldMkLst>
          <pc:docMk/>
          <pc:sldMk cId="1521420517" sldId="353"/>
        </pc:sldMkLst>
        <pc:spChg chg="mod">
          <ac:chgData name="Ramy Mohamed" userId="99492285-223c-4b0f-b5ed-521f97b79ca2" providerId="ADAL" clId="{189B0EBF-8205-469C-9B0D-CC1C99541FE0}" dt="2023-02-02T08:05:33.470" v="994"/>
          <ac:spMkLst>
            <pc:docMk/>
            <pc:sldMk cId="1521420517" sldId="353"/>
            <ac:spMk id="6" creationId="{00000000-0000-0000-0000-000000000000}"/>
          </ac:spMkLst>
        </pc:spChg>
        <pc:spChg chg="mod">
          <ac:chgData name="Ramy Mohamed" userId="99492285-223c-4b0f-b5ed-521f97b79ca2" providerId="ADAL" clId="{189B0EBF-8205-469C-9B0D-CC1C99541FE0}" dt="2023-02-02T08:11:35.491" v="1048"/>
          <ac:spMkLst>
            <pc:docMk/>
            <pc:sldMk cId="1521420517" sldId="353"/>
            <ac:spMk id="8" creationId="{00000000-0000-0000-0000-000000000000}"/>
          </ac:spMkLst>
        </pc:spChg>
      </pc:sldChg>
      <pc:sldChg chg="new del">
        <pc:chgData name="Ramy Mohamed" userId="99492285-223c-4b0f-b5ed-521f97b79ca2" providerId="ADAL" clId="{189B0EBF-8205-469C-9B0D-CC1C99541FE0}" dt="2023-02-02T08:05:17.768" v="987" actId="680"/>
        <pc:sldMkLst>
          <pc:docMk/>
          <pc:sldMk cId="2055734187" sldId="353"/>
        </pc:sldMkLst>
      </pc:sldChg>
      <pc:sldChg chg="modSp add mod modNotesTx">
        <pc:chgData name="Ramy Mohamed" userId="99492285-223c-4b0f-b5ed-521f97b79ca2" providerId="ADAL" clId="{189B0EBF-8205-469C-9B0D-CC1C99541FE0}" dt="2023-02-02T08:12:34.497" v="1058" actId="20577"/>
        <pc:sldMkLst>
          <pc:docMk/>
          <pc:sldMk cId="3115965523" sldId="354"/>
        </pc:sldMkLst>
        <pc:spChg chg="mod">
          <ac:chgData name="Ramy Mohamed" userId="99492285-223c-4b0f-b5ed-521f97b79ca2" providerId="ADAL" clId="{189B0EBF-8205-469C-9B0D-CC1C99541FE0}" dt="2023-02-02T08:06:23.647" v="999"/>
          <ac:spMkLst>
            <pc:docMk/>
            <pc:sldMk cId="3115965523" sldId="354"/>
            <ac:spMk id="6" creationId="{00000000-0000-0000-0000-000000000000}"/>
          </ac:spMkLst>
        </pc:spChg>
        <pc:spChg chg="mod">
          <ac:chgData name="Ramy Mohamed" userId="99492285-223c-4b0f-b5ed-521f97b79ca2" providerId="ADAL" clId="{189B0EBF-8205-469C-9B0D-CC1C99541FE0}" dt="2023-02-02T08:12:34.497" v="1058" actId="20577"/>
          <ac:spMkLst>
            <pc:docMk/>
            <pc:sldMk cId="3115965523" sldId="354"/>
            <ac:spMk id="8" creationId="{00000000-0000-0000-0000-000000000000}"/>
          </ac:spMkLst>
        </pc:spChg>
      </pc:sldChg>
      <pc:sldChg chg="modSp add mod modNotesTx">
        <pc:chgData name="Ramy Mohamed" userId="99492285-223c-4b0f-b5ed-521f97b79ca2" providerId="ADAL" clId="{189B0EBF-8205-469C-9B0D-CC1C99541FE0}" dt="2023-02-02T15:42:05.738" v="1403" actId="14100"/>
        <pc:sldMkLst>
          <pc:docMk/>
          <pc:sldMk cId="916688328" sldId="355"/>
        </pc:sldMkLst>
        <pc:spChg chg="mod">
          <ac:chgData name="Ramy Mohamed" userId="99492285-223c-4b0f-b5ed-521f97b79ca2" providerId="ADAL" clId="{189B0EBF-8205-469C-9B0D-CC1C99541FE0}" dt="2023-02-02T15:42:05.738" v="1403" actId="14100"/>
          <ac:spMkLst>
            <pc:docMk/>
            <pc:sldMk cId="916688328" sldId="355"/>
            <ac:spMk id="6" creationId="{00000000-0000-0000-0000-000000000000}"/>
          </ac:spMkLst>
        </pc:spChg>
        <pc:spChg chg="mod">
          <ac:chgData name="Ramy Mohamed" userId="99492285-223c-4b0f-b5ed-521f97b79ca2" providerId="ADAL" clId="{189B0EBF-8205-469C-9B0D-CC1C99541FE0}" dt="2023-02-02T15:23:51.612" v="1172" actId="113"/>
          <ac:spMkLst>
            <pc:docMk/>
            <pc:sldMk cId="916688328" sldId="355"/>
            <ac:spMk id="8" creationId="{00000000-0000-0000-0000-000000000000}"/>
          </ac:spMkLst>
        </pc:spChg>
      </pc:sldChg>
      <pc:sldChg chg="add del">
        <pc:chgData name="Ramy Mohamed" userId="99492285-223c-4b0f-b5ed-521f97b79ca2" providerId="ADAL" clId="{189B0EBF-8205-469C-9B0D-CC1C99541FE0}" dt="2023-02-02T08:06:26.172" v="1000" actId="47"/>
        <pc:sldMkLst>
          <pc:docMk/>
          <pc:sldMk cId="1265221084" sldId="355"/>
        </pc:sldMkLst>
      </pc:sldChg>
      <pc:sldChg chg="add del">
        <pc:chgData name="Ramy Mohamed" userId="99492285-223c-4b0f-b5ed-521f97b79ca2" providerId="ADAL" clId="{189B0EBF-8205-469C-9B0D-CC1C99541FE0}" dt="2023-02-02T08:06:27.711" v="1001" actId="47"/>
        <pc:sldMkLst>
          <pc:docMk/>
          <pc:sldMk cId="2474268250" sldId="356"/>
        </pc:sldMkLst>
      </pc:sldChg>
      <pc:sldChg chg="addSp delSp modSp add mod modClrScheme chgLayout">
        <pc:chgData name="Ramy Mohamed" userId="99492285-223c-4b0f-b5ed-521f97b79ca2" providerId="ADAL" clId="{189B0EBF-8205-469C-9B0D-CC1C99541FE0}" dt="2023-02-02T15:43:54.532" v="1420" actId="14100"/>
        <pc:sldMkLst>
          <pc:docMk/>
          <pc:sldMk cId="3889767820" sldId="356"/>
        </pc:sldMkLst>
        <pc:spChg chg="mod ord">
          <ac:chgData name="Ramy Mohamed" userId="99492285-223c-4b0f-b5ed-521f97b79ca2" providerId="ADAL" clId="{189B0EBF-8205-469C-9B0D-CC1C99541FE0}" dt="2023-02-02T15:16:11.946" v="1113" actId="26606"/>
          <ac:spMkLst>
            <pc:docMk/>
            <pc:sldMk cId="3889767820" sldId="356"/>
            <ac:spMk id="5" creationId="{00000000-0000-0000-0000-000000000000}"/>
          </ac:spMkLst>
        </pc:spChg>
        <pc:spChg chg="mod ord">
          <ac:chgData name="Ramy Mohamed" userId="99492285-223c-4b0f-b5ed-521f97b79ca2" providerId="ADAL" clId="{189B0EBF-8205-469C-9B0D-CC1C99541FE0}" dt="2023-02-02T15:43:54.532" v="1420" actId="14100"/>
          <ac:spMkLst>
            <pc:docMk/>
            <pc:sldMk cId="3889767820" sldId="356"/>
            <ac:spMk id="6" creationId="{00000000-0000-0000-0000-000000000000}"/>
          </ac:spMkLst>
        </pc:spChg>
        <pc:spChg chg="add del mod">
          <ac:chgData name="Ramy Mohamed" userId="99492285-223c-4b0f-b5ed-521f97b79ca2" providerId="ADAL" clId="{189B0EBF-8205-469C-9B0D-CC1C99541FE0}" dt="2023-02-02T15:20:41.180" v="1139" actId="2711"/>
          <ac:spMkLst>
            <pc:docMk/>
            <pc:sldMk cId="3889767820" sldId="356"/>
            <ac:spMk id="8" creationId="{00000000-0000-0000-0000-000000000000}"/>
          </ac:spMkLst>
        </pc:spChg>
        <pc:spChg chg="add del mod">
          <ac:chgData name="Ramy Mohamed" userId="99492285-223c-4b0f-b5ed-521f97b79ca2" providerId="ADAL" clId="{189B0EBF-8205-469C-9B0D-CC1C99541FE0}" dt="2023-02-02T15:15:43.758" v="1103" actId="26606"/>
          <ac:spMkLst>
            <pc:docMk/>
            <pc:sldMk cId="3889767820" sldId="356"/>
            <ac:spMk id="14" creationId="{3D7C5E98-9AA0-DCE5-EB1E-59F520028D36}"/>
          </ac:spMkLst>
        </pc:spChg>
        <pc:spChg chg="add del mod">
          <ac:chgData name="Ramy Mohamed" userId="99492285-223c-4b0f-b5ed-521f97b79ca2" providerId="ADAL" clId="{189B0EBF-8205-469C-9B0D-CC1C99541FE0}" dt="2023-02-02T15:15:55.012" v="1105" actId="26606"/>
          <ac:spMkLst>
            <pc:docMk/>
            <pc:sldMk cId="3889767820" sldId="356"/>
            <ac:spMk id="16" creationId="{286FF4E2-067F-AE95-67CF-BDD9599EA2C3}"/>
          </ac:spMkLst>
        </pc:spChg>
        <pc:spChg chg="add del mod">
          <ac:chgData name="Ramy Mohamed" userId="99492285-223c-4b0f-b5ed-521f97b79ca2" providerId="ADAL" clId="{189B0EBF-8205-469C-9B0D-CC1C99541FE0}" dt="2023-02-02T15:15:55.012" v="1105" actId="26606"/>
          <ac:spMkLst>
            <pc:docMk/>
            <pc:sldMk cId="3889767820" sldId="356"/>
            <ac:spMk id="17" creationId="{00000000-0000-0000-0000-000000000000}"/>
          </ac:spMkLst>
        </pc:spChg>
        <pc:spChg chg="add del mod">
          <ac:chgData name="Ramy Mohamed" userId="99492285-223c-4b0f-b5ed-521f97b79ca2" providerId="ADAL" clId="{189B0EBF-8205-469C-9B0D-CC1C99541FE0}" dt="2023-02-02T15:15:55.012" v="1105" actId="26606"/>
          <ac:spMkLst>
            <pc:docMk/>
            <pc:sldMk cId="3889767820" sldId="356"/>
            <ac:spMk id="18" creationId="{3F2C402C-6F05-37FA-284C-1FBFBDCAFF74}"/>
          </ac:spMkLst>
        </pc:spChg>
        <pc:spChg chg="add del mod">
          <ac:chgData name="Ramy Mohamed" userId="99492285-223c-4b0f-b5ed-521f97b79ca2" providerId="ADAL" clId="{189B0EBF-8205-469C-9B0D-CC1C99541FE0}" dt="2023-02-02T15:16:28.360" v="1117" actId="478"/>
          <ac:spMkLst>
            <pc:docMk/>
            <pc:sldMk cId="3889767820" sldId="356"/>
            <ac:spMk id="13321" creationId="{16128F5F-4CCB-39DD-6F61-480844986EE6}"/>
          </ac:spMkLst>
        </pc:spChg>
        <pc:spChg chg="add del mod">
          <ac:chgData name="Ramy Mohamed" userId="99492285-223c-4b0f-b5ed-521f97b79ca2" providerId="ADAL" clId="{189B0EBF-8205-469C-9B0D-CC1C99541FE0}" dt="2023-02-02T15:16:26.745" v="1116" actId="478"/>
          <ac:spMkLst>
            <pc:docMk/>
            <pc:sldMk cId="3889767820" sldId="356"/>
            <ac:spMk id="13323" creationId="{09D542E6-8EC9-21C1-264E-2D6F06BCC9FE}"/>
          </ac:spMkLst>
        </pc:spChg>
        <pc:graphicFrameChg chg="add del">
          <ac:chgData name="Ramy Mohamed" userId="99492285-223c-4b0f-b5ed-521f97b79ca2" providerId="ADAL" clId="{189B0EBF-8205-469C-9B0D-CC1C99541FE0}" dt="2023-02-02T15:15:43.758" v="1103" actId="26606"/>
          <ac:graphicFrameMkLst>
            <pc:docMk/>
            <pc:sldMk cId="3889767820" sldId="356"/>
            <ac:graphicFrameMk id="10" creationId="{8B81364D-0D85-F1BD-15CD-91F5CC556E70}"/>
          </ac:graphicFrameMkLst>
        </pc:graphicFrameChg>
        <pc:picChg chg="add del">
          <ac:chgData name="Ramy Mohamed" userId="99492285-223c-4b0f-b5ed-521f97b79ca2" providerId="ADAL" clId="{189B0EBF-8205-469C-9B0D-CC1C99541FE0}" dt="2023-02-02T15:15:55.012" v="1105" actId="26606"/>
          <ac:picMkLst>
            <pc:docMk/>
            <pc:sldMk cId="3889767820" sldId="356"/>
            <ac:picMk id="19" creationId="{689B2F49-01C7-7DED-4806-BFF50382469C}"/>
          </ac:picMkLst>
        </pc:picChg>
        <pc:picChg chg="add del mod">
          <ac:chgData name="Ramy Mohamed" userId="99492285-223c-4b0f-b5ed-521f97b79ca2" providerId="ADAL" clId="{189B0EBF-8205-469C-9B0D-CC1C99541FE0}" dt="2023-02-02T15:13:41.179" v="1091" actId="478"/>
          <ac:picMkLst>
            <pc:docMk/>
            <pc:sldMk cId="3889767820" sldId="356"/>
            <ac:picMk id="13314" creationId="{C8C79446-706B-E1EC-2B60-15DA4464D715}"/>
          </ac:picMkLst>
        </pc:picChg>
        <pc:picChg chg="add del mod">
          <ac:chgData name="Ramy Mohamed" userId="99492285-223c-4b0f-b5ed-521f97b79ca2" providerId="ADAL" clId="{189B0EBF-8205-469C-9B0D-CC1C99541FE0}" dt="2023-02-02T15:16:18.508" v="1115" actId="478"/>
          <ac:picMkLst>
            <pc:docMk/>
            <pc:sldMk cId="3889767820" sldId="356"/>
            <ac:picMk id="13316" creationId="{A451BA14-4A6B-3093-B7C8-5BAADEFF9E96}"/>
          </ac:picMkLst>
        </pc:picChg>
      </pc:sldChg>
      <pc:sldChg chg="addSp delSp modSp add mod modClrScheme chgLayout">
        <pc:chgData name="Ramy Mohamed" userId="99492285-223c-4b0f-b5ed-521f97b79ca2" providerId="ADAL" clId="{189B0EBF-8205-469C-9B0D-CC1C99541FE0}" dt="2023-02-02T15:21:53.398" v="1162" actId="113"/>
        <pc:sldMkLst>
          <pc:docMk/>
          <pc:sldMk cId="3735347741" sldId="357"/>
        </pc:sldMkLst>
        <pc:spChg chg="mod ord">
          <ac:chgData name="Ramy Mohamed" userId="99492285-223c-4b0f-b5ed-521f97b79ca2" providerId="ADAL" clId="{189B0EBF-8205-469C-9B0D-CC1C99541FE0}" dt="2023-02-02T15:15:58.108" v="1108" actId="26606"/>
          <ac:spMkLst>
            <pc:docMk/>
            <pc:sldMk cId="3735347741" sldId="357"/>
            <ac:spMk id="5" creationId="{00000000-0000-0000-0000-000000000000}"/>
          </ac:spMkLst>
        </pc:spChg>
        <pc:spChg chg="mod ord">
          <ac:chgData name="Ramy Mohamed" userId="99492285-223c-4b0f-b5ed-521f97b79ca2" providerId="ADAL" clId="{189B0EBF-8205-469C-9B0D-CC1C99541FE0}" dt="2023-02-02T15:15:58.108" v="1108" actId="26606"/>
          <ac:spMkLst>
            <pc:docMk/>
            <pc:sldMk cId="3735347741" sldId="357"/>
            <ac:spMk id="6" creationId="{00000000-0000-0000-0000-000000000000}"/>
          </ac:spMkLst>
        </pc:spChg>
        <pc:spChg chg="mod">
          <ac:chgData name="Ramy Mohamed" userId="99492285-223c-4b0f-b5ed-521f97b79ca2" providerId="ADAL" clId="{189B0EBF-8205-469C-9B0D-CC1C99541FE0}" dt="2023-02-02T15:21:53.398" v="1162" actId="113"/>
          <ac:spMkLst>
            <pc:docMk/>
            <pc:sldMk cId="3735347741" sldId="357"/>
            <ac:spMk id="8" creationId="{00000000-0000-0000-0000-000000000000}"/>
          </ac:spMkLst>
        </pc:spChg>
        <pc:spChg chg="add del mod">
          <ac:chgData name="Ramy Mohamed" userId="99492285-223c-4b0f-b5ed-521f97b79ca2" providerId="ADAL" clId="{189B0EBF-8205-469C-9B0D-CC1C99541FE0}" dt="2023-02-02T15:15:58.108" v="1108" actId="26606"/>
          <ac:spMkLst>
            <pc:docMk/>
            <pc:sldMk cId="3735347741" sldId="357"/>
            <ac:spMk id="12295" creationId="{05ED08C7-DE9A-5D53-F067-A3ABDC04E9CD}"/>
          </ac:spMkLst>
        </pc:spChg>
        <pc:spChg chg="add del mod">
          <ac:chgData name="Ramy Mohamed" userId="99492285-223c-4b0f-b5ed-521f97b79ca2" providerId="ADAL" clId="{189B0EBF-8205-469C-9B0D-CC1C99541FE0}" dt="2023-02-02T15:15:58.108" v="1108" actId="26606"/>
          <ac:spMkLst>
            <pc:docMk/>
            <pc:sldMk cId="3735347741" sldId="357"/>
            <ac:spMk id="12297" creationId="{5577E736-A98A-9666-2178-4EA683370938}"/>
          </ac:spMkLst>
        </pc:spChg>
        <pc:picChg chg="add del mod">
          <ac:chgData name="Ramy Mohamed" userId="99492285-223c-4b0f-b5ed-521f97b79ca2" providerId="ADAL" clId="{189B0EBF-8205-469C-9B0D-CC1C99541FE0}" dt="2023-02-02T15:16:00.075" v="1111"/>
          <ac:picMkLst>
            <pc:docMk/>
            <pc:sldMk cId="3735347741" sldId="357"/>
            <ac:picMk id="12290" creationId="{BB7DA500-F81B-BB68-39FC-93E13ECF9254}"/>
          </ac:picMkLst>
        </pc:picChg>
      </pc:sldChg>
      <pc:sldChg chg="modSp add mod">
        <pc:chgData name="Ramy Mohamed" userId="99492285-223c-4b0f-b5ed-521f97b79ca2" providerId="ADAL" clId="{189B0EBF-8205-469C-9B0D-CC1C99541FE0}" dt="2023-02-02T15:44:03.931" v="1421" actId="14100"/>
        <pc:sldMkLst>
          <pc:docMk/>
          <pc:sldMk cId="578025040" sldId="358"/>
        </pc:sldMkLst>
        <pc:spChg chg="mod">
          <ac:chgData name="Ramy Mohamed" userId="99492285-223c-4b0f-b5ed-521f97b79ca2" providerId="ADAL" clId="{189B0EBF-8205-469C-9B0D-CC1C99541FE0}" dt="2023-02-02T15:44:03.931" v="1421" actId="14100"/>
          <ac:spMkLst>
            <pc:docMk/>
            <pc:sldMk cId="578025040" sldId="358"/>
            <ac:spMk id="6" creationId="{00000000-0000-0000-0000-000000000000}"/>
          </ac:spMkLst>
        </pc:spChg>
        <pc:spChg chg="mod">
          <ac:chgData name="Ramy Mohamed" userId="99492285-223c-4b0f-b5ed-521f97b79ca2" providerId="ADAL" clId="{189B0EBF-8205-469C-9B0D-CC1C99541FE0}" dt="2023-02-02T15:21:19.705" v="1158" actId="27636"/>
          <ac:spMkLst>
            <pc:docMk/>
            <pc:sldMk cId="578025040" sldId="358"/>
            <ac:spMk id="8" creationId="{00000000-0000-0000-0000-000000000000}"/>
          </ac:spMkLst>
        </pc:spChg>
      </pc:sldChg>
      <pc:sldChg chg="addSp delSp modSp add mod modMedia modClrScheme delAnim chgLayout">
        <pc:chgData name="Ramy Mohamed" userId="99492285-223c-4b0f-b5ed-521f97b79ca2" providerId="ADAL" clId="{189B0EBF-8205-469C-9B0D-CC1C99541FE0}" dt="2023-02-06T02:02:13.201" v="1958" actId="26606"/>
        <pc:sldMkLst>
          <pc:docMk/>
          <pc:sldMk cId="571618523" sldId="359"/>
        </pc:sldMkLst>
        <pc:spChg chg="add del mod ord">
          <ac:chgData name="Ramy Mohamed" userId="99492285-223c-4b0f-b5ed-521f97b79ca2" providerId="ADAL" clId="{189B0EBF-8205-469C-9B0D-CC1C99541FE0}" dt="2023-02-06T02:02:13.201" v="1958" actId="26606"/>
          <ac:spMkLst>
            <pc:docMk/>
            <pc:sldMk cId="571618523" sldId="359"/>
            <ac:spMk id="3" creationId="{44A4E3A6-9770-6865-3A33-98C77F4E105E}"/>
          </ac:spMkLst>
        </pc:spChg>
        <pc:spChg chg="mod">
          <ac:chgData name="Ramy Mohamed" userId="99492285-223c-4b0f-b5ed-521f97b79ca2" providerId="ADAL" clId="{189B0EBF-8205-469C-9B0D-CC1C99541FE0}" dt="2023-02-06T02:02:13.201" v="1958" actId="26606"/>
          <ac:spMkLst>
            <pc:docMk/>
            <pc:sldMk cId="571618523" sldId="359"/>
            <ac:spMk id="5" creationId="{00000000-0000-0000-0000-000000000000}"/>
          </ac:spMkLst>
        </pc:spChg>
        <pc:spChg chg="mod">
          <ac:chgData name="Ramy Mohamed" userId="99492285-223c-4b0f-b5ed-521f97b79ca2" providerId="ADAL" clId="{189B0EBF-8205-469C-9B0D-CC1C99541FE0}" dt="2023-02-06T02:02:13.201" v="1958" actId="26606"/>
          <ac:spMkLst>
            <pc:docMk/>
            <pc:sldMk cId="571618523" sldId="359"/>
            <ac:spMk id="6" creationId="{00000000-0000-0000-0000-000000000000}"/>
          </ac:spMkLst>
        </pc:spChg>
        <pc:spChg chg="add del">
          <ac:chgData name="Ramy Mohamed" userId="99492285-223c-4b0f-b5ed-521f97b79ca2" providerId="ADAL" clId="{189B0EBF-8205-469C-9B0D-CC1C99541FE0}" dt="2023-02-02T15:25:29.852" v="1188" actId="478"/>
          <ac:spMkLst>
            <pc:docMk/>
            <pc:sldMk cId="571618523" sldId="359"/>
            <ac:spMk id="8" creationId="{00000000-0000-0000-0000-000000000000}"/>
          </ac:spMkLst>
        </pc:spChg>
        <pc:spChg chg="add del mod">
          <ac:chgData name="Ramy Mohamed" userId="99492285-223c-4b0f-b5ed-521f97b79ca2" providerId="ADAL" clId="{189B0EBF-8205-469C-9B0D-CC1C99541FE0}" dt="2023-02-06T02:02:13.201" v="1958" actId="26606"/>
          <ac:spMkLst>
            <pc:docMk/>
            <pc:sldMk cId="571618523" sldId="359"/>
            <ac:spMk id="11" creationId="{809DB648-FC0B-AE89-02AA-320529AF421B}"/>
          </ac:spMkLst>
        </pc:spChg>
        <pc:spChg chg="add del mod">
          <ac:chgData name="Ramy Mohamed" userId="99492285-223c-4b0f-b5ed-521f97b79ca2" providerId="ADAL" clId="{189B0EBF-8205-469C-9B0D-CC1C99541FE0}" dt="2023-02-06T02:02:10.684" v="1956" actId="26606"/>
          <ac:spMkLst>
            <pc:docMk/>
            <pc:sldMk cId="571618523" sldId="359"/>
            <ac:spMk id="12" creationId="{20708E1B-BD67-8DA3-2218-A80411158559}"/>
          </ac:spMkLst>
        </pc:spChg>
        <pc:spChg chg="add del mod">
          <ac:chgData name="Ramy Mohamed" userId="99492285-223c-4b0f-b5ed-521f97b79ca2" providerId="ADAL" clId="{189B0EBF-8205-469C-9B0D-CC1C99541FE0}" dt="2023-02-06T02:02:10.684" v="1956" actId="26606"/>
          <ac:spMkLst>
            <pc:docMk/>
            <pc:sldMk cId="571618523" sldId="359"/>
            <ac:spMk id="14" creationId="{74F3139B-6F00-0EEB-E8CE-50DE6974E37F}"/>
          </ac:spMkLst>
        </pc:spChg>
        <pc:spChg chg="add del mod">
          <ac:chgData name="Ramy Mohamed" userId="99492285-223c-4b0f-b5ed-521f97b79ca2" providerId="ADAL" clId="{189B0EBF-8205-469C-9B0D-CC1C99541FE0}" dt="2023-02-06T02:02:13.201" v="1958" actId="26606"/>
          <ac:spMkLst>
            <pc:docMk/>
            <pc:sldMk cId="571618523" sldId="359"/>
            <ac:spMk id="15" creationId="{926726F1-642F-E6AD-46EF-33DD1A22528B}"/>
          </ac:spMkLst>
        </pc:spChg>
        <pc:graphicFrameChg chg="add del mod modGraphic">
          <ac:chgData name="Ramy Mohamed" userId="99492285-223c-4b0f-b5ed-521f97b79ca2" providerId="ADAL" clId="{189B0EBF-8205-469C-9B0D-CC1C99541FE0}" dt="2023-02-02T15:24:47.979" v="1184"/>
          <ac:graphicFrameMkLst>
            <pc:docMk/>
            <pc:sldMk cId="571618523" sldId="359"/>
            <ac:graphicFrameMk id="4" creationId="{2A37ACFB-5519-B56E-D557-A2EA1CC900D2}"/>
          </ac:graphicFrameMkLst>
        </pc:graphicFrameChg>
        <pc:graphicFrameChg chg="add del mod">
          <ac:chgData name="Ramy Mohamed" userId="99492285-223c-4b0f-b5ed-521f97b79ca2" providerId="ADAL" clId="{189B0EBF-8205-469C-9B0D-CC1C99541FE0}" dt="2023-02-02T15:25:26.164" v="1186"/>
          <ac:graphicFrameMkLst>
            <pc:docMk/>
            <pc:sldMk cId="571618523" sldId="359"/>
            <ac:graphicFrameMk id="7" creationId="{802FBA8D-3035-5E6B-809F-95B1C2413770}"/>
          </ac:graphicFrameMkLst>
        </pc:graphicFrameChg>
        <pc:graphicFrameChg chg="add del mod">
          <ac:chgData name="Ramy Mohamed" userId="99492285-223c-4b0f-b5ed-521f97b79ca2" providerId="ADAL" clId="{189B0EBF-8205-469C-9B0D-CC1C99541FE0}" dt="2023-02-02T15:25:33.514" v="1190"/>
          <ac:graphicFrameMkLst>
            <pc:docMk/>
            <pc:sldMk cId="571618523" sldId="359"/>
            <ac:graphicFrameMk id="9" creationId="{9C1E1938-6258-4FB9-512E-BB3E3F1ECFBD}"/>
          </ac:graphicFrameMkLst>
        </pc:graphicFrameChg>
        <pc:picChg chg="add del mod">
          <ac:chgData name="Ramy Mohamed" userId="99492285-223c-4b0f-b5ed-521f97b79ca2" providerId="ADAL" clId="{189B0EBF-8205-469C-9B0D-CC1C99541FE0}" dt="2023-02-06T02:02:10.684" v="1956" actId="26606"/>
          <ac:picMkLst>
            <pc:docMk/>
            <pc:sldMk cId="571618523" sldId="359"/>
            <ac:picMk id="10" creationId="{BD8FFD70-E438-D5B0-8552-4FC08391E1BE}"/>
          </ac:picMkLst>
        </pc:picChg>
        <pc:picChg chg="add del">
          <ac:chgData name="Ramy Mohamed" userId="99492285-223c-4b0f-b5ed-521f97b79ca2" providerId="ADAL" clId="{189B0EBF-8205-469C-9B0D-CC1C99541FE0}" dt="2023-02-06T02:02:13.201" v="1958" actId="26606"/>
          <ac:picMkLst>
            <pc:docMk/>
            <pc:sldMk cId="571618523" sldId="359"/>
            <ac:picMk id="13" creationId="{60EB1AB7-E5EB-122E-31A5-BC7A0B31696E}"/>
          </ac:picMkLst>
        </pc:picChg>
      </pc:sldChg>
      <pc:sldChg chg="addSp delSp modSp add mod">
        <pc:chgData name="Ramy Mohamed" userId="99492285-223c-4b0f-b5ed-521f97b79ca2" providerId="ADAL" clId="{189B0EBF-8205-469C-9B0D-CC1C99541FE0}" dt="2023-02-02T15:42:28.003" v="1407" actId="14100"/>
        <pc:sldMkLst>
          <pc:docMk/>
          <pc:sldMk cId="4234361211" sldId="360"/>
        </pc:sldMkLst>
        <pc:spChg chg="mod">
          <ac:chgData name="Ramy Mohamed" userId="99492285-223c-4b0f-b5ed-521f97b79ca2" providerId="ADAL" clId="{189B0EBF-8205-469C-9B0D-CC1C99541FE0}" dt="2023-02-02T15:28:42.487" v="1248" actId="113"/>
          <ac:spMkLst>
            <pc:docMk/>
            <pc:sldMk cId="4234361211" sldId="360"/>
            <ac:spMk id="3" creationId="{44A4E3A6-9770-6865-3A33-98C77F4E105E}"/>
          </ac:spMkLst>
        </pc:spChg>
        <pc:spChg chg="mod">
          <ac:chgData name="Ramy Mohamed" userId="99492285-223c-4b0f-b5ed-521f97b79ca2" providerId="ADAL" clId="{189B0EBF-8205-469C-9B0D-CC1C99541FE0}" dt="2023-02-02T15:42:28.003" v="1407" actId="14100"/>
          <ac:spMkLst>
            <pc:docMk/>
            <pc:sldMk cId="4234361211" sldId="360"/>
            <ac:spMk id="6" creationId="{00000000-0000-0000-0000-000000000000}"/>
          </ac:spMkLst>
        </pc:spChg>
        <pc:graphicFrameChg chg="add del mod">
          <ac:chgData name="Ramy Mohamed" userId="99492285-223c-4b0f-b5ed-521f97b79ca2" providerId="ADAL" clId="{189B0EBF-8205-469C-9B0D-CC1C99541FE0}" dt="2023-02-02T15:27:55.210" v="1232"/>
          <ac:graphicFrameMkLst>
            <pc:docMk/>
            <pc:sldMk cId="4234361211" sldId="360"/>
            <ac:graphicFrameMk id="2" creationId="{34F81F64-8F70-FE84-8696-5632BD3A8884}"/>
          </ac:graphicFrameMkLst>
        </pc:graphicFrameChg>
      </pc:sldChg>
      <pc:sldChg chg="addSp delSp modSp add mod ord">
        <pc:chgData name="Ramy Mohamed" userId="99492285-223c-4b0f-b5ed-521f97b79ca2" providerId="ADAL" clId="{189B0EBF-8205-469C-9B0D-CC1C99541FE0}" dt="2023-02-02T15:42:41.436" v="1411" actId="14100"/>
        <pc:sldMkLst>
          <pc:docMk/>
          <pc:sldMk cId="1967520387" sldId="361"/>
        </pc:sldMkLst>
        <pc:spChg chg="mod">
          <ac:chgData name="Ramy Mohamed" userId="99492285-223c-4b0f-b5ed-521f97b79ca2" providerId="ADAL" clId="{189B0EBF-8205-469C-9B0D-CC1C99541FE0}" dt="2023-02-02T15:39:13.668" v="1356" actId="20577"/>
          <ac:spMkLst>
            <pc:docMk/>
            <pc:sldMk cId="1967520387" sldId="361"/>
            <ac:spMk id="3" creationId="{44A4E3A6-9770-6865-3A33-98C77F4E105E}"/>
          </ac:spMkLst>
        </pc:spChg>
        <pc:spChg chg="mod">
          <ac:chgData name="Ramy Mohamed" userId="99492285-223c-4b0f-b5ed-521f97b79ca2" providerId="ADAL" clId="{189B0EBF-8205-469C-9B0D-CC1C99541FE0}" dt="2023-02-02T15:42:41.436" v="1411" actId="14100"/>
          <ac:spMkLst>
            <pc:docMk/>
            <pc:sldMk cId="1967520387" sldId="361"/>
            <ac:spMk id="6" creationId="{00000000-0000-0000-0000-000000000000}"/>
          </ac:spMkLst>
        </pc:spChg>
        <pc:spChg chg="add del mod">
          <ac:chgData name="Ramy Mohamed" userId="99492285-223c-4b0f-b5ed-521f97b79ca2" providerId="ADAL" clId="{189B0EBF-8205-469C-9B0D-CC1C99541FE0}" dt="2023-02-02T15:38:18.631" v="1338"/>
          <ac:spMkLst>
            <pc:docMk/>
            <pc:sldMk cId="1967520387" sldId="361"/>
            <ac:spMk id="9" creationId="{6B7335CC-557D-E4AC-A63A-FA58721A21B9}"/>
          </ac:spMkLst>
        </pc:spChg>
        <pc:spChg chg="add del mod">
          <ac:chgData name="Ramy Mohamed" userId="99492285-223c-4b0f-b5ed-521f97b79ca2" providerId="ADAL" clId="{189B0EBF-8205-469C-9B0D-CC1C99541FE0}" dt="2023-02-02T15:38:21.094" v="1340"/>
          <ac:spMkLst>
            <pc:docMk/>
            <pc:sldMk cId="1967520387" sldId="361"/>
            <ac:spMk id="11" creationId="{00B37DF5-61E1-2E3E-0975-168946170428}"/>
          </ac:spMkLst>
        </pc:spChg>
        <pc:spChg chg="add del mod">
          <ac:chgData name="Ramy Mohamed" userId="99492285-223c-4b0f-b5ed-521f97b79ca2" providerId="ADAL" clId="{189B0EBF-8205-469C-9B0D-CC1C99541FE0}" dt="2023-02-02T15:38:26.174" v="1343"/>
          <ac:spMkLst>
            <pc:docMk/>
            <pc:sldMk cId="1967520387" sldId="361"/>
            <ac:spMk id="13" creationId="{BFA32222-7A5C-DEA3-CD13-4873CAC83A0C}"/>
          </ac:spMkLst>
        </pc:spChg>
        <pc:graphicFrameChg chg="add del mod">
          <ac:chgData name="Ramy Mohamed" userId="99492285-223c-4b0f-b5ed-521f97b79ca2" providerId="ADAL" clId="{189B0EBF-8205-469C-9B0D-CC1C99541FE0}" dt="2023-02-02T15:33:04.130" v="1252"/>
          <ac:graphicFrameMkLst>
            <pc:docMk/>
            <pc:sldMk cId="1967520387" sldId="361"/>
            <ac:graphicFrameMk id="2" creationId="{0519D128-460D-DAC0-95D9-7885CD82CCDC}"/>
          </ac:graphicFrameMkLst>
        </pc:graphicFrameChg>
        <pc:graphicFrameChg chg="add del mod">
          <ac:chgData name="Ramy Mohamed" userId="99492285-223c-4b0f-b5ed-521f97b79ca2" providerId="ADAL" clId="{189B0EBF-8205-469C-9B0D-CC1C99541FE0}" dt="2023-02-02T15:35:21.482" v="1272"/>
          <ac:graphicFrameMkLst>
            <pc:docMk/>
            <pc:sldMk cId="1967520387" sldId="361"/>
            <ac:graphicFrameMk id="4" creationId="{F4D61CFA-DE49-91AB-5B0C-F377323753D0}"/>
          </ac:graphicFrameMkLst>
        </pc:graphicFrameChg>
        <pc:graphicFrameChg chg="add del mod">
          <ac:chgData name="Ramy Mohamed" userId="99492285-223c-4b0f-b5ed-521f97b79ca2" providerId="ADAL" clId="{189B0EBF-8205-469C-9B0D-CC1C99541FE0}" dt="2023-02-02T15:35:51.379" v="1290"/>
          <ac:graphicFrameMkLst>
            <pc:docMk/>
            <pc:sldMk cId="1967520387" sldId="361"/>
            <ac:graphicFrameMk id="7" creationId="{9EB7A3EC-32DD-BA8C-EE06-4B4AD8FFE622}"/>
          </ac:graphicFrameMkLst>
        </pc:graphicFrameChg>
        <pc:graphicFrameChg chg="add del mod">
          <ac:chgData name="Ramy Mohamed" userId="99492285-223c-4b0f-b5ed-521f97b79ca2" providerId="ADAL" clId="{189B0EBF-8205-469C-9B0D-CC1C99541FE0}" dt="2023-02-02T15:38:18.631" v="1338"/>
          <ac:graphicFrameMkLst>
            <pc:docMk/>
            <pc:sldMk cId="1967520387" sldId="361"/>
            <ac:graphicFrameMk id="8" creationId="{DAD20F16-89D3-E2FC-D9C1-BE3A35730CF5}"/>
          </ac:graphicFrameMkLst>
        </pc:graphicFrameChg>
        <pc:graphicFrameChg chg="add del mod">
          <ac:chgData name="Ramy Mohamed" userId="99492285-223c-4b0f-b5ed-521f97b79ca2" providerId="ADAL" clId="{189B0EBF-8205-469C-9B0D-CC1C99541FE0}" dt="2023-02-02T15:38:21.094" v="1340"/>
          <ac:graphicFrameMkLst>
            <pc:docMk/>
            <pc:sldMk cId="1967520387" sldId="361"/>
            <ac:graphicFrameMk id="10" creationId="{798C80A3-5381-C512-800E-36B8FAEDC0C7}"/>
          </ac:graphicFrameMkLst>
        </pc:graphicFrameChg>
        <pc:graphicFrameChg chg="add del mod">
          <ac:chgData name="Ramy Mohamed" userId="99492285-223c-4b0f-b5ed-521f97b79ca2" providerId="ADAL" clId="{189B0EBF-8205-469C-9B0D-CC1C99541FE0}" dt="2023-02-02T15:38:26.174" v="1343"/>
          <ac:graphicFrameMkLst>
            <pc:docMk/>
            <pc:sldMk cId="1967520387" sldId="361"/>
            <ac:graphicFrameMk id="12" creationId="{02AC88E3-1E3A-3C2C-4D9A-AD1F85050A75}"/>
          </ac:graphicFrameMkLst>
        </pc:graphicFrameChg>
      </pc:sldChg>
      <pc:sldChg chg="modSp add mod">
        <pc:chgData name="Ramy Mohamed" userId="99492285-223c-4b0f-b5ed-521f97b79ca2" providerId="ADAL" clId="{189B0EBF-8205-469C-9B0D-CC1C99541FE0}" dt="2023-02-02T15:42:33.604" v="1409" actId="14100"/>
        <pc:sldMkLst>
          <pc:docMk/>
          <pc:sldMk cId="3229328134" sldId="362"/>
        </pc:sldMkLst>
        <pc:spChg chg="mod">
          <ac:chgData name="Ramy Mohamed" userId="99492285-223c-4b0f-b5ed-521f97b79ca2" providerId="ADAL" clId="{189B0EBF-8205-469C-9B0D-CC1C99541FE0}" dt="2023-02-02T15:42:33.604" v="1409" actId="14100"/>
          <ac:spMkLst>
            <pc:docMk/>
            <pc:sldMk cId="3229328134" sldId="362"/>
            <ac:spMk id="6" creationId="{00000000-0000-0000-0000-000000000000}"/>
          </ac:spMkLst>
        </pc:spChg>
      </pc:sldChg>
      <pc:sldChg chg="modSp add mod">
        <pc:chgData name="Ramy Mohamed" userId="99492285-223c-4b0f-b5ed-521f97b79ca2" providerId="ADAL" clId="{189B0EBF-8205-469C-9B0D-CC1C99541FE0}" dt="2023-02-02T15:42:58.284" v="1417" actId="14100"/>
        <pc:sldMkLst>
          <pc:docMk/>
          <pc:sldMk cId="1796897348" sldId="363"/>
        </pc:sldMkLst>
        <pc:spChg chg="mod">
          <ac:chgData name="Ramy Mohamed" userId="99492285-223c-4b0f-b5ed-521f97b79ca2" providerId="ADAL" clId="{189B0EBF-8205-469C-9B0D-CC1C99541FE0}" dt="2023-02-02T15:41:13.191" v="1397" actId="20577"/>
          <ac:spMkLst>
            <pc:docMk/>
            <pc:sldMk cId="1796897348" sldId="363"/>
            <ac:spMk id="3" creationId="{44A4E3A6-9770-6865-3A33-98C77F4E105E}"/>
          </ac:spMkLst>
        </pc:spChg>
        <pc:spChg chg="mod">
          <ac:chgData name="Ramy Mohamed" userId="99492285-223c-4b0f-b5ed-521f97b79ca2" providerId="ADAL" clId="{189B0EBF-8205-469C-9B0D-CC1C99541FE0}" dt="2023-02-02T15:42:58.284" v="1417" actId="14100"/>
          <ac:spMkLst>
            <pc:docMk/>
            <pc:sldMk cId="1796897348" sldId="363"/>
            <ac:spMk id="6" creationId="{00000000-0000-0000-0000-000000000000}"/>
          </ac:spMkLst>
        </pc:spChg>
      </pc:sldChg>
      <pc:sldChg chg="addSp delSp modSp add mod">
        <pc:chgData name="Ramy Mohamed" userId="99492285-223c-4b0f-b5ed-521f97b79ca2" providerId="ADAL" clId="{189B0EBF-8205-469C-9B0D-CC1C99541FE0}" dt="2023-02-02T15:48:50.844" v="1527" actId="12"/>
        <pc:sldMkLst>
          <pc:docMk/>
          <pc:sldMk cId="2709816684" sldId="364"/>
        </pc:sldMkLst>
        <pc:spChg chg="mod">
          <ac:chgData name="Ramy Mohamed" userId="99492285-223c-4b0f-b5ed-521f97b79ca2" providerId="ADAL" clId="{189B0EBF-8205-469C-9B0D-CC1C99541FE0}" dt="2023-02-02T15:48:04.396" v="1490" actId="6549"/>
          <ac:spMkLst>
            <pc:docMk/>
            <pc:sldMk cId="2709816684" sldId="364"/>
            <ac:spMk id="6" creationId="{00000000-0000-0000-0000-000000000000}"/>
          </ac:spMkLst>
        </pc:spChg>
        <pc:spChg chg="mod">
          <ac:chgData name="Ramy Mohamed" userId="99492285-223c-4b0f-b5ed-521f97b79ca2" providerId="ADAL" clId="{189B0EBF-8205-469C-9B0D-CC1C99541FE0}" dt="2023-02-02T15:48:50.844" v="1527" actId="12"/>
          <ac:spMkLst>
            <pc:docMk/>
            <pc:sldMk cId="2709816684" sldId="364"/>
            <ac:spMk id="8" creationId="{00000000-0000-0000-0000-000000000000}"/>
          </ac:spMkLst>
        </pc:spChg>
        <pc:picChg chg="add del">
          <ac:chgData name="Ramy Mohamed" userId="99492285-223c-4b0f-b5ed-521f97b79ca2" providerId="ADAL" clId="{189B0EBF-8205-469C-9B0D-CC1C99541FE0}" dt="2023-02-02T15:48:18.555" v="1495" actId="478"/>
          <ac:picMkLst>
            <pc:docMk/>
            <pc:sldMk cId="2709816684" sldId="364"/>
            <ac:picMk id="18434" creationId="{FD9A7029-0413-E693-71C4-77177E569256}"/>
          </ac:picMkLst>
        </pc:picChg>
      </pc:sldChg>
      <pc:sldChg chg="addSp delSp modSp add mod modClrScheme chgLayout">
        <pc:chgData name="Ramy Mohamed" userId="99492285-223c-4b0f-b5ed-521f97b79ca2" providerId="ADAL" clId="{189B0EBF-8205-469C-9B0D-CC1C99541FE0}" dt="2023-02-02T15:53:27.741" v="1565" actId="13900"/>
        <pc:sldMkLst>
          <pc:docMk/>
          <pc:sldMk cId="494265345" sldId="365"/>
        </pc:sldMkLst>
        <pc:spChg chg="mod ord">
          <ac:chgData name="Ramy Mohamed" userId="99492285-223c-4b0f-b5ed-521f97b79ca2" providerId="ADAL" clId="{189B0EBF-8205-469C-9B0D-CC1C99541FE0}" dt="2023-02-02T15:51:08.479" v="1554" actId="26606"/>
          <ac:spMkLst>
            <pc:docMk/>
            <pc:sldMk cId="494265345" sldId="365"/>
            <ac:spMk id="5" creationId="{00000000-0000-0000-0000-000000000000}"/>
          </ac:spMkLst>
        </pc:spChg>
        <pc:spChg chg="mod ord">
          <ac:chgData name="Ramy Mohamed" userId="99492285-223c-4b0f-b5ed-521f97b79ca2" providerId="ADAL" clId="{189B0EBF-8205-469C-9B0D-CC1C99541FE0}" dt="2023-02-02T15:51:17.868" v="1557" actId="14100"/>
          <ac:spMkLst>
            <pc:docMk/>
            <pc:sldMk cId="494265345" sldId="365"/>
            <ac:spMk id="6" creationId="{00000000-0000-0000-0000-000000000000}"/>
          </ac:spMkLst>
        </pc:spChg>
        <pc:spChg chg="mod">
          <ac:chgData name="Ramy Mohamed" userId="99492285-223c-4b0f-b5ed-521f97b79ca2" providerId="ADAL" clId="{189B0EBF-8205-469C-9B0D-CC1C99541FE0}" dt="2023-02-02T15:53:27.741" v="1565" actId="13900"/>
          <ac:spMkLst>
            <pc:docMk/>
            <pc:sldMk cId="494265345" sldId="365"/>
            <ac:spMk id="8" creationId="{00000000-0000-0000-0000-000000000000}"/>
          </ac:spMkLst>
        </pc:spChg>
        <pc:spChg chg="add del mod">
          <ac:chgData name="Ramy Mohamed" userId="99492285-223c-4b0f-b5ed-521f97b79ca2" providerId="ADAL" clId="{189B0EBF-8205-469C-9B0D-CC1C99541FE0}" dt="2023-02-02T15:51:12.814" v="1555" actId="478"/>
          <ac:spMkLst>
            <pc:docMk/>
            <pc:sldMk cId="494265345" sldId="365"/>
            <ac:spMk id="18439" creationId="{E920EDC1-028E-D098-AF90-C0B78978CE16}"/>
          </ac:spMkLst>
        </pc:spChg>
        <pc:spChg chg="add del mod">
          <ac:chgData name="Ramy Mohamed" userId="99492285-223c-4b0f-b5ed-521f97b79ca2" providerId="ADAL" clId="{189B0EBF-8205-469C-9B0D-CC1C99541FE0}" dt="2023-02-02T15:51:14.788" v="1556" actId="478"/>
          <ac:spMkLst>
            <pc:docMk/>
            <pc:sldMk cId="494265345" sldId="365"/>
            <ac:spMk id="18441" creationId="{99557794-BFE6-8897-D8A3-6B860B5E17C7}"/>
          </ac:spMkLst>
        </pc:spChg>
        <pc:picChg chg="mod">
          <ac:chgData name="Ramy Mohamed" userId="99492285-223c-4b0f-b5ed-521f97b79ca2" providerId="ADAL" clId="{189B0EBF-8205-469C-9B0D-CC1C99541FE0}" dt="2023-02-02T15:51:30.803" v="1558" actId="14100"/>
          <ac:picMkLst>
            <pc:docMk/>
            <pc:sldMk cId="494265345" sldId="365"/>
            <ac:picMk id="18434" creationId="{FD9A7029-0413-E693-71C4-77177E569256}"/>
          </ac:picMkLst>
        </pc:picChg>
      </pc:sldChg>
      <pc:sldChg chg="addSp delSp modSp add mod modClrScheme chgLayout">
        <pc:chgData name="Ramy Mohamed" userId="99492285-223c-4b0f-b5ed-521f97b79ca2" providerId="ADAL" clId="{189B0EBF-8205-469C-9B0D-CC1C99541FE0}" dt="2023-02-06T01:55:24.728" v="1951" actId="403"/>
        <pc:sldMkLst>
          <pc:docMk/>
          <pc:sldMk cId="4090082781" sldId="366"/>
        </pc:sldMkLst>
        <pc:spChg chg="mod ord">
          <ac:chgData name="Ramy Mohamed" userId="99492285-223c-4b0f-b5ed-521f97b79ca2" providerId="ADAL" clId="{189B0EBF-8205-469C-9B0D-CC1C99541FE0}" dt="2023-02-06T01:54:51.800" v="1943" actId="26606"/>
          <ac:spMkLst>
            <pc:docMk/>
            <pc:sldMk cId="4090082781" sldId="366"/>
            <ac:spMk id="5" creationId="{00000000-0000-0000-0000-000000000000}"/>
          </ac:spMkLst>
        </pc:spChg>
        <pc:spChg chg="mod ord">
          <ac:chgData name="Ramy Mohamed" userId="99492285-223c-4b0f-b5ed-521f97b79ca2" providerId="ADAL" clId="{189B0EBF-8205-469C-9B0D-CC1C99541FE0}" dt="2023-02-06T01:54:51.800" v="1943" actId="26606"/>
          <ac:spMkLst>
            <pc:docMk/>
            <pc:sldMk cId="4090082781" sldId="366"/>
            <ac:spMk id="6" creationId="{00000000-0000-0000-0000-000000000000}"/>
          </ac:spMkLst>
        </pc:spChg>
        <pc:spChg chg="mod">
          <ac:chgData name="Ramy Mohamed" userId="99492285-223c-4b0f-b5ed-521f97b79ca2" providerId="ADAL" clId="{189B0EBF-8205-469C-9B0D-CC1C99541FE0}" dt="2023-02-06T01:55:24.728" v="1951" actId="403"/>
          <ac:spMkLst>
            <pc:docMk/>
            <pc:sldMk cId="4090082781" sldId="366"/>
            <ac:spMk id="8" creationId="{00000000-0000-0000-0000-000000000000}"/>
          </ac:spMkLst>
        </pc:spChg>
        <pc:spChg chg="add del mod">
          <ac:chgData name="Ramy Mohamed" userId="99492285-223c-4b0f-b5ed-521f97b79ca2" providerId="ADAL" clId="{189B0EBF-8205-469C-9B0D-CC1C99541FE0}" dt="2023-02-06T01:53:50.121" v="1925" actId="26606"/>
          <ac:spMkLst>
            <pc:docMk/>
            <pc:sldMk cId="4090082781" sldId="366"/>
            <ac:spMk id="3076" creationId="{6D28E944-99B1-3B9E-7796-FE33DB138BDE}"/>
          </ac:spMkLst>
        </pc:spChg>
        <pc:spChg chg="add del mod">
          <ac:chgData name="Ramy Mohamed" userId="99492285-223c-4b0f-b5ed-521f97b79ca2" providerId="ADAL" clId="{189B0EBF-8205-469C-9B0D-CC1C99541FE0}" dt="2023-02-06T01:53:50.121" v="1925" actId="26606"/>
          <ac:spMkLst>
            <pc:docMk/>
            <pc:sldMk cId="4090082781" sldId="366"/>
            <ac:spMk id="3077" creationId="{F0033E08-08EA-C839-8A4A-89649EC477DA}"/>
          </ac:spMkLst>
        </pc:spChg>
        <pc:spChg chg="add del mod">
          <ac:chgData name="Ramy Mohamed" userId="99492285-223c-4b0f-b5ed-521f97b79ca2" providerId="ADAL" clId="{189B0EBF-8205-469C-9B0D-CC1C99541FE0}" dt="2023-02-06T01:54:51.800" v="1943" actId="26606"/>
          <ac:spMkLst>
            <pc:docMk/>
            <pc:sldMk cId="4090082781" sldId="366"/>
            <ac:spMk id="3078" creationId="{12DFCAB4-1BD9-1BD4-2AC6-4016C405E6BE}"/>
          </ac:spMkLst>
        </pc:spChg>
        <pc:spChg chg="add del mod">
          <ac:chgData name="Ramy Mohamed" userId="99492285-223c-4b0f-b5ed-521f97b79ca2" providerId="ADAL" clId="{189B0EBF-8205-469C-9B0D-CC1C99541FE0}" dt="2023-02-06T01:53:35.985" v="1922" actId="26606"/>
          <ac:spMkLst>
            <pc:docMk/>
            <pc:sldMk cId="4090082781" sldId="366"/>
            <ac:spMk id="3079" creationId="{12DFCAB4-1BD9-1BD4-2AC6-4016C405E6BE}"/>
          </ac:spMkLst>
        </pc:spChg>
        <pc:spChg chg="add del mod">
          <ac:chgData name="Ramy Mohamed" userId="99492285-223c-4b0f-b5ed-521f97b79ca2" providerId="ADAL" clId="{189B0EBF-8205-469C-9B0D-CC1C99541FE0}" dt="2023-02-06T01:54:51.800" v="1943" actId="26606"/>
          <ac:spMkLst>
            <pc:docMk/>
            <pc:sldMk cId="4090082781" sldId="366"/>
            <ac:spMk id="3080" creationId="{1D580F66-AD79-216E-40BA-D5F9649DC36B}"/>
          </ac:spMkLst>
        </pc:spChg>
        <pc:spChg chg="add del mod">
          <ac:chgData name="Ramy Mohamed" userId="99492285-223c-4b0f-b5ed-521f97b79ca2" providerId="ADAL" clId="{189B0EBF-8205-469C-9B0D-CC1C99541FE0}" dt="2023-02-06T01:53:35.985" v="1922" actId="26606"/>
          <ac:spMkLst>
            <pc:docMk/>
            <pc:sldMk cId="4090082781" sldId="366"/>
            <ac:spMk id="3081" creationId="{1D580F66-AD79-216E-40BA-D5F9649DC36B}"/>
          </ac:spMkLst>
        </pc:spChg>
        <pc:picChg chg="add mod">
          <ac:chgData name="Ramy Mohamed" userId="99492285-223c-4b0f-b5ed-521f97b79ca2" providerId="ADAL" clId="{189B0EBF-8205-469C-9B0D-CC1C99541FE0}" dt="2023-02-06T01:55:20.277" v="1949" actId="1076"/>
          <ac:picMkLst>
            <pc:docMk/>
            <pc:sldMk cId="4090082781" sldId="366"/>
            <ac:picMk id="3074" creationId="{0C19BC77-204D-D6C1-4100-3CE6D63B4B0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678AF4-5E64-AC4C-BB17-179E924E563F}" type="datetimeFigureOut">
              <a:rPr lang="en-US" smtClean="0"/>
              <a:t>25-01-05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9BC6A53-3777-FA4B-999B-678D40C4B3AE}" type="slidenum">
              <a:rPr lang="en-US" smtClean="0"/>
              <a:t>‹#›</a:t>
            </a:fld>
            <a:endParaRPr lang="en-US"/>
          </a:p>
        </p:txBody>
      </p:sp>
    </p:spTree>
    <p:extLst>
      <p:ext uri="{BB962C8B-B14F-4D97-AF65-F5344CB8AC3E}">
        <p14:creationId xmlns:p14="http://schemas.microsoft.com/office/powerpoint/2010/main" val="33504137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BA0A7F-40AB-B84E-BA8C-8861397EF456}" type="datetimeFigureOut">
              <a:rPr lang="en-US" smtClean="0"/>
              <a:t>25-01-05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B51CE3-F1EC-6B4D-8B6D-86D363C89BAA}" type="slidenum">
              <a:rPr lang="en-US" smtClean="0"/>
              <a:t>‹#›</a:t>
            </a:fld>
            <a:endParaRPr lang="en-US"/>
          </a:p>
        </p:txBody>
      </p:sp>
    </p:spTree>
    <p:extLst>
      <p:ext uri="{BB962C8B-B14F-4D97-AF65-F5344CB8AC3E}">
        <p14:creationId xmlns:p14="http://schemas.microsoft.com/office/powerpoint/2010/main" val="3901875955"/>
      </p:ext>
    </p:extLst>
  </p:cSld>
  <p:clrMap bg1="lt1" tx1="dk1" bg2="lt2" tx2="dk2" accent1="accent1" accent2="accent2" accent3="accent3" accent4="accent4" accent5="accent5" accent6="accent6" hlink="hlink" folHlink="folHlink"/>
  <p:hf hdr="0" ftr="0" dt="0"/>
  <p:notesStyle>
    <a:lvl1pPr marL="0" algn="l" defTabSz="781583" rtl="0" eaLnBrk="1" latinLnBrk="0" hangingPunct="1">
      <a:defRPr sz="2100" kern="1200">
        <a:solidFill>
          <a:schemeClr val="tx1"/>
        </a:solidFill>
        <a:latin typeface="+mn-lt"/>
        <a:ea typeface="+mn-ea"/>
        <a:cs typeface="+mn-cs"/>
      </a:defRPr>
    </a:lvl1pPr>
    <a:lvl2pPr marL="781583" algn="l" defTabSz="781583" rtl="0" eaLnBrk="1" latinLnBrk="0" hangingPunct="1">
      <a:defRPr sz="2100" kern="1200">
        <a:solidFill>
          <a:schemeClr val="tx1"/>
        </a:solidFill>
        <a:latin typeface="+mn-lt"/>
        <a:ea typeface="+mn-ea"/>
        <a:cs typeface="+mn-cs"/>
      </a:defRPr>
    </a:lvl2pPr>
    <a:lvl3pPr marL="1563167" algn="l" defTabSz="781583" rtl="0" eaLnBrk="1" latinLnBrk="0" hangingPunct="1">
      <a:defRPr sz="2100" kern="1200">
        <a:solidFill>
          <a:schemeClr val="tx1"/>
        </a:solidFill>
        <a:latin typeface="+mn-lt"/>
        <a:ea typeface="+mn-ea"/>
        <a:cs typeface="+mn-cs"/>
      </a:defRPr>
    </a:lvl3pPr>
    <a:lvl4pPr marL="2344750" algn="l" defTabSz="781583" rtl="0" eaLnBrk="1" latinLnBrk="0" hangingPunct="1">
      <a:defRPr sz="2100" kern="1200">
        <a:solidFill>
          <a:schemeClr val="tx1"/>
        </a:solidFill>
        <a:latin typeface="+mn-lt"/>
        <a:ea typeface="+mn-ea"/>
        <a:cs typeface="+mn-cs"/>
      </a:defRPr>
    </a:lvl4pPr>
    <a:lvl5pPr marL="3126334" algn="l" defTabSz="781583" rtl="0" eaLnBrk="1" latinLnBrk="0" hangingPunct="1">
      <a:defRPr sz="2100" kern="1200">
        <a:solidFill>
          <a:schemeClr val="tx1"/>
        </a:solidFill>
        <a:latin typeface="+mn-lt"/>
        <a:ea typeface="+mn-ea"/>
        <a:cs typeface="+mn-cs"/>
      </a:defRPr>
    </a:lvl5pPr>
    <a:lvl6pPr marL="3907917" algn="l" defTabSz="781583" rtl="0" eaLnBrk="1" latinLnBrk="0" hangingPunct="1">
      <a:defRPr sz="2100" kern="1200">
        <a:solidFill>
          <a:schemeClr val="tx1"/>
        </a:solidFill>
        <a:latin typeface="+mn-lt"/>
        <a:ea typeface="+mn-ea"/>
        <a:cs typeface="+mn-cs"/>
      </a:defRPr>
    </a:lvl6pPr>
    <a:lvl7pPr marL="4689500" algn="l" defTabSz="781583" rtl="0" eaLnBrk="1" latinLnBrk="0" hangingPunct="1">
      <a:defRPr sz="2100" kern="1200">
        <a:solidFill>
          <a:schemeClr val="tx1"/>
        </a:solidFill>
        <a:latin typeface="+mn-lt"/>
        <a:ea typeface="+mn-ea"/>
        <a:cs typeface="+mn-cs"/>
      </a:defRPr>
    </a:lvl7pPr>
    <a:lvl8pPr marL="5471084" algn="l" defTabSz="781583" rtl="0" eaLnBrk="1" latinLnBrk="0" hangingPunct="1">
      <a:defRPr sz="2100" kern="1200">
        <a:solidFill>
          <a:schemeClr val="tx1"/>
        </a:solidFill>
        <a:latin typeface="+mn-lt"/>
        <a:ea typeface="+mn-ea"/>
        <a:cs typeface="+mn-cs"/>
      </a:defRPr>
    </a:lvl8pPr>
    <a:lvl9pPr marL="6252667" algn="l" defTabSz="781583"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canada.ca/en/employment-social-development/programs/accessible-canada.html" TargetMode="External"/><Relationship Id="rId4" Type="http://schemas.openxmlformats.org/officeDocument/2006/relationships/hyperlink" Target="https://laws.justice.gc.ca/eng/acts/A-0.6/index.html" TargetMode="External"/><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 Id="rId3" Type="http://schemas.openxmlformats.org/officeDocument/2006/relationships/hyperlink" Target="https://vestibular.org/understanding-vestibular-disorder"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1</a:t>
            </a:fld>
            <a:endParaRPr lang="en-US"/>
          </a:p>
        </p:txBody>
      </p:sp>
    </p:spTree>
    <p:extLst>
      <p:ext uri="{BB962C8B-B14F-4D97-AF65-F5344CB8AC3E}">
        <p14:creationId xmlns:p14="http://schemas.microsoft.com/office/powerpoint/2010/main" val="2512469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292929"/>
              </a:solidFill>
              <a:effectLst/>
              <a:latin typeface="source-serif-pro"/>
            </a:endParaRPr>
          </a:p>
          <a:p>
            <a:pPr algn="l"/>
            <a:endParaRPr lang="en-US" b="0" i="0" dirty="0">
              <a:solidFill>
                <a:srgbClr val="292929"/>
              </a:solidFill>
              <a:effectLst/>
              <a:latin typeface="source-serif-pro"/>
            </a:endParaRPr>
          </a:p>
          <a:p>
            <a:pPr algn="l"/>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13</a:t>
            </a:fld>
            <a:endParaRPr lang="en-US"/>
          </a:p>
        </p:txBody>
      </p:sp>
    </p:spTree>
    <p:extLst>
      <p:ext uri="{BB962C8B-B14F-4D97-AF65-F5344CB8AC3E}">
        <p14:creationId xmlns:p14="http://schemas.microsoft.com/office/powerpoint/2010/main" val="3808338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The social modal, says that a person doesn’t have a disability, but they are disabled by society that prevents them from achieving their potential. </a:t>
            </a:r>
            <a:endParaRPr lang="en-US" b="0" i="0" dirty="0">
              <a:solidFill>
                <a:srgbClr val="292929"/>
              </a:solidFill>
              <a:effectLst/>
              <a:latin typeface="source-serif-pro"/>
            </a:endParaRPr>
          </a:p>
          <a:p>
            <a:pPr algn="l"/>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14</a:t>
            </a:fld>
            <a:endParaRPr lang="en-US"/>
          </a:p>
        </p:txBody>
      </p:sp>
    </p:spTree>
    <p:extLst>
      <p:ext uri="{BB962C8B-B14F-4D97-AF65-F5344CB8AC3E}">
        <p14:creationId xmlns:p14="http://schemas.microsoft.com/office/powerpoint/2010/main" val="708772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Noto Sans" panose="020B0502040504020204" pitchFamily="34" charset="0"/>
              </a:rPr>
              <a:t>The 2017 CSD collected data on experiences of persons with disabilities is based on a social model of disabilities, which considers disability to be the result of the interaction between a person’s functional limitations and barriers in the environment, including social and physical barriers that make it harder to function day to day. </a:t>
            </a:r>
          </a:p>
        </p:txBody>
      </p:sp>
      <p:sp>
        <p:nvSpPr>
          <p:cNvPr id="4" name="Slide Number Placeholder 3"/>
          <p:cNvSpPr>
            <a:spLocks noGrp="1"/>
          </p:cNvSpPr>
          <p:nvPr>
            <p:ph type="sldNum" sz="quarter" idx="5"/>
          </p:nvPr>
        </p:nvSpPr>
        <p:spPr/>
        <p:txBody>
          <a:bodyPr/>
          <a:lstStyle/>
          <a:p>
            <a:fld id="{64B51CE3-F1EC-6B4D-8B6D-86D363C89BAA}" type="slidenum">
              <a:rPr lang="en-US" smtClean="0"/>
              <a:t>15</a:t>
            </a:fld>
            <a:endParaRPr lang="en-US"/>
          </a:p>
        </p:txBody>
      </p:sp>
    </p:spTree>
    <p:extLst>
      <p:ext uri="{BB962C8B-B14F-4D97-AF65-F5344CB8AC3E}">
        <p14:creationId xmlns:p14="http://schemas.microsoft.com/office/powerpoint/2010/main" val="1460973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333333"/>
              </a:solidFill>
              <a:effectLst/>
              <a:latin typeface="Noto Sans" panose="020B0502040504020204" pitchFamily="34" charset="0"/>
            </a:endParaRPr>
          </a:p>
        </p:txBody>
      </p:sp>
      <p:sp>
        <p:nvSpPr>
          <p:cNvPr id="4" name="Slide Number Placeholder 3"/>
          <p:cNvSpPr>
            <a:spLocks noGrp="1"/>
          </p:cNvSpPr>
          <p:nvPr>
            <p:ph type="sldNum" sz="quarter" idx="5"/>
          </p:nvPr>
        </p:nvSpPr>
        <p:spPr/>
        <p:txBody>
          <a:bodyPr/>
          <a:lstStyle/>
          <a:p>
            <a:fld id="{64B51CE3-F1EC-6B4D-8B6D-86D363C89BAA}" type="slidenum">
              <a:rPr lang="en-US" smtClean="0"/>
              <a:t>16</a:t>
            </a:fld>
            <a:endParaRPr lang="en-US"/>
          </a:p>
        </p:txBody>
      </p:sp>
    </p:spTree>
    <p:extLst>
      <p:ext uri="{BB962C8B-B14F-4D97-AF65-F5344CB8AC3E}">
        <p14:creationId xmlns:p14="http://schemas.microsoft.com/office/powerpoint/2010/main" val="1460973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333333"/>
              </a:solidFill>
              <a:effectLst/>
              <a:latin typeface="Noto Sans" panose="020B0502040504020204" pitchFamily="34" charset="0"/>
            </a:endParaRPr>
          </a:p>
        </p:txBody>
      </p:sp>
      <p:sp>
        <p:nvSpPr>
          <p:cNvPr id="4" name="Slide Number Placeholder 3"/>
          <p:cNvSpPr>
            <a:spLocks noGrp="1"/>
          </p:cNvSpPr>
          <p:nvPr>
            <p:ph type="sldNum" sz="quarter" idx="5"/>
          </p:nvPr>
        </p:nvSpPr>
        <p:spPr/>
        <p:txBody>
          <a:bodyPr/>
          <a:lstStyle/>
          <a:p>
            <a:fld id="{64B51CE3-F1EC-6B4D-8B6D-86D363C89BAA}" type="slidenum">
              <a:rPr lang="en-US" smtClean="0"/>
              <a:t>17</a:t>
            </a:fld>
            <a:endParaRPr lang="en-US"/>
          </a:p>
        </p:txBody>
      </p:sp>
    </p:spTree>
    <p:extLst>
      <p:ext uri="{BB962C8B-B14F-4D97-AF65-F5344CB8AC3E}">
        <p14:creationId xmlns:p14="http://schemas.microsoft.com/office/powerpoint/2010/main" val="1460973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333333"/>
              </a:solidFill>
              <a:effectLst/>
              <a:latin typeface="Noto Sans" panose="020B0502040504020204" pitchFamily="34" charset="0"/>
            </a:endParaRPr>
          </a:p>
        </p:txBody>
      </p:sp>
      <p:sp>
        <p:nvSpPr>
          <p:cNvPr id="4" name="Slide Number Placeholder 3"/>
          <p:cNvSpPr>
            <a:spLocks noGrp="1"/>
          </p:cNvSpPr>
          <p:nvPr>
            <p:ph type="sldNum" sz="quarter" idx="5"/>
          </p:nvPr>
        </p:nvSpPr>
        <p:spPr/>
        <p:txBody>
          <a:bodyPr/>
          <a:lstStyle/>
          <a:p>
            <a:fld id="{64B51CE3-F1EC-6B4D-8B6D-86D363C89BAA}" type="slidenum">
              <a:rPr lang="en-US" smtClean="0"/>
              <a:t>18</a:t>
            </a:fld>
            <a:endParaRPr lang="en-US"/>
          </a:p>
        </p:txBody>
      </p:sp>
    </p:spTree>
    <p:extLst>
      <p:ext uri="{BB962C8B-B14F-4D97-AF65-F5344CB8AC3E}">
        <p14:creationId xmlns:p14="http://schemas.microsoft.com/office/powerpoint/2010/main" val="1460973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333333"/>
              </a:solidFill>
              <a:effectLst/>
              <a:latin typeface="Noto Sans" panose="020B0502040504020204" pitchFamily="34" charset="0"/>
            </a:endParaRPr>
          </a:p>
        </p:txBody>
      </p:sp>
      <p:sp>
        <p:nvSpPr>
          <p:cNvPr id="4" name="Slide Number Placeholder 3"/>
          <p:cNvSpPr>
            <a:spLocks noGrp="1"/>
          </p:cNvSpPr>
          <p:nvPr>
            <p:ph type="sldNum" sz="quarter" idx="5"/>
          </p:nvPr>
        </p:nvSpPr>
        <p:spPr/>
        <p:txBody>
          <a:bodyPr/>
          <a:lstStyle/>
          <a:p>
            <a:fld id="{64B51CE3-F1EC-6B4D-8B6D-86D363C89BAA}" type="slidenum">
              <a:rPr lang="en-US" smtClean="0"/>
              <a:t>19</a:t>
            </a:fld>
            <a:endParaRPr lang="en-US"/>
          </a:p>
        </p:txBody>
      </p:sp>
    </p:spTree>
    <p:extLst>
      <p:ext uri="{BB962C8B-B14F-4D97-AF65-F5344CB8AC3E}">
        <p14:creationId xmlns:p14="http://schemas.microsoft.com/office/powerpoint/2010/main" val="1460973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20</a:t>
            </a:fld>
            <a:endParaRPr lang="en-US"/>
          </a:p>
        </p:txBody>
      </p:sp>
    </p:spTree>
    <p:extLst>
      <p:ext uri="{BB962C8B-B14F-4D97-AF65-F5344CB8AC3E}">
        <p14:creationId xmlns:p14="http://schemas.microsoft.com/office/powerpoint/2010/main" val="1748654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81583" rtl="0" eaLnBrk="1" fontAlgn="auto" latinLnBrk="0" hangingPunct="1">
              <a:lnSpc>
                <a:spcPct val="100000"/>
              </a:lnSpc>
              <a:spcBef>
                <a:spcPts val="0"/>
              </a:spcBef>
              <a:spcAft>
                <a:spcPts val="0"/>
              </a:spcAft>
              <a:buClrTx/>
              <a:buSzTx/>
              <a:buFontTx/>
              <a:buNone/>
              <a:tabLst/>
              <a:defRPr/>
            </a:pPr>
            <a:r>
              <a:rPr lang="en-US" sz="1800" b="1" dirty="0">
                <a:latin typeface="Helvetica" panose="020B0604020202020204" pitchFamily="34" charset="0"/>
                <a:cs typeface="Helvetica" panose="020B0604020202020204" pitchFamily="34" charset="0"/>
              </a:rPr>
              <a:t>Accessibility</a:t>
            </a:r>
            <a:r>
              <a:rPr lang="en-US" sz="1800" dirty="0">
                <a:latin typeface="Helvetica" panose="020B0604020202020204" pitchFamily="34" charset="0"/>
                <a:cs typeface="Helvetica" panose="020B0604020202020204" pitchFamily="34" charset="0"/>
              </a:rPr>
              <a:t> focuses on disability and does not try to address broader issues. </a:t>
            </a:r>
          </a:p>
          <a:p>
            <a:pPr algn="l"/>
            <a:endParaRPr lang="en-US" sz="1800" b="1" i="0" u="none" strike="noStrike" baseline="0" dirty="0">
              <a:solidFill>
                <a:srgbClr val="211D1E"/>
              </a:solidFill>
              <a:latin typeface="Segoe Pro" panose="020B0502040504020203" pitchFamily="34" charset="0"/>
            </a:endParaRPr>
          </a:p>
          <a:p>
            <a:pPr algn="l"/>
            <a:r>
              <a:rPr lang="en-US" sz="1800" b="1" i="0" u="none" strike="noStrike" baseline="0" dirty="0">
                <a:solidFill>
                  <a:srgbClr val="211D1E"/>
                </a:solidFill>
                <a:latin typeface="Segoe Pro" panose="020B0502040504020203" pitchFamily="34" charset="0"/>
              </a:rPr>
              <a:t>Inclusive design is about </a:t>
            </a:r>
            <a:r>
              <a:rPr lang="en-US" sz="1800" dirty="0">
                <a:latin typeface="Helvetica" panose="020B0604020202020204" pitchFamily="34" charset="0"/>
                <a:cs typeface="Helvetica" panose="020B0604020202020204" pitchFamily="34" charset="0"/>
              </a:rPr>
              <a:t>diversity, including diverse users and consideration of everyone  including people with disability are considered. </a:t>
            </a:r>
            <a:r>
              <a:rPr lang="en-US" sz="1800" b="0" i="0" u="none" strike="noStrike" baseline="0" dirty="0">
                <a:solidFill>
                  <a:srgbClr val="211D1E"/>
                </a:solidFill>
                <a:latin typeface="Segoe Pro" panose="020B0502040504020203" pitchFamily="34" charset="0"/>
              </a:rPr>
              <a:t>Inclusion is a method and not a process for meeting standards (accessibility has standards to meet). </a:t>
            </a:r>
          </a:p>
          <a:p>
            <a:pPr algn="l"/>
            <a:endParaRPr lang="en-US" sz="1800" b="0" i="0" u="none" strike="noStrike" baseline="0" dirty="0">
              <a:solidFill>
                <a:srgbClr val="211D1E"/>
              </a:solidFill>
              <a:latin typeface="Segoe Pro" panose="020B0502040504020203" pitchFamily="34" charset="0"/>
            </a:endParaRPr>
          </a:p>
          <a:p>
            <a:pPr algn="l"/>
            <a:r>
              <a:rPr lang="en-US" sz="1800" b="1" i="0" u="none" strike="noStrike" baseline="0" dirty="0">
                <a:solidFill>
                  <a:srgbClr val="211D1E"/>
                </a:solidFill>
                <a:latin typeface="Segoe Pro" panose="020B0502040504020203" pitchFamily="34" charset="0"/>
              </a:rPr>
              <a:t>Usability</a:t>
            </a:r>
            <a:r>
              <a:rPr lang="en-US" sz="1800" b="0" i="0" u="none" strike="noStrike" baseline="0" dirty="0">
                <a:solidFill>
                  <a:srgbClr val="211D1E"/>
                </a:solidFill>
                <a:latin typeface="Segoe Pro" panose="020B0502040504020203" pitchFamily="34" charset="0"/>
              </a:rPr>
              <a:t> </a:t>
            </a:r>
            <a:r>
              <a:rPr lang="en-US" sz="1800" dirty="0">
                <a:latin typeface="Helvetica" panose="020B0604020202020204" pitchFamily="34" charset="0"/>
                <a:cs typeface="Helvetica" panose="020B0604020202020204" pitchFamily="34" charset="0"/>
              </a:rPr>
              <a:t>means that a website is intuitive and easy to use. </a:t>
            </a:r>
            <a:r>
              <a:rPr lang="en-US" sz="1800" b="0" i="0" u="none" strike="noStrike" baseline="0" dirty="0">
                <a:solidFill>
                  <a:srgbClr val="211D1E"/>
                </a:solidFill>
                <a:latin typeface="Segoe Pro" panose="020B0502040504020203" pitchFamily="34" charset="0"/>
              </a:rPr>
              <a:t>It is measured by </a:t>
            </a:r>
          </a:p>
          <a:p>
            <a:pPr marL="2286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 </a:t>
            </a:r>
            <a:r>
              <a:rPr lang="en-US" sz="1800" b="0" i="0" u="sng" strike="noStrike" dirty="0">
                <a:solidFill>
                  <a:srgbClr val="000000"/>
                </a:solidFill>
                <a:effectLst/>
                <a:latin typeface="Calibri" panose="020F0502020204030204" pitchFamily="34" charset="0"/>
              </a:rPr>
              <a:t>Effectiveness:</a:t>
            </a:r>
            <a:r>
              <a:rPr lang="en-US" sz="1800" b="0" i="0" u="none" strike="noStrike" dirty="0">
                <a:solidFill>
                  <a:srgbClr val="000000"/>
                </a:solidFill>
                <a:effectLst/>
                <a:latin typeface="Calibri" panose="020F0502020204030204" pitchFamily="34" charset="0"/>
              </a:rPr>
              <a:t> Can you accomplish the task – and the accuracy</a:t>
            </a:r>
            <a:endParaRPr lang="en-US" sz="1800" b="0" i="0" u="none" strike="noStrike" dirty="0">
              <a:solidFill>
                <a:srgbClr val="000000"/>
              </a:solidFill>
              <a:effectLst/>
              <a:latin typeface="Noto Sans Symbols"/>
            </a:endParaRPr>
          </a:p>
          <a:p>
            <a:pPr marL="2286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 </a:t>
            </a:r>
            <a:r>
              <a:rPr lang="en-US" sz="1800" b="0" i="0" u="sng" strike="noStrike" dirty="0">
                <a:solidFill>
                  <a:srgbClr val="000000"/>
                </a:solidFill>
                <a:effectLst/>
                <a:latin typeface="Calibri" panose="020F0502020204030204" pitchFamily="34" charset="0"/>
              </a:rPr>
              <a:t>Efficiency:</a:t>
            </a:r>
            <a:r>
              <a:rPr lang="en-US" sz="1800" b="0" i="0" u="none" strike="noStrike" dirty="0">
                <a:solidFill>
                  <a:srgbClr val="000000"/>
                </a:solidFill>
                <a:effectLst/>
                <a:latin typeface="Calibri" panose="020F0502020204030204" pitchFamily="34" charset="0"/>
              </a:rPr>
              <a:t> Can the user accomplish the task in an ideal timeframe</a:t>
            </a:r>
            <a:endParaRPr lang="en-US" sz="1800" b="0" i="0" u="none" strike="noStrike" dirty="0">
              <a:solidFill>
                <a:srgbClr val="000000"/>
              </a:solidFill>
              <a:effectLst/>
              <a:latin typeface="Noto Sans Symbols"/>
            </a:endParaRPr>
          </a:p>
          <a:p>
            <a:pPr marL="228600" rtl="0" fontAlgn="base">
              <a:spcBef>
                <a:spcPts val="0"/>
              </a:spcBef>
              <a:spcAft>
                <a:spcPts val="0"/>
              </a:spcAft>
              <a:buFont typeface="Arial" panose="020B0604020202020204" pitchFamily="34" charset="0"/>
              <a:buChar char="•"/>
            </a:pPr>
            <a:r>
              <a:rPr lang="en-US" sz="1800" b="0" i="0" u="none" dirty="0">
                <a:solidFill>
                  <a:srgbClr val="000000"/>
                </a:solidFill>
                <a:effectLst/>
                <a:latin typeface="Calibri" panose="020F0502020204030204" pitchFamily="34" charset="0"/>
              </a:rPr>
              <a:t> </a:t>
            </a:r>
            <a:r>
              <a:rPr lang="en-US" sz="1800" b="0" i="0" u="sng" dirty="0">
                <a:solidFill>
                  <a:srgbClr val="000000"/>
                </a:solidFill>
                <a:effectLst/>
                <a:latin typeface="Calibri" panose="020F0502020204030204" pitchFamily="34" charset="0"/>
              </a:rPr>
              <a:t>Satisfaction:</a:t>
            </a:r>
            <a:r>
              <a:rPr lang="en-US" sz="1800" b="0" i="0" u="none" strike="noStrike" dirty="0">
                <a:solidFill>
                  <a:srgbClr val="000000"/>
                </a:solidFill>
                <a:effectLst/>
                <a:latin typeface="Calibri" panose="020F0502020204030204" pitchFamily="34" charset="0"/>
              </a:rPr>
              <a:t>  Do users like the application? measures the extent to which users are free from discomfort, and their attitudes towards the use of the product</a:t>
            </a:r>
          </a:p>
          <a:p>
            <a:pPr marL="228600" rtl="0" fontAlgn="base">
              <a:spcBef>
                <a:spcPts val="0"/>
              </a:spcBef>
              <a:spcAft>
                <a:spcPts val="0"/>
              </a:spcAft>
              <a:buFont typeface="Arial" panose="020B0604020202020204" pitchFamily="34" charset="0"/>
              <a:buNone/>
            </a:pPr>
            <a:endParaRPr lang="en-US" sz="1800" b="0" i="0" u="none" strike="noStrike" baseline="0" dirty="0">
              <a:solidFill>
                <a:srgbClr val="211D1E"/>
              </a:solidFill>
              <a:latin typeface="Segoe Pro" panose="020B0502040504020203" pitchFamily="34" charset="0"/>
            </a:endParaRPr>
          </a:p>
          <a:p>
            <a:pPr algn="l"/>
            <a:r>
              <a:rPr lang="en-US" sz="1800" b="0" i="0" u="none" strike="noStrike" baseline="0" dirty="0">
                <a:solidFill>
                  <a:srgbClr val="211D1E"/>
                </a:solidFill>
                <a:latin typeface="Segoe Pro" panose="020B0502040504020203" pitchFamily="34" charset="0"/>
                <a:cs typeface="Helvetica" panose="020B0604020202020204" pitchFamily="34" charset="0"/>
              </a:rPr>
              <a:t>An example of a good user experience is that you include diversity of people in the design phase of the product, test it with them during and after development. Design with users, iterate and improve in response to user needs, build in accessibility from the start.</a:t>
            </a:r>
            <a:endParaRPr lang="en-US" sz="1800" b="0" i="0" u="none" strike="noStrike" baseline="0" dirty="0">
              <a:solidFill>
                <a:srgbClr val="211D1E"/>
              </a:solidFill>
              <a:latin typeface="Segoe Pro" panose="020B0502040504020203" pitchFamily="34" charset="0"/>
            </a:endParaRPr>
          </a:p>
        </p:txBody>
      </p:sp>
      <p:sp>
        <p:nvSpPr>
          <p:cNvPr id="4" name="Slide Number Placeholder 3"/>
          <p:cNvSpPr>
            <a:spLocks noGrp="1"/>
          </p:cNvSpPr>
          <p:nvPr>
            <p:ph type="sldNum" sz="quarter" idx="5"/>
          </p:nvPr>
        </p:nvSpPr>
        <p:spPr/>
        <p:txBody>
          <a:bodyPr/>
          <a:lstStyle/>
          <a:p>
            <a:fld id="{64B51CE3-F1EC-6B4D-8B6D-86D363C89BAA}" type="slidenum">
              <a:rPr lang="en-US" smtClean="0"/>
              <a:t>21</a:t>
            </a:fld>
            <a:endParaRPr lang="en-US"/>
          </a:p>
        </p:txBody>
      </p:sp>
    </p:spTree>
    <p:extLst>
      <p:ext uri="{BB962C8B-B14F-4D97-AF65-F5344CB8AC3E}">
        <p14:creationId xmlns:p14="http://schemas.microsoft.com/office/powerpoint/2010/main" val="3749763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64B51CE3-F1EC-6B4D-8B6D-86D363C89BAA}" type="slidenum">
              <a:rPr lang="en-US" smtClean="0"/>
              <a:t>23</a:t>
            </a:fld>
            <a:endParaRPr lang="en-US"/>
          </a:p>
        </p:txBody>
      </p:sp>
    </p:spTree>
    <p:extLst>
      <p:ext uri="{BB962C8B-B14F-4D97-AF65-F5344CB8AC3E}">
        <p14:creationId xmlns:p14="http://schemas.microsoft.com/office/powerpoint/2010/main" val="3059371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81583" rtl="0" eaLnBrk="1" fontAlgn="auto" latinLnBrk="0" hangingPunct="1">
              <a:lnSpc>
                <a:spcPct val="100000"/>
              </a:lnSpc>
              <a:spcBef>
                <a:spcPts val="0"/>
              </a:spcBef>
              <a:spcAft>
                <a:spcPts val="0"/>
              </a:spcAft>
              <a:buClrTx/>
              <a:buSzTx/>
              <a:buFontTx/>
              <a:buNone/>
              <a:tabLst/>
              <a:defRPr/>
            </a:pPr>
            <a:r>
              <a:rPr lang="en-US" dirty="0"/>
              <a:t>--This course has a great deal of HTML, CSS and JavaScript!</a:t>
            </a:r>
          </a:p>
          <a:p>
            <a:pPr algn="l"/>
            <a:endParaRPr lang="en-US" dirty="0"/>
          </a:p>
          <a:p>
            <a:pPr algn="l"/>
            <a:endParaRPr lang="en-US" dirty="0"/>
          </a:p>
          <a:p>
            <a:pPr algn="l"/>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2</a:t>
            </a:fld>
            <a:endParaRPr lang="en-US"/>
          </a:p>
        </p:txBody>
      </p:sp>
    </p:spTree>
    <p:extLst>
      <p:ext uri="{BB962C8B-B14F-4D97-AF65-F5344CB8AC3E}">
        <p14:creationId xmlns:p14="http://schemas.microsoft.com/office/powerpoint/2010/main" val="122466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dirty="0">
                <a:latin typeface="Helvetica" panose="020B0604020202020204" pitchFamily="34" charset="0"/>
                <a:cs typeface="Helvetica" panose="020B0604020202020204" pitchFamily="34" charset="0"/>
              </a:rPr>
              <a:t>Sometimes, we need to sell the idea of making a product accessible</a:t>
            </a:r>
          </a:p>
          <a:p>
            <a:r>
              <a:rPr lang="en-US" sz="1100" b="0" dirty="0">
                <a:latin typeface="Helvetica" panose="020B0604020202020204" pitchFamily="34" charset="0"/>
                <a:cs typeface="Helvetica" panose="020B0604020202020204" pitchFamily="34" charset="0"/>
              </a:rPr>
              <a:t>Accessibility can:</a:t>
            </a:r>
          </a:p>
          <a:p>
            <a:pPr marL="457200" indent="-457200">
              <a:buFont typeface="Arial" panose="020B0604020202020204" pitchFamily="34" charset="0"/>
              <a:buChar char="•"/>
            </a:pPr>
            <a:r>
              <a:rPr lang="en-US" sz="1100" dirty="0">
                <a:latin typeface="Helvetica" panose="020B0604020202020204" pitchFamily="34" charset="0"/>
                <a:cs typeface="Helvetica" panose="020B0604020202020204" pitchFamily="34" charset="0"/>
              </a:rPr>
              <a:t>Drive Innovation: Accessibility features in products and services often solve unanticipated problems.</a:t>
            </a:r>
          </a:p>
          <a:p>
            <a:pPr marL="457200" indent="-457200">
              <a:buFont typeface="Arial" panose="020B0604020202020204" pitchFamily="34" charset="0"/>
              <a:buChar char="•"/>
            </a:pPr>
            <a:r>
              <a:rPr lang="en-US" sz="1100" dirty="0">
                <a:latin typeface="Helvetica" panose="020B0604020202020204" pitchFamily="34" charset="0"/>
                <a:cs typeface="Helvetica" panose="020B0604020202020204" pitchFamily="34" charset="0"/>
              </a:rPr>
              <a:t>Enhance Your Brand: Diversity and inclusion efforts so important to business success are accelerated with a clear, well-integrated accessibility commitment.</a:t>
            </a:r>
          </a:p>
          <a:p>
            <a:pPr marL="457200" indent="-457200">
              <a:buFont typeface="Arial" panose="020B0604020202020204" pitchFamily="34" charset="0"/>
              <a:buChar char="•"/>
            </a:pPr>
            <a:r>
              <a:rPr lang="en-US" sz="1100" dirty="0">
                <a:latin typeface="Helvetica" panose="020B0604020202020204" pitchFamily="34" charset="0"/>
                <a:cs typeface="Helvetica" panose="020B0604020202020204" pitchFamily="34" charset="0"/>
              </a:rPr>
              <a:t>Extend Market Reach: The global market of people with disabilities is over 1 billion people with a spending power of more than $6 trillion. Accessibility often improves the online experience for all users.</a:t>
            </a:r>
          </a:p>
          <a:p>
            <a:pPr marL="457200" indent="-457200">
              <a:buFont typeface="Arial" panose="020B0604020202020204" pitchFamily="34" charset="0"/>
              <a:buChar char="•"/>
            </a:pPr>
            <a:r>
              <a:rPr lang="en-US" sz="1100" dirty="0">
                <a:latin typeface="Helvetica" panose="020B0604020202020204" pitchFamily="34" charset="0"/>
                <a:cs typeface="Helvetica" panose="020B0604020202020204" pitchFamily="34" charset="0"/>
              </a:rPr>
              <a:t>Minimize Legal Risk: Many countries have laws requiring digital accessibility, and the issue is of increased legal concern.</a:t>
            </a:r>
          </a:p>
        </p:txBody>
      </p:sp>
      <p:sp>
        <p:nvSpPr>
          <p:cNvPr id="4" name="Slide Number Placeholder 3"/>
          <p:cNvSpPr>
            <a:spLocks noGrp="1"/>
          </p:cNvSpPr>
          <p:nvPr>
            <p:ph type="sldNum" sz="quarter" idx="5"/>
          </p:nvPr>
        </p:nvSpPr>
        <p:spPr/>
        <p:txBody>
          <a:bodyPr/>
          <a:lstStyle/>
          <a:p>
            <a:fld id="{64B51CE3-F1EC-6B4D-8B6D-86D363C89BAA}" type="slidenum">
              <a:rPr lang="en-US" smtClean="0"/>
              <a:t>24</a:t>
            </a:fld>
            <a:endParaRPr lang="en-US"/>
          </a:p>
        </p:txBody>
      </p:sp>
    </p:spTree>
    <p:extLst>
      <p:ext uri="{BB962C8B-B14F-4D97-AF65-F5344CB8AC3E}">
        <p14:creationId xmlns:p14="http://schemas.microsoft.com/office/powerpoint/2010/main" val="1809023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1000"/>
              </a:spcAft>
            </a:pPr>
            <a:r>
              <a:rPr lang="en-US" sz="1100" b="0" i="0" u="none" strike="noStrike" dirty="0">
                <a:solidFill>
                  <a:srgbClr val="000000"/>
                </a:solidFill>
                <a:effectLst/>
                <a:latin typeface="Calibri" panose="020F0502020204030204" pitchFamily="34" charset="0"/>
              </a:rPr>
              <a:t>Let’s see together how these components work in an example of producing an accessible image (an accessible image must have an alt attribute). </a:t>
            </a:r>
          </a:p>
          <a:p>
            <a:pPr rtl="0">
              <a:spcBef>
                <a:spcPts val="0"/>
              </a:spcBef>
              <a:spcAft>
                <a:spcPts val="1000"/>
              </a:spcAft>
            </a:pPr>
            <a:endParaRPr lang="en-US" sz="2000" b="0" dirty="0">
              <a:effectLst/>
            </a:endParaRPr>
          </a:p>
          <a:p>
            <a:pPr rtl="0">
              <a:spcBef>
                <a:spcPts val="0"/>
              </a:spcBef>
              <a:spcAft>
                <a:spcPts val="1000"/>
              </a:spcAft>
            </a:pPr>
            <a:r>
              <a:rPr lang="en-US" sz="1100" b="0" i="0" u="none" strike="noStrike" dirty="0">
                <a:solidFill>
                  <a:srgbClr val="000000"/>
                </a:solidFill>
                <a:effectLst/>
                <a:latin typeface="Calibri" panose="020F0502020204030204" pitchFamily="34" charset="0"/>
              </a:rPr>
              <a:t>To add an image on a web page:</a:t>
            </a:r>
            <a:endParaRPr lang="en-US" sz="2000" b="0" dirty="0">
              <a:effectLst/>
            </a:endParaRPr>
          </a:p>
          <a:p>
            <a:pPr marL="228600" indent="-228600" rtl="0" fontAlgn="base">
              <a:spcBef>
                <a:spcPts val="0"/>
              </a:spcBef>
              <a:spcAft>
                <a:spcPts val="0"/>
              </a:spcAft>
              <a:buFont typeface="+mj-lt"/>
              <a:buAutoNum type="arabicPeriod"/>
            </a:pPr>
            <a:r>
              <a:rPr lang="en-US" sz="1100" b="0" i="0" u="sng" strike="noStrike" dirty="0">
                <a:solidFill>
                  <a:srgbClr val="000000"/>
                </a:solidFill>
                <a:effectLst/>
                <a:latin typeface="Calibri" panose="020F0502020204030204" pitchFamily="34" charset="0"/>
              </a:rPr>
              <a:t>The developer is aware </a:t>
            </a:r>
            <a:r>
              <a:rPr lang="en-US" sz="1100" b="0" i="0" u="none" strike="noStrike" dirty="0">
                <a:solidFill>
                  <a:srgbClr val="000000"/>
                </a:solidFill>
                <a:effectLst/>
                <a:latin typeface="Calibri" panose="020F0502020204030204" pitchFamily="34" charset="0"/>
              </a:rPr>
              <a:t>that alt is required for the image</a:t>
            </a:r>
          </a:p>
          <a:p>
            <a:pPr marL="228600" indent="-228600" rtl="0" fontAlgn="base">
              <a:spcBef>
                <a:spcPts val="0"/>
              </a:spcBef>
              <a:spcAft>
                <a:spcPts val="0"/>
              </a:spcAft>
              <a:buFont typeface="+mj-lt"/>
              <a:buAutoNum type="arabicPeriod"/>
            </a:pPr>
            <a:r>
              <a:rPr lang="en-US" sz="1100" b="0" i="0" u="none" strike="noStrike" dirty="0">
                <a:solidFill>
                  <a:srgbClr val="000000"/>
                </a:solidFill>
                <a:effectLst/>
                <a:latin typeface="Calibri" panose="020F0502020204030204" pitchFamily="34" charset="0"/>
              </a:rPr>
              <a:t>The developer uses a software or CMS i.e., WordPress to add the image</a:t>
            </a:r>
            <a:endParaRPr lang="en-US" sz="1100" b="0" i="0" u="none" strike="noStrike" dirty="0">
              <a:solidFill>
                <a:srgbClr val="000000"/>
              </a:solidFill>
              <a:effectLst/>
              <a:latin typeface="Noto Sans Symbols"/>
            </a:endParaRPr>
          </a:p>
          <a:p>
            <a:pPr marL="228600" indent="-228600" rtl="0" fontAlgn="base">
              <a:spcBef>
                <a:spcPts val="0"/>
              </a:spcBef>
              <a:spcAft>
                <a:spcPts val="0"/>
              </a:spcAft>
              <a:buFont typeface="+mj-lt"/>
              <a:buAutoNum type="arabicPeriod"/>
            </a:pPr>
            <a:r>
              <a:rPr lang="en-US" sz="1100" b="0" i="0" u="sng" strike="noStrike" dirty="0">
                <a:solidFill>
                  <a:srgbClr val="000000"/>
                </a:solidFill>
                <a:effectLst/>
                <a:latin typeface="Calibri" panose="020F0502020204030204" pitchFamily="34" charset="0"/>
              </a:rPr>
              <a:t>The software supports the alt attribute</a:t>
            </a:r>
            <a:r>
              <a:rPr lang="en-US" sz="1100" b="0" i="0" u="none" strike="noStrike" dirty="0">
                <a:solidFill>
                  <a:srgbClr val="000000"/>
                </a:solidFill>
                <a:effectLst/>
                <a:latin typeface="Calibri" panose="020F0502020204030204" pitchFamily="34" charset="0"/>
              </a:rPr>
              <a:t>; gives the option with a right click on the image to enter the text of the alt</a:t>
            </a:r>
            <a:endParaRPr lang="en-US" sz="1100" b="0" i="0" u="none" strike="noStrike" dirty="0">
              <a:solidFill>
                <a:srgbClr val="000000"/>
              </a:solidFill>
              <a:effectLst/>
              <a:latin typeface="Courier New" panose="02070309020205020404" pitchFamily="49" charset="0"/>
            </a:endParaRPr>
          </a:p>
          <a:p>
            <a:pPr marL="228600" indent="-228600" rtl="0" fontAlgn="base">
              <a:spcBef>
                <a:spcPts val="0"/>
              </a:spcBef>
              <a:spcAft>
                <a:spcPts val="0"/>
              </a:spcAft>
              <a:buFont typeface="+mj-lt"/>
              <a:buAutoNum type="arabicPeriod"/>
            </a:pPr>
            <a:r>
              <a:rPr lang="en-US" sz="1100" b="0" i="0" u="none" strike="noStrike" dirty="0">
                <a:solidFill>
                  <a:srgbClr val="000000"/>
                </a:solidFill>
                <a:effectLst/>
                <a:latin typeface="Calibri" panose="020F0502020204030204" pitchFamily="34" charset="0"/>
              </a:rPr>
              <a:t>Then the developer validates the code with a tool like the W3C validator tool, </a:t>
            </a:r>
          </a:p>
          <a:p>
            <a:pPr marL="228600" indent="-228600" rtl="0" fontAlgn="base">
              <a:spcBef>
                <a:spcPts val="0"/>
              </a:spcBef>
              <a:spcAft>
                <a:spcPts val="0"/>
              </a:spcAft>
              <a:buFont typeface="+mj-lt"/>
              <a:buAutoNum type="arabicPeriod"/>
            </a:pPr>
            <a:r>
              <a:rPr lang="en-US" sz="1100" b="0" i="0" u="sng" strike="noStrike" dirty="0">
                <a:solidFill>
                  <a:srgbClr val="000000"/>
                </a:solidFill>
                <a:effectLst/>
                <a:latin typeface="Calibri" panose="020F0502020204030204" pitchFamily="34" charset="0"/>
              </a:rPr>
              <a:t>The W3c Validator tool supports the alt attribute</a:t>
            </a:r>
            <a:r>
              <a:rPr lang="en-US" sz="1100" b="0" i="0" u="none" strike="noStrike" dirty="0">
                <a:solidFill>
                  <a:srgbClr val="000000"/>
                </a:solidFill>
                <a:effectLst/>
                <a:latin typeface="Calibri" panose="020F0502020204030204" pitchFamily="34" charset="0"/>
              </a:rPr>
              <a:t>; verifies whether the alt attribute exists on the image.</a:t>
            </a:r>
            <a:endParaRPr lang="en-US" sz="1100" b="0" i="0" u="none" strike="noStrike" dirty="0">
              <a:solidFill>
                <a:srgbClr val="000000"/>
              </a:solidFill>
              <a:effectLst/>
              <a:latin typeface="Courier New" panose="02070309020205020404" pitchFamily="49" charset="0"/>
            </a:endParaRPr>
          </a:p>
          <a:p>
            <a:pPr marL="228600" indent="-228600" rtl="0" fontAlgn="base">
              <a:spcBef>
                <a:spcPts val="0"/>
              </a:spcBef>
              <a:spcAft>
                <a:spcPts val="0"/>
              </a:spcAft>
              <a:buFont typeface="+mj-lt"/>
              <a:buAutoNum type="arabicPeriod"/>
            </a:pPr>
            <a:r>
              <a:rPr lang="en-US" sz="1100" b="0" i="0" u="none" strike="noStrike" dirty="0">
                <a:solidFill>
                  <a:srgbClr val="000000"/>
                </a:solidFill>
                <a:effectLst/>
                <a:latin typeface="Calibri" panose="020F0502020204030204" pitchFamily="34" charset="0"/>
              </a:rPr>
              <a:t>The page is online</a:t>
            </a:r>
            <a:r>
              <a:rPr lang="en-US" sz="1100" b="0" i="0" u="none" strike="noStrike" dirty="0">
                <a:solidFill>
                  <a:srgbClr val="000000"/>
                </a:solidFill>
                <a:effectLst/>
                <a:latin typeface="Noto Sans Symbols"/>
              </a:rPr>
              <a:t>. </a:t>
            </a:r>
            <a:r>
              <a:rPr lang="en-US" sz="1100" b="0" i="0" u="none" strike="noStrike" dirty="0">
                <a:solidFill>
                  <a:srgbClr val="000000"/>
                </a:solidFill>
                <a:effectLst/>
                <a:latin typeface="Calibri" panose="020F0502020204030204" pitchFamily="34" charset="0"/>
              </a:rPr>
              <a:t>The user uses chrome to see the page with the image</a:t>
            </a:r>
            <a:endParaRPr lang="en-US" sz="1100" b="0" i="0" u="none" strike="noStrike" dirty="0">
              <a:solidFill>
                <a:srgbClr val="000000"/>
              </a:solidFill>
              <a:effectLst/>
              <a:latin typeface="Noto Sans Symbols"/>
            </a:endParaRPr>
          </a:p>
          <a:p>
            <a:pPr marL="228600" indent="-228600" rtl="0" fontAlgn="base">
              <a:spcBef>
                <a:spcPts val="0"/>
              </a:spcBef>
              <a:spcAft>
                <a:spcPts val="0"/>
              </a:spcAft>
              <a:buFont typeface="+mj-lt"/>
              <a:buAutoNum type="arabicPeriod"/>
            </a:pPr>
            <a:r>
              <a:rPr lang="en-US" sz="1100" b="0" i="0" u="sng" strike="noStrike" dirty="0">
                <a:solidFill>
                  <a:srgbClr val="000000"/>
                </a:solidFill>
                <a:effectLst/>
                <a:latin typeface="Calibri" panose="020F0502020204030204" pitchFamily="34" charset="0"/>
              </a:rPr>
              <a:t>The browser supports the alt attribute; </a:t>
            </a:r>
            <a:r>
              <a:rPr lang="en-US" sz="1100" b="0" i="0" u="none" strike="noStrike" dirty="0">
                <a:solidFill>
                  <a:srgbClr val="000000"/>
                </a:solidFill>
                <a:effectLst/>
                <a:latin typeface="Calibri" panose="020F0502020204030204" pitchFamily="34" charset="0"/>
              </a:rPr>
              <a:t>passes the alt to the user and API accessibility for NVDA screen reader</a:t>
            </a:r>
          </a:p>
          <a:p>
            <a:pPr marL="228600" indent="-228600" rtl="0" fontAlgn="base">
              <a:spcBef>
                <a:spcPts val="0"/>
              </a:spcBef>
              <a:spcAft>
                <a:spcPts val="0"/>
              </a:spcAft>
              <a:buFont typeface="+mj-lt"/>
              <a:buAutoNum type="arabicPeriod"/>
            </a:pPr>
            <a:r>
              <a:rPr lang="en-US" sz="1100" b="0" i="0" u="none" strike="noStrike" dirty="0">
                <a:solidFill>
                  <a:srgbClr val="000000"/>
                </a:solidFill>
                <a:effectLst/>
                <a:latin typeface="Calibri" panose="020F0502020204030204" pitchFamily="34" charset="0"/>
              </a:rPr>
              <a:t>A blind </a:t>
            </a:r>
            <a:r>
              <a:rPr lang="en-US" sz="1100" b="0" i="0" u="none" strike="noStrike" dirty="0" smtClean="0">
                <a:solidFill>
                  <a:srgbClr val="000000"/>
                </a:solidFill>
                <a:effectLst/>
                <a:latin typeface="Calibri" panose="020F0502020204030204" pitchFamily="34" charset="0"/>
              </a:rPr>
              <a:t>person uses </a:t>
            </a:r>
            <a:r>
              <a:rPr lang="en-US" sz="1100" b="0" i="0" u="none" strike="noStrike" dirty="0">
                <a:solidFill>
                  <a:srgbClr val="000000"/>
                </a:solidFill>
                <a:effectLst/>
                <a:latin typeface="Calibri" panose="020F0502020204030204" pitchFamily="34" charset="0"/>
              </a:rPr>
              <a:t>JAWS</a:t>
            </a:r>
          </a:p>
          <a:p>
            <a:pPr marL="228600" indent="-228600" rtl="0" fontAlgn="base">
              <a:spcBef>
                <a:spcPts val="0"/>
              </a:spcBef>
              <a:spcAft>
                <a:spcPts val="0"/>
              </a:spcAft>
              <a:buFont typeface="+mj-lt"/>
              <a:buAutoNum type="arabicPeriod"/>
            </a:pPr>
            <a:r>
              <a:rPr lang="en-US" sz="1100" b="0" i="0" u="none" strike="noStrike" dirty="0">
                <a:solidFill>
                  <a:srgbClr val="000000"/>
                </a:solidFill>
                <a:effectLst/>
                <a:latin typeface="Calibri" panose="020F0502020204030204" pitchFamily="34" charset="0"/>
              </a:rPr>
              <a:t>Jaws </a:t>
            </a:r>
            <a:r>
              <a:rPr lang="en-US" sz="1100" b="0" i="0" u="sng" strike="noStrike" dirty="0">
                <a:solidFill>
                  <a:srgbClr val="000000"/>
                </a:solidFill>
                <a:effectLst/>
                <a:latin typeface="Calibri" panose="020F0502020204030204" pitchFamily="34" charset="0"/>
              </a:rPr>
              <a:t>supports the alt attribute; </a:t>
            </a:r>
            <a:r>
              <a:rPr lang="en-US" sz="1100" b="0" i="0" u="none" strike="noStrike" dirty="0">
                <a:solidFill>
                  <a:srgbClr val="000000"/>
                </a:solidFill>
                <a:effectLst/>
                <a:latin typeface="Calibri" panose="020F0502020204030204" pitchFamily="34" charset="0"/>
              </a:rPr>
              <a:t>recognizes the alt value and reads it for the user</a:t>
            </a:r>
            <a:endParaRPr lang="en-US" sz="1100" b="0" i="0" u="none" strike="noStrike" dirty="0">
              <a:solidFill>
                <a:srgbClr val="000000"/>
              </a:solidFill>
              <a:effectLst/>
              <a:latin typeface="Courier New" panose="02070309020205020404" pitchFamily="49" charset="0"/>
            </a:endParaRPr>
          </a:p>
          <a:p>
            <a:pPr marL="0" indent="0" rtl="0" fontAlgn="base">
              <a:spcBef>
                <a:spcPts val="0"/>
              </a:spcBef>
              <a:spcAft>
                <a:spcPts val="0"/>
              </a:spcAft>
              <a:buFont typeface="+mj-lt"/>
              <a:buNone/>
            </a:pPr>
            <a:endParaRPr lang="en-US" sz="1100" b="0" i="0" u="none" strike="noStrike" dirty="0">
              <a:solidFill>
                <a:srgbClr val="000000"/>
              </a:solidFill>
              <a:effectLst/>
              <a:latin typeface="Calibri" panose="020F0502020204030204" pitchFamily="34" charset="0"/>
            </a:endParaRPr>
          </a:p>
          <a:p>
            <a:pPr marL="0" indent="0" rtl="0" fontAlgn="base">
              <a:spcBef>
                <a:spcPts val="0"/>
              </a:spcBef>
              <a:spcAft>
                <a:spcPts val="0"/>
              </a:spcAft>
              <a:buFont typeface="+mj-lt"/>
              <a:buNone/>
            </a:pPr>
            <a:r>
              <a:rPr lang="en-US" sz="1100" b="0" i="0" u="none" strike="noStrike" dirty="0">
                <a:solidFill>
                  <a:srgbClr val="000000"/>
                </a:solidFill>
                <a:effectLst/>
                <a:latin typeface="Calibri" panose="020F0502020204030204" pitchFamily="34" charset="0"/>
              </a:rPr>
              <a:t>W3C guidelines put the rules on accessibility for each component via the accessibility guidelines.</a:t>
            </a:r>
            <a:endParaRPr lang="en-US" sz="1100" b="0" i="0" u="none" strike="noStrike" dirty="0">
              <a:solidFill>
                <a:srgbClr val="000000"/>
              </a:solidFill>
              <a:effectLst/>
              <a:latin typeface="Courier New" panose="02070309020205020404" pitchFamily="49" charset="0"/>
            </a:endParaRPr>
          </a:p>
          <a:p>
            <a:pPr algn="l"/>
            <a:endParaRPr lang="en-US" sz="2000" dirty="0"/>
          </a:p>
          <a:p>
            <a:pPr rtl="0">
              <a:spcBef>
                <a:spcPts val="0"/>
              </a:spcBef>
              <a:spcAft>
                <a:spcPts val="1000"/>
              </a:spcAft>
            </a:pPr>
            <a:r>
              <a:rPr lang="en-US" sz="2000" b="0" i="0" u="none" strike="noStrike" dirty="0">
                <a:solidFill>
                  <a:srgbClr val="000000"/>
                </a:solidFill>
                <a:effectLst/>
                <a:latin typeface="Calibri" panose="020F0502020204030204" pitchFamily="34" charset="0"/>
              </a:rPr>
              <a:t>When an accessibility feature (such as alt on image) is supported by all components we will have an accessible product.</a:t>
            </a:r>
            <a:endParaRPr lang="en-US" sz="2000" b="0" dirty="0">
              <a:effectLst/>
            </a:endParaRPr>
          </a:p>
          <a:p>
            <a:pPr rtl="0">
              <a:spcBef>
                <a:spcPts val="0"/>
              </a:spcBef>
              <a:spcAft>
                <a:spcPts val="1000"/>
              </a:spcAft>
            </a:pPr>
            <a:r>
              <a:rPr lang="en-US" sz="2000" b="0" i="0" u="none" strike="noStrike" dirty="0">
                <a:solidFill>
                  <a:srgbClr val="000000"/>
                </a:solidFill>
                <a:effectLst/>
                <a:latin typeface="Calibri" panose="020F0502020204030204" pitchFamily="34" charset="0"/>
              </a:rPr>
              <a:t>But if one of the components of the support not, it will be demotivating for others to use it And by consequence of the less accessible web products</a:t>
            </a:r>
            <a:endParaRPr lang="en-US" sz="2000" b="0" dirty="0">
              <a:effectLst/>
            </a:endParaRPr>
          </a:p>
        </p:txBody>
      </p:sp>
      <p:sp>
        <p:nvSpPr>
          <p:cNvPr id="4" name="Slide Number Placeholder 3"/>
          <p:cNvSpPr>
            <a:spLocks noGrp="1"/>
          </p:cNvSpPr>
          <p:nvPr>
            <p:ph type="sldNum" sz="quarter" idx="5"/>
          </p:nvPr>
        </p:nvSpPr>
        <p:spPr/>
        <p:txBody>
          <a:bodyPr/>
          <a:lstStyle/>
          <a:p>
            <a:fld id="{64B51CE3-F1EC-6B4D-8B6D-86D363C89BAA}" type="slidenum">
              <a:rPr lang="en-US" smtClean="0"/>
              <a:t>25</a:t>
            </a:fld>
            <a:endParaRPr lang="en-US"/>
          </a:p>
        </p:txBody>
      </p:sp>
    </p:spTree>
    <p:extLst>
      <p:ext uri="{BB962C8B-B14F-4D97-AF65-F5344CB8AC3E}">
        <p14:creationId xmlns:p14="http://schemas.microsoft.com/office/powerpoint/2010/main" val="1809023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81583" rtl="0" eaLnBrk="1" fontAlgn="auto" latinLnBrk="0" hangingPunct="1">
              <a:lnSpc>
                <a:spcPct val="100000"/>
              </a:lnSpc>
              <a:spcBef>
                <a:spcPts val="0"/>
              </a:spcBef>
              <a:spcAft>
                <a:spcPts val="0"/>
              </a:spcAft>
              <a:buClrTx/>
              <a:buSzTx/>
              <a:buFontTx/>
              <a:buNone/>
              <a:tabLst/>
              <a:defRPr/>
            </a:pPr>
            <a:r>
              <a:rPr lang="en-US" sz="2000" b="0" i="0" u="sng" strike="noStrike" dirty="0">
                <a:solidFill>
                  <a:srgbClr val="000000"/>
                </a:solidFill>
                <a:effectLst/>
                <a:latin typeface="Calibri" panose="020F0502020204030204" pitchFamily="34" charset="0"/>
              </a:rPr>
              <a:t>WCAG and </a:t>
            </a:r>
            <a:r>
              <a:rPr lang="en-US" sz="1800" b="0" i="0" u="sng" strike="noStrike" dirty="0">
                <a:solidFill>
                  <a:srgbClr val="000000"/>
                </a:solidFill>
                <a:effectLst/>
                <a:latin typeface="Calibri" panose="020F0502020204030204" pitchFamily="34" charset="0"/>
              </a:rPr>
              <a:t> </a:t>
            </a:r>
            <a:r>
              <a:rPr lang="en-CA" sz="2000" b="0" i="0" u="sng" dirty="0">
                <a:solidFill>
                  <a:srgbClr val="374151"/>
                </a:solidFill>
                <a:effectLst/>
                <a:latin typeface="Söhne"/>
              </a:rPr>
              <a:t>WAI-ARIA</a:t>
            </a:r>
            <a:r>
              <a:rPr lang="en-CA" sz="2000" b="0" i="0" dirty="0">
                <a:solidFill>
                  <a:srgbClr val="374151"/>
                </a:solidFill>
                <a:effectLst/>
                <a:latin typeface="Söhne"/>
              </a:rPr>
              <a:t> </a:t>
            </a:r>
            <a:r>
              <a:rPr lang="en-US" sz="2000" b="0" i="0" u="none" strike="noStrike" dirty="0">
                <a:solidFill>
                  <a:srgbClr val="000000"/>
                </a:solidFill>
                <a:effectLst/>
                <a:latin typeface="Calibri" panose="020F0502020204030204" pitchFamily="34" charset="0"/>
              </a:rPr>
              <a:t>for developers, designers and page authors who produce websites, web applications and mobile apps.</a:t>
            </a:r>
          </a:p>
          <a:p>
            <a:pPr marL="0" marR="0" lvl="0" indent="0" algn="l" defTabSz="781583" rtl="0" eaLnBrk="1" fontAlgn="auto" latinLnBrk="0" hangingPunct="1">
              <a:lnSpc>
                <a:spcPct val="100000"/>
              </a:lnSpc>
              <a:spcBef>
                <a:spcPts val="0"/>
              </a:spcBef>
              <a:spcAft>
                <a:spcPts val="0"/>
              </a:spcAft>
              <a:buClrTx/>
              <a:buSzTx/>
              <a:buFontTx/>
              <a:buNone/>
              <a:tabLst/>
              <a:defRPr/>
            </a:pPr>
            <a:endParaRPr lang="en-US" sz="2000" b="0" i="0" u="none" strike="noStrike" dirty="0">
              <a:solidFill>
                <a:srgbClr val="000000"/>
              </a:solidFill>
              <a:effectLst/>
              <a:latin typeface="Calibri" panose="020F0502020204030204" pitchFamily="34" charset="0"/>
            </a:endParaRPr>
          </a:p>
          <a:p>
            <a:pPr rtl="0">
              <a:spcBef>
                <a:spcPts val="0"/>
              </a:spcBef>
              <a:spcAft>
                <a:spcPts val="1000"/>
              </a:spcAft>
            </a:pPr>
            <a:r>
              <a:rPr lang="en-US" sz="2400" b="0" i="0" u="sng" strike="noStrike" dirty="0">
                <a:solidFill>
                  <a:srgbClr val="000000"/>
                </a:solidFill>
                <a:effectLst/>
                <a:latin typeface="Calibri" panose="020F0502020204030204" pitchFamily="34" charset="0"/>
              </a:rPr>
              <a:t>Authoring Tool Accessibility Guidelines (ATAG) 2.0</a:t>
            </a:r>
            <a:r>
              <a:rPr lang="en-US" sz="2400" b="0" i="0" u="none" strike="noStrike" dirty="0">
                <a:solidFill>
                  <a:srgbClr val="000000"/>
                </a:solidFill>
                <a:effectLst/>
                <a:latin typeface="Calibri" panose="020F0502020204030204" pitchFamily="34" charset="0"/>
              </a:rPr>
              <a:t> for developers of software programs like Dreamweaver, WordPress and all software that can saves output in HTML.</a:t>
            </a:r>
          </a:p>
          <a:p>
            <a:pPr rtl="0">
              <a:spcBef>
                <a:spcPts val="0"/>
              </a:spcBef>
              <a:spcAft>
                <a:spcPts val="1000"/>
              </a:spcAft>
            </a:pPr>
            <a:endParaRPr lang="en-US" sz="2400" b="0" i="0" u="none" strike="noStrike" dirty="0">
              <a:solidFill>
                <a:srgbClr val="000000"/>
              </a:solidFill>
              <a:effectLst/>
              <a:latin typeface="Calibri" panose="020F0502020204030204" pitchFamily="34" charset="0"/>
            </a:endParaRPr>
          </a:p>
          <a:p>
            <a:pPr rtl="0">
              <a:spcBef>
                <a:spcPts val="0"/>
              </a:spcBef>
              <a:spcAft>
                <a:spcPts val="1000"/>
              </a:spcAft>
            </a:pPr>
            <a:r>
              <a:rPr lang="en-US" sz="2400" b="0" i="0" u="sng" strike="noStrike" dirty="0">
                <a:solidFill>
                  <a:srgbClr val="000000"/>
                </a:solidFill>
                <a:effectLst/>
                <a:latin typeface="Calibri" panose="020F0502020204030204" pitchFamily="34" charset="0"/>
              </a:rPr>
              <a:t>User Agent Accessibility Guidelines (UAAG) </a:t>
            </a:r>
            <a:r>
              <a:rPr lang="en-US" sz="2400" b="0" i="0" u="none" strike="noStrike" dirty="0">
                <a:solidFill>
                  <a:srgbClr val="000000"/>
                </a:solidFill>
                <a:effectLst/>
                <a:latin typeface="Calibri" panose="020F0502020204030204" pitchFamily="34" charset="0"/>
              </a:rPr>
              <a:t>for developers of web browsers, media players, all that reads the code and presents it to the user.</a:t>
            </a:r>
            <a:endParaRPr lang="en-US" b="0" dirty="0">
              <a:effectLst/>
            </a:endParaRPr>
          </a:p>
        </p:txBody>
      </p:sp>
      <p:sp>
        <p:nvSpPr>
          <p:cNvPr id="4" name="Slide Number Placeholder 3"/>
          <p:cNvSpPr>
            <a:spLocks noGrp="1"/>
          </p:cNvSpPr>
          <p:nvPr>
            <p:ph type="sldNum" sz="quarter" idx="5"/>
          </p:nvPr>
        </p:nvSpPr>
        <p:spPr/>
        <p:txBody>
          <a:bodyPr/>
          <a:lstStyle/>
          <a:p>
            <a:fld id="{64B51CE3-F1EC-6B4D-8B6D-86D363C89BAA}" type="slidenum">
              <a:rPr lang="en-US" smtClean="0"/>
              <a:t>26</a:t>
            </a:fld>
            <a:endParaRPr lang="en-US"/>
          </a:p>
        </p:txBody>
      </p:sp>
    </p:spTree>
    <p:extLst>
      <p:ext uri="{BB962C8B-B14F-4D97-AF65-F5344CB8AC3E}">
        <p14:creationId xmlns:p14="http://schemas.microsoft.com/office/powerpoint/2010/main" val="3855785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2400" b="1" dirty="0">
                <a:latin typeface="Helvetica" panose="020B0604020202020204" pitchFamily="34" charset="0"/>
                <a:cs typeface="Helvetica" panose="020B0604020202020204" pitchFamily="34" charset="0"/>
              </a:rPr>
              <a:t>Scope of Information and Communications Technology (ICT) in accessibility legislations:</a:t>
            </a:r>
          </a:p>
          <a:p>
            <a:pPr marL="457200" indent="-457200" algn="just">
              <a:buFont typeface="Arial" panose="020B0604020202020204" pitchFamily="34" charset="0"/>
              <a:buChar char="•"/>
            </a:pPr>
            <a:r>
              <a:rPr lang="en-US" sz="2400" dirty="0">
                <a:latin typeface="Helvetica" panose="020B0604020202020204" pitchFamily="34" charset="0"/>
                <a:cs typeface="Helvetica" panose="020B0604020202020204" pitchFamily="34" charset="0"/>
              </a:rPr>
              <a:t>web pages, electronic content, telecommunications products, </a:t>
            </a:r>
          </a:p>
          <a:p>
            <a:pPr marL="457200" indent="-457200" algn="just">
              <a:buFont typeface="Arial" panose="020B0604020202020204" pitchFamily="34" charset="0"/>
              <a:buChar char="•"/>
            </a:pPr>
            <a:r>
              <a:rPr lang="en-US" sz="2400" dirty="0">
                <a:latin typeface="Helvetica" panose="020B0604020202020204" pitchFamily="34" charset="0"/>
                <a:cs typeface="Helvetica" panose="020B0604020202020204" pitchFamily="34" charset="0"/>
              </a:rPr>
              <a:t>computers and ancillary equipment, software including mobile applications, information kiosks and transaction machines, </a:t>
            </a:r>
          </a:p>
          <a:p>
            <a:pPr marL="457200" indent="-457200" algn="just">
              <a:buFont typeface="Arial" panose="020B0604020202020204" pitchFamily="34" charset="0"/>
              <a:buChar char="•"/>
            </a:pPr>
            <a:r>
              <a:rPr lang="en-US" sz="2400" dirty="0">
                <a:latin typeface="Helvetica" panose="020B0604020202020204" pitchFamily="34" charset="0"/>
                <a:cs typeface="Helvetica" panose="020B0604020202020204" pitchFamily="34" charset="0"/>
              </a:rPr>
              <a:t>videos, IT services, and multifunction office machines which copy, scan, and fax document</a:t>
            </a:r>
          </a:p>
          <a:p>
            <a:pPr algn="l"/>
            <a:endParaRPr lang="en-US" dirty="0"/>
          </a:p>
        </p:txBody>
      </p:sp>
      <p:sp>
        <p:nvSpPr>
          <p:cNvPr id="4" name="Slide Number Placeholder 3"/>
          <p:cNvSpPr>
            <a:spLocks noGrp="1"/>
          </p:cNvSpPr>
          <p:nvPr>
            <p:ph type="sldNum" sz="quarter" idx="5"/>
          </p:nvPr>
        </p:nvSpPr>
        <p:spPr/>
        <p:txBody>
          <a:bodyPr/>
          <a:lstStyle/>
          <a:p>
            <a:fld id="{64B51CE3-F1EC-6B4D-8B6D-86D363C89BAA}" type="slidenum">
              <a:rPr lang="en-US" smtClean="0"/>
              <a:t>27</a:t>
            </a:fld>
            <a:endParaRPr lang="en-US"/>
          </a:p>
        </p:txBody>
      </p:sp>
    </p:spTree>
    <p:extLst>
      <p:ext uri="{BB962C8B-B14F-4D97-AF65-F5344CB8AC3E}">
        <p14:creationId xmlns:p14="http://schemas.microsoft.com/office/powerpoint/2010/main" val="677271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There are five AODA standards. The Customer Service Standard was the first standard to become law in 2008. </a:t>
            </a:r>
          </a:p>
          <a:p>
            <a:pPr algn="l"/>
            <a:r>
              <a:rPr lang="en-US" dirty="0"/>
              <a:t>The information and communications, employment, transportation, and design of public spaces standards have been combined under one regulation called the Integrated Accessibility Standards Regulation (IASR). These five standards are now law and the requirements are being phased in over time. The phased-in approach gives businesses and organizations time to make accessibility a part of their daily business.</a:t>
            </a:r>
          </a:p>
          <a:p>
            <a:pPr algn="l"/>
            <a:endParaRPr lang="en-US" dirty="0"/>
          </a:p>
        </p:txBody>
      </p:sp>
      <p:sp>
        <p:nvSpPr>
          <p:cNvPr id="4" name="Slide Number Placeholder 3"/>
          <p:cNvSpPr>
            <a:spLocks noGrp="1"/>
          </p:cNvSpPr>
          <p:nvPr>
            <p:ph type="sldNum" sz="quarter" idx="5"/>
          </p:nvPr>
        </p:nvSpPr>
        <p:spPr/>
        <p:txBody>
          <a:bodyPr/>
          <a:lstStyle/>
          <a:p>
            <a:fld id="{64B51CE3-F1EC-6B4D-8B6D-86D363C89BAA}" type="slidenum">
              <a:rPr lang="en-US" smtClean="0"/>
              <a:t>28</a:t>
            </a:fld>
            <a:endParaRPr lang="en-US"/>
          </a:p>
        </p:txBody>
      </p:sp>
    </p:spTree>
    <p:extLst>
      <p:ext uri="{BB962C8B-B14F-4D97-AF65-F5344CB8AC3E}">
        <p14:creationId xmlns:p14="http://schemas.microsoft.com/office/powerpoint/2010/main" val="3278517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2400" dirty="0">
                <a:hlinkClick r:id="rId3"/>
              </a:rPr>
              <a:t>Towards an Accessible Canada</a:t>
            </a:r>
            <a:r>
              <a:rPr lang="en-US" sz="2400" dirty="0"/>
              <a:t> , </a:t>
            </a:r>
            <a:r>
              <a:rPr lang="en-US" sz="2400" dirty="0">
                <a:latin typeface="Helvetica" panose="020B0604020202020204" pitchFamily="34" charset="0"/>
                <a:cs typeface="Helvetica" panose="020B0604020202020204" pitchFamily="34" charset="0"/>
              </a:rPr>
              <a:t>The ACA applies to a wide range of federally regulated entities. This includes, for example:</a:t>
            </a:r>
          </a:p>
          <a:p>
            <a:pPr marL="285750" indent="-285750">
              <a:buFont typeface="Arial" panose="020B0604020202020204" pitchFamily="34" charset="0"/>
              <a:buChar char="•"/>
            </a:pPr>
            <a:r>
              <a:rPr lang="en-US" sz="2400" dirty="0">
                <a:latin typeface="Helvetica" panose="020B0604020202020204" pitchFamily="34" charset="0"/>
                <a:cs typeface="Helvetica" panose="020B0604020202020204" pitchFamily="34" charset="0"/>
              </a:rPr>
              <a:t>industry sectors such as banking, telecommunications and transportation</a:t>
            </a:r>
          </a:p>
          <a:p>
            <a:pPr marL="285750" indent="-285750">
              <a:buFont typeface="Arial" panose="020B0604020202020204" pitchFamily="34" charset="0"/>
              <a:buChar char="•"/>
            </a:pPr>
            <a:r>
              <a:rPr lang="en-US" sz="2400" dirty="0">
                <a:latin typeface="Helvetica" panose="020B0604020202020204" pitchFamily="34" charset="0"/>
                <a:cs typeface="Helvetica" panose="020B0604020202020204" pitchFamily="34" charset="0"/>
              </a:rPr>
              <a:t>Government of Canada departments and agencies</a:t>
            </a:r>
          </a:p>
          <a:p>
            <a:pPr marL="285750" indent="-285750">
              <a:buFont typeface="Arial" panose="020B0604020202020204" pitchFamily="34" charset="0"/>
              <a:buChar char="•"/>
            </a:pPr>
            <a:r>
              <a:rPr lang="en-US" sz="2400" dirty="0">
                <a:latin typeface="Helvetica" panose="020B0604020202020204" pitchFamily="34" charset="0"/>
                <a:cs typeface="Helvetica" panose="020B0604020202020204" pitchFamily="34" charset="0"/>
              </a:rPr>
              <a:t>Parliament</a:t>
            </a:r>
          </a:p>
          <a:p>
            <a:pPr marL="285750" indent="-285750">
              <a:buFont typeface="Arial" panose="020B0604020202020204" pitchFamily="34" charset="0"/>
              <a:buChar char="•"/>
            </a:pPr>
            <a:r>
              <a:rPr lang="en-US" sz="2400" dirty="0">
                <a:latin typeface="Helvetica" panose="020B0604020202020204" pitchFamily="34" charset="0"/>
                <a:cs typeface="Helvetica" panose="020B0604020202020204" pitchFamily="34" charset="0"/>
              </a:rPr>
              <a:t>Crown corporations</a:t>
            </a:r>
          </a:p>
          <a:p>
            <a:pPr marL="285750" indent="-285750">
              <a:buFont typeface="Arial" panose="020B0604020202020204" pitchFamily="34" charset="0"/>
              <a:buChar char="•"/>
            </a:pPr>
            <a:r>
              <a:rPr lang="en-US" sz="2400" dirty="0">
                <a:latin typeface="Helvetica" panose="020B0604020202020204" pitchFamily="34" charset="0"/>
                <a:cs typeface="Helvetica" panose="020B0604020202020204" pitchFamily="34" charset="0"/>
              </a:rPr>
              <a:t>Canadian Armed Forces</a:t>
            </a:r>
          </a:p>
          <a:p>
            <a:pPr marL="285750" indent="-285750">
              <a:buFont typeface="Arial" panose="020B0604020202020204" pitchFamily="34" charset="0"/>
              <a:buChar char="•"/>
            </a:pPr>
            <a:r>
              <a:rPr lang="en-US" sz="2400" dirty="0">
                <a:latin typeface="Helvetica" panose="020B0604020202020204" pitchFamily="34" charset="0"/>
                <a:cs typeface="Helvetica" panose="020B0604020202020204" pitchFamily="34" charset="0"/>
              </a:rPr>
              <a:t>Royal Canadian Mounted Police, and</a:t>
            </a:r>
          </a:p>
          <a:p>
            <a:pPr marL="285750" indent="-285750">
              <a:buFont typeface="Arial" panose="020B0604020202020204" pitchFamily="34" charset="0"/>
              <a:buChar char="•"/>
            </a:pPr>
            <a:r>
              <a:rPr lang="en-US" sz="2400" dirty="0">
                <a:latin typeface="Helvetica" panose="020B0604020202020204" pitchFamily="34" charset="0"/>
                <a:cs typeface="Helvetica" panose="020B0604020202020204" pitchFamily="34" charset="0"/>
              </a:rPr>
              <a:t>First Nations band councils</a:t>
            </a:r>
          </a:p>
          <a:p>
            <a:pPr algn="l"/>
            <a:endParaRPr lang="en-US" dirty="0"/>
          </a:p>
          <a:p>
            <a:pPr algn="l"/>
            <a:r>
              <a:rPr lang="en-US" b="0" i="0" dirty="0">
                <a:solidFill>
                  <a:srgbClr val="333333"/>
                </a:solidFill>
                <a:effectLst/>
                <a:latin typeface="Noto Sans" panose="020B0502040504020204" pitchFamily="34" charset="0"/>
              </a:rPr>
              <a:t>The ACA requires regulated entities to prepare and publish accessibility plans, set up feedback processes and report openly on progress. The ACA gives the authority to create and enforce accessibility regulations.</a:t>
            </a:r>
          </a:p>
          <a:p>
            <a:pPr algn="l"/>
            <a:endParaRPr lang="en-US" b="0" i="0" dirty="0">
              <a:solidFill>
                <a:srgbClr val="333333"/>
              </a:solidFill>
              <a:effectLst/>
              <a:latin typeface="Noto Sans" panose="020B0502040504020204" pitchFamily="34" charset="0"/>
            </a:endParaRPr>
          </a:p>
          <a:p>
            <a:pPr algn="l"/>
            <a:r>
              <a:rPr lang="en-US" b="0" i="0" dirty="0">
                <a:solidFill>
                  <a:srgbClr val="333333"/>
                </a:solidFill>
                <a:effectLst/>
                <a:latin typeface="Noto Sans" panose="020B0502040504020204" pitchFamily="34" charset="0"/>
              </a:rPr>
              <a:t>With the ACA coming into force in 2019 , the Accessibility Strategy was launched in 2019 as well to help the public service lead by example in accessibility and to prepare organizations for the </a:t>
            </a:r>
            <a:r>
              <a:rPr lang="en-US" b="0" i="0" u="sng" dirty="0">
                <a:solidFill>
                  <a:srgbClr val="284162"/>
                </a:solidFill>
                <a:effectLst/>
                <a:latin typeface="Noto Sans" panose="020B0502040504020204" pitchFamily="34" charset="0"/>
                <a:hlinkClick r:id="rId4"/>
              </a:rPr>
              <a:t>Accessible Canada Act</a:t>
            </a:r>
            <a:r>
              <a:rPr lang="en-US" b="0" i="0" dirty="0">
                <a:solidFill>
                  <a:srgbClr val="333333"/>
                </a:solidFill>
                <a:effectLst/>
                <a:latin typeface="Noto Sans" panose="020B0502040504020204" pitchFamily="34" charset="0"/>
              </a:rPr>
              <a:t>.  The Accessibility Strategy has 5 priority areas:  Employment; Built Environment; Technology; Services; and Culture.</a:t>
            </a:r>
          </a:p>
          <a:p>
            <a:pPr algn="l"/>
            <a:r>
              <a:rPr lang="en-US" b="0" i="0" dirty="0">
                <a:solidFill>
                  <a:srgbClr val="333333"/>
                </a:solidFill>
                <a:effectLst/>
                <a:latin typeface="Noto Sans" panose="020B0502040504020204" pitchFamily="34" charset="0"/>
              </a:rPr>
              <a:t>The government of Canada Accessibility strategy for </a:t>
            </a:r>
            <a:endParaRPr lang="en-US" dirty="0"/>
          </a:p>
        </p:txBody>
      </p:sp>
      <p:sp>
        <p:nvSpPr>
          <p:cNvPr id="4" name="Slide Number Placeholder 3"/>
          <p:cNvSpPr>
            <a:spLocks noGrp="1"/>
          </p:cNvSpPr>
          <p:nvPr>
            <p:ph type="sldNum" sz="quarter" idx="5"/>
          </p:nvPr>
        </p:nvSpPr>
        <p:spPr/>
        <p:txBody>
          <a:bodyPr/>
          <a:lstStyle/>
          <a:p>
            <a:fld id="{64B51CE3-F1EC-6B4D-8B6D-86D363C89BAA}" type="slidenum">
              <a:rPr lang="en-US" smtClean="0"/>
              <a:t>29</a:t>
            </a:fld>
            <a:endParaRPr lang="en-US"/>
          </a:p>
        </p:txBody>
      </p:sp>
    </p:spTree>
    <p:extLst>
      <p:ext uri="{BB962C8B-B14F-4D97-AF65-F5344CB8AC3E}">
        <p14:creationId xmlns:p14="http://schemas.microsoft.com/office/powerpoint/2010/main" val="2167821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64B51CE3-F1EC-6B4D-8B6D-86D363C89BAA}" type="slidenum">
              <a:rPr lang="en-US" smtClean="0"/>
              <a:t>30</a:t>
            </a:fld>
            <a:endParaRPr lang="en-US"/>
          </a:p>
        </p:txBody>
      </p:sp>
    </p:spTree>
    <p:extLst>
      <p:ext uri="{BB962C8B-B14F-4D97-AF65-F5344CB8AC3E}">
        <p14:creationId xmlns:p14="http://schemas.microsoft.com/office/powerpoint/2010/main" val="1894579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64B51CE3-F1EC-6B4D-8B6D-86D363C89BAA}" type="slidenum">
              <a:rPr lang="en-US" smtClean="0"/>
              <a:t>31</a:t>
            </a:fld>
            <a:endParaRPr lang="en-US"/>
          </a:p>
        </p:txBody>
      </p:sp>
    </p:spTree>
    <p:extLst>
      <p:ext uri="{BB962C8B-B14F-4D97-AF65-F5344CB8AC3E}">
        <p14:creationId xmlns:p14="http://schemas.microsoft.com/office/powerpoint/2010/main" val="3837537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64B51CE3-F1EC-6B4D-8B6D-86D363C89BAA}" type="slidenum">
              <a:rPr lang="en-US" smtClean="0"/>
              <a:t>32</a:t>
            </a:fld>
            <a:endParaRPr lang="en-US"/>
          </a:p>
        </p:txBody>
      </p:sp>
    </p:spTree>
    <p:extLst>
      <p:ext uri="{BB962C8B-B14F-4D97-AF65-F5344CB8AC3E}">
        <p14:creationId xmlns:p14="http://schemas.microsoft.com/office/powerpoint/2010/main" val="1773538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64B51CE3-F1EC-6B4D-8B6D-86D363C89BAA}" type="slidenum">
              <a:rPr lang="en-US" smtClean="0"/>
              <a:t>33</a:t>
            </a:fld>
            <a:endParaRPr lang="en-US"/>
          </a:p>
        </p:txBody>
      </p:sp>
    </p:spTree>
    <p:extLst>
      <p:ext uri="{BB962C8B-B14F-4D97-AF65-F5344CB8AC3E}">
        <p14:creationId xmlns:p14="http://schemas.microsoft.com/office/powerpoint/2010/main" val="1062542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We'll start with an icebreaker activity</a:t>
            </a:r>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3</a:t>
            </a:fld>
            <a:endParaRPr lang="en-US"/>
          </a:p>
        </p:txBody>
      </p:sp>
    </p:spTree>
    <p:extLst>
      <p:ext uri="{BB962C8B-B14F-4D97-AF65-F5344CB8AC3E}">
        <p14:creationId xmlns:p14="http://schemas.microsoft.com/office/powerpoint/2010/main" val="2547053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64B51CE3-F1EC-6B4D-8B6D-86D363C89BAA}" type="slidenum">
              <a:rPr lang="en-US" smtClean="0"/>
              <a:t>34</a:t>
            </a:fld>
            <a:endParaRPr lang="en-US"/>
          </a:p>
        </p:txBody>
      </p:sp>
    </p:spTree>
    <p:extLst>
      <p:ext uri="{BB962C8B-B14F-4D97-AF65-F5344CB8AC3E}">
        <p14:creationId xmlns:p14="http://schemas.microsoft.com/office/powerpoint/2010/main" val="1785201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Not all people with disabilities encounter barriers </a:t>
            </a:r>
            <a:r>
              <a:rPr lang="en-US" b="1" dirty="0"/>
              <a:t>on the Web</a:t>
            </a:r>
            <a:r>
              <a:rPr lang="en-US" dirty="0"/>
              <a:t>, and those with different types of disabilities encounter different types of barriers. For instance, if a person is in a wheelchair they may encounter no barriers at all in web content. A person who is blind will experience different barriers than a person with limited vision. Different types of disabilities and some of their commonly associated barriers are described here.</a:t>
            </a:r>
          </a:p>
        </p:txBody>
      </p:sp>
      <p:sp>
        <p:nvSpPr>
          <p:cNvPr id="4" name="Slide Number Placeholder 3"/>
          <p:cNvSpPr>
            <a:spLocks noGrp="1"/>
          </p:cNvSpPr>
          <p:nvPr>
            <p:ph type="sldNum" sz="quarter" idx="5"/>
          </p:nvPr>
        </p:nvSpPr>
        <p:spPr/>
        <p:txBody>
          <a:bodyPr/>
          <a:lstStyle/>
          <a:p>
            <a:fld id="{64B51CE3-F1EC-6B4D-8B6D-86D363C89BAA}" type="slidenum">
              <a:rPr lang="en-US" smtClean="0"/>
              <a:t>35</a:t>
            </a:fld>
            <a:endParaRPr lang="en-US"/>
          </a:p>
        </p:txBody>
      </p:sp>
    </p:spTree>
    <p:extLst>
      <p:ext uri="{BB962C8B-B14F-4D97-AF65-F5344CB8AC3E}">
        <p14:creationId xmlns:p14="http://schemas.microsoft.com/office/powerpoint/2010/main" val="34511632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Original text used in the dyslexia experiment https://education.nationalgeographic.org/resource/beyond-king-tut/  </a:t>
            </a:r>
          </a:p>
          <a:p>
            <a:pPr algn="l"/>
            <a:r>
              <a:rPr lang="en-US" dirty="0"/>
              <a:t>Short checklist for building dyslexia friendly websites and apps:</a:t>
            </a:r>
          </a:p>
          <a:p>
            <a:pPr marL="342900" indent="-342900" algn="l">
              <a:buFont typeface="Arial" panose="020B0604020202020204" pitchFamily="34" charset="0"/>
              <a:buChar char="•"/>
            </a:pPr>
            <a:r>
              <a:rPr lang="en-US" dirty="0"/>
              <a:t>Complement text content with video, images, illustrations and diagrams.</a:t>
            </a:r>
          </a:p>
          <a:p>
            <a:pPr marL="342900" indent="-342900" algn="l">
              <a:buFont typeface="Arial" panose="020B0604020202020204" pitchFamily="34" charset="0"/>
              <a:buChar char="•"/>
            </a:pPr>
            <a:r>
              <a:rPr lang="en-US" dirty="0"/>
              <a:t>Avoid ``wall of text``. Keep paragraphs short, structure with headings and use lots of bullet lists.</a:t>
            </a:r>
          </a:p>
          <a:p>
            <a:pPr marL="342900" indent="-342900" algn="l">
              <a:buFont typeface="Arial" panose="020B0604020202020204" pitchFamily="34" charset="0"/>
              <a:buChar char="•"/>
            </a:pPr>
            <a:r>
              <a:rPr lang="en-US" dirty="0"/>
              <a:t>Use a simple language with active verbs.</a:t>
            </a:r>
          </a:p>
          <a:p>
            <a:pPr algn="l"/>
            <a:endParaRPr lang="en-US" dirty="0"/>
          </a:p>
        </p:txBody>
      </p:sp>
      <p:sp>
        <p:nvSpPr>
          <p:cNvPr id="4" name="Slide Number Placeholder 3"/>
          <p:cNvSpPr>
            <a:spLocks noGrp="1"/>
          </p:cNvSpPr>
          <p:nvPr>
            <p:ph type="sldNum" sz="quarter" idx="5"/>
          </p:nvPr>
        </p:nvSpPr>
        <p:spPr/>
        <p:txBody>
          <a:bodyPr/>
          <a:lstStyle/>
          <a:p>
            <a:fld id="{64B51CE3-F1EC-6B4D-8B6D-86D363C89BAA}" type="slidenum">
              <a:rPr lang="en-US" smtClean="0"/>
              <a:t>36</a:t>
            </a:fld>
            <a:endParaRPr lang="en-US"/>
          </a:p>
        </p:txBody>
      </p:sp>
    </p:spTree>
    <p:extLst>
      <p:ext uri="{BB962C8B-B14F-4D97-AF65-F5344CB8AC3E}">
        <p14:creationId xmlns:p14="http://schemas.microsoft.com/office/powerpoint/2010/main" val="1547167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Original text used in the dyslexia experiment https://education.nationalgeographic.org/resource/beyond-king-tut/  </a:t>
            </a:r>
          </a:p>
          <a:p>
            <a:pPr algn="l"/>
            <a:r>
              <a:rPr lang="en-US" dirty="0"/>
              <a:t>Short checklist for building dyslexia friendly websites and apps:</a:t>
            </a:r>
          </a:p>
          <a:p>
            <a:pPr marL="342900" indent="-342900" algn="l">
              <a:buFont typeface="Arial" panose="020B0604020202020204" pitchFamily="34" charset="0"/>
              <a:buChar char="•"/>
            </a:pPr>
            <a:r>
              <a:rPr lang="en-US" dirty="0"/>
              <a:t>Complement text content with video, images, illustrations and diagrams.</a:t>
            </a:r>
          </a:p>
          <a:p>
            <a:pPr marL="342900" indent="-342900" algn="l">
              <a:buFont typeface="Arial" panose="020B0604020202020204" pitchFamily="34" charset="0"/>
              <a:buChar char="•"/>
            </a:pPr>
            <a:r>
              <a:rPr lang="en-US" dirty="0"/>
              <a:t>Avoid ``wall of text``. Keep paragraphs short, structure with headings and use lots of bullet lists.</a:t>
            </a:r>
          </a:p>
          <a:p>
            <a:pPr marL="342900" indent="-342900" algn="l">
              <a:buFont typeface="Arial" panose="020B0604020202020204" pitchFamily="34" charset="0"/>
              <a:buChar char="•"/>
            </a:pPr>
            <a:r>
              <a:rPr lang="en-US" dirty="0"/>
              <a:t>Use a simple language with active verbs.</a:t>
            </a:r>
          </a:p>
          <a:p>
            <a:pPr algn="l"/>
            <a:endParaRPr lang="en-US" dirty="0"/>
          </a:p>
        </p:txBody>
      </p:sp>
      <p:sp>
        <p:nvSpPr>
          <p:cNvPr id="4" name="Slide Number Placeholder 3"/>
          <p:cNvSpPr>
            <a:spLocks noGrp="1"/>
          </p:cNvSpPr>
          <p:nvPr>
            <p:ph type="sldNum" sz="quarter" idx="5"/>
          </p:nvPr>
        </p:nvSpPr>
        <p:spPr/>
        <p:txBody>
          <a:bodyPr/>
          <a:lstStyle/>
          <a:p>
            <a:fld id="{64B51CE3-F1EC-6B4D-8B6D-86D363C89BAA}" type="slidenum">
              <a:rPr lang="en-US" smtClean="0"/>
              <a:t>37</a:t>
            </a:fld>
            <a:endParaRPr lang="en-US"/>
          </a:p>
        </p:txBody>
      </p:sp>
    </p:spTree>
    <p:extLst>
      <p:ext uri="{BB962C8B-B14F-4D97-AF65-F5344CB8AC3E}">
        <p14:creationId xmlns:p14="http://schemas.microsoft.com/office/powerpoint/2010/main" val="2897414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pPr algn="l"/>
            <a:endParaRPr lang="en-US" dirty="0"/>
          </a:p>
        </p:txBody>
      </p:sp>
      <p:sp>
        <p:nvSpPr>
          <p:cNvPr id="4" name="Slide Number Placeholder 3"/>
          <p:cNvSpPr>
            <a:spLocks noGrp="1"/>
          </p:cNvSpPr>
          <p:nvPr>
            <p:ph type="sldNum" sz="quarter" idx="5"/>
          </p:nvPr>
        </p:nvSpPr>
        <p:spPr/>
        <p:txBody>
          <a:bodyPr/>
          <a:lstStyle/>
          <a:p>
            <a:fld id="{64B51CE3-F1EC-6B4D-8B6D-86D363C89BAA}" type="slidenum">
              <a:rPr lang="en-US" smtClean="0"/>
              <a:t>38</a:t>
            </a:fld>
            <a:endParaRPr lang="en-US"/>
          </a:p>
        </p:txBody>
      </p:sp>
    </p:spTree>
    <p:extLst>
      <p:ext uri="{BB962C8B-B14F-4D97-AF65-F5344CB8AC3E}">
        <p14:creationId xmlns:p14="http://schemas.microsoft.com/office/powerpoint/2010/main" val="1039379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We all have abilities and limits to those abilities. </a:t>
            </a:r>
          </a:p>
          <a:p>
            <a:pPr algn="l"/>
            <a:r>
              <a:rPr lang="en-US" dirty="0"/>
              <a:t>Our abilities changes with situation.. When you are stressed, you may lack concentration. </a:t>
            </a:r>
          </a:p>
          <a:p>
            <a:pPr algn="l"/>
            <a:r>
              <a:rPr lang="en-US" dirty="0"/>
              <a:t>i.e. a solution that works well for someone who’s blind might also benefit any person driving a car. Someone with low vision would benefit from increased color contrast, same as a person who reads on a mobile in the sun.</a:t>
            </a:r>
          </a:p>
          <a:p>
            <a:pPr algn="l"/>
            <a:endParaRPr lang="en-US" dirty="0"/>
          </a:p>
          <a:p>
            <a:pPr algn="l"/>
            <a:r>
              <a:rPr lang="en-US" dirty="0"/>
              <a:t>https://webaim.org/articles/seizure/#vestibular</a:t>
            </a:r>
          </a:p>
          <a:p>
            <a:pPr algn="l"/>
            <a:r>
              <a:rPr lang="en-US" sz="2100" b="0" i="0" kern="1200" dirty="0">
                <a:solidFill>
                  <a:srgbClr val="333333"/>
                </a:solidFill>
                <a:effectLst/>
                <a:latin typeface="Open Sans" panose="020B0606030504020204" pitchFamily="34" charset="0"/>
                <a:ea typeface="+mn-ea"/>
                <a:cs typeface="+mn-cs"/>
                <a:hlinkClick r:id="rId3">
                  <a:extLst>
                    <a:ext uri="{A12FA001-AC4F-418D-AE19-62706E023703}">
                      <ahyp:hlinkClr xmlns:ahyp="http://schemas.microsoft.com/office/drawing/2018/hyperlinkcolor" xmlns="" val="tx"/>
                    </a:ext>
                  </a:extLst>
                </a:hlinkClick>
              </a:rPr>
              <a:t>Vestibular Disorders</a:t>
            </a:r>
            <a:r>
              <a:rPr lang="en-US" sz="2100" b="0" i="0" kern="1200" dirty="0">
                <a:solidFill>
                  <a:srgbClr val="333333"/>
                </a:solidFill>
                <a:effectLst/>
                <a:latin typeface="Open Sans" panose="020B0606030504020204" pitchFamily="34" charset="0"/>
                <a:ea typeface="+mn-ea"/>
                <a:cs typeface="+mn-cs"/>
              </a:rPr>
              <a:t> are </a:t>
            </a:r>
            <a:r>
              <a:rPr lang="en-US" b="0" i="0" dirty="0">
                <a:solidFill>
                  <a:srgbClr val="333333"/>
                </a:solidFill>
                <a:effectLst/>
                <a:latin typeface="Open Sans" panose="020B0606030504020204" pitchFamily="34" charset="0"/>
              </a:rPr>
              <a:t>caused by parts o the inner ear and brain that process the sensory information involved with controlling balance and eye movements. </a:t>
            </a:r>
          </a:p>
          <a:p>
            <a:pPr algn="l"/>
            <a:r>
              <a:rPr lang="en-US" b="0" i="0" dirty="0">
                <a:solidFill>
                  <a:srgbClr val="333333"/>
                </a:solidFill>
                <a:effectLst/>
                <a:latin typeface="Open Sans" panose="020B0606030504020204" pitchFamily="34" charset="0"/>
              </a:rPr>
              <a:t>The following items can result in difficulties for users with vestibular disorders:</a:t>
            </a:r>
          </a:p>
          <a:p>
            <a:pPr marL="342900" indent="-342900" algn="l">
              <a:buFont typeface="Arial" panose="020B0604020202020204" pitchFamily="34" charset="0"/>
              <a:buChar char="•"/>
            </a:pPr>
            <a:r>
              <a:rPr lang="en-US" b="0" i="0" dirty="0">
                <a:solidFill>
                  <a:srgbClr val="333333"/>
                </a:solidFill>
                <a:effectLst/>
                <a:latin typeface="Open Sans" panose="020B0606030504020204" pitchFamily="34" charset="0"/>
              </a:rPr>
              <a:t>High contrast graphics with tight parallel lines.</a:t>
            </a:r>
          </a:p>
          <a:p>
            <a:pPr marL="342900" indent="-342900" algn="l">
              <a:buFont typeface="Arial" panose="020B0604020202020204" pitchFamily="34" charset="0"/>
              <a:buChar char="•"/>
            </a:pPr>
            <a:r>
              <a:rPr lang="en-US" b="0" i="0" dirty="0">
                <a:solidFill>
                  <a:srgbClr val="333333"/>
                </a:solidFill>
                <a:effectLst/>
                <a:latin typeface="Open Sans" panose="020B0606030504020204" pitchFamily="34" charset="0"/>
              </a:rPr>
              <a:t>Animated scrolling that lasts longer than perhaps 1/4 second.</a:t>
            </a:r>
          </a:p>
          <a:p>
            <a:pPr marL="342900" indent="-342900" algn="l">
              <a:buFont typeface="Arial" panose="020B0604020202020204" pitchFamily="34" charset="0"/>
              <a:buChar char="•"/>
            </a:pPr>
            <a:r>
              <a:rPr lang="en-US" b="0" i="0" dirty="0">
                <a:solidFill>
                  <a:srgbClr val="333333"/>
                </a:solidFill>
                <a:effectLst/>
                <a:latin typeface="Open Sans" panose="020B0606030504020204" pitchFamily="34" charset="0"/>
              </a:rPr>
              <a:t>Parallax or reverse parallax—simultaneous foreground and background scrolling in different directions or at different speeds.</a:t>
            </a:r>
          </a:p>
          <a:p>
            <a:pPr marL="342900" indent="-342900" algn="l">
              <a:buFont typeface="Arial" panose="020B0604020202020204" pitchFamily="34" charset="0"/>
              <a:buChar char="•"/>
            </a:pPr>
            <a:r>
              <a:rPr lang="en-US" b="0" i="0" dirty="0">
                <a:solidFill>
                  <a:srgbClr val="333333"/>
                </a:solidFill>
                <a:effectLst/>
                <a:latin typeface="Open Sans" panose="020B0606030504020204" pitchFamily="34" charset="0"/>
              </a:rPr>
              <a:t>Moving images beneath static text.</a:t>
            </a:r>
          </a:p>
          <a:p>
            <a:pPr algn="l"/>
            <a:endParaRPr lang="en-US" dirty="0"/>
          </a:p>
        </p:txBody>
      </p:sp>
      <p:sp>
        <p:nvSpPr>
          <p:cNvPr id="4" name="Slide Number Placeholder 3"/>
          <p:cNvSpPr>
            <a:spLocks noGrp="1"/>
          </p:cNvSpPr>
          <p:nvPr>
            <p:ph type="sldNum" sz="quarter" idx="5"/>
          </p:nvPr>
        </p:nvSpPr>
        <p:spPr/>
        <p:txBody>
          <a:bodyPr/>
          <a:lstStyle/>
          <a:p>
            <a:fld id="{64B51CE3-F1EC-6B4D-8B6D-86D363C89BAA}" type="slidenum">
              <a:rPr lang="en-US" smtClean="0"/>
              <a:t>39</a:t>
            </a:fld>
            <a:endParaRPr lang="en-US"/>
          </a:p>
        </p:txBody>
      </p:sp>
    </p:spTree>
    <p:extLst>
      <p:ext uri="{BB962C8B-B14F-4D97-AF65-F5344CB8AC3E}">
        <p14:creationId xmlns:p14="http://schemas.microsoft.com/office/powerpoint/2010/main" val="3176166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In each of </a:t>
            </a:r>
            <a:r>
              <a:rPr lang="en-US" sz="3200" kern="1200" baseline="0" dirty="0">
                <a:solidFill>
                  <a:schemeClr val="accent5"/>
                </a:solidFill>
                <a:latin typeface="Helvetica" panose="020B0604020202020204" pitchFamily="34" charset="0"/>
                <a:ea typeface="+mn-ea"/>
                <a:cs typeface="Helvetica" panose="020B0604020202020204" pitchFamily="34" charset="0"/>
              </a:rPr>
              <a:t>these</a:t>
            </a:r>
            <a:r>
              <a:rPr lang="en-US" dirty="0"/>
              <a:t> videos, we will stop at a few gaming shots and have a discussion on the barriers and reflect on how the user experience can be improved.</a:t>
            </a:r>
          </a:p>
        </p:txBody>
      </p:sp>
      <p:sp>
        <p:nvSpPr>
          <p:cNvPr id="4" name="Slide Number Placeholder 3"/>
          <p:cNvSpPr>
            <a:spLocks noGrp="1"/>
          </p:cNvSpPr>
          <p:nvPr>
            <p:ph type="sldNum" sz="quarter" idx="5"/>
          </p:nvPr>
        </p:nvSpPr>
        <p:spPr/>
        <p:txBody>
          <a:bodyPr/>
          <a:lstStyle/>
          <a:p>
            <a:fld id="{64B51CE3-F1EC-6B4D-8B6D-86D363C89BAA}" type="slidenum">
              <a:rPr lang="en-US" smtClean="0"/>
              <a:t>40</a:t>
            </a:fld>
            <a:endParaRPr lang="en-US"/>
          </a:p>
        </p:txBody>
      </p:sp>
    </p:spTree>
    <p:extLst>
      <p:ext uri="{BB962C8B-B14F-4D97-AF65-F5344CB8AC3E}">
        <p14:creationId xmlns:p14="http://schemas.microsoft.com/office/powerpoint/2010/main" val="3984315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fld id="{64B51CE3-F1EC-6B4D-8B6D-86D363C89BAA}" type="slidenum">
              <a:rPr lang="en-US" smtClean="0"/>
              <a:t>42</a:t>
            </a:fld>
            <a:endParaRPr lang="en-US"/>
          </a:p>
        </p:txBody>
      </p:sp>
    </p:spTree>
    <p:extLst>
      <p:ext uri="{BB962C8B-B14F-4D97-AF65-F5344CB8AC3E}">
        <p14:creationId xmlns:p14="http://schemas.microsoft.com/office/powerpoint/2010/main" val="3291046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4</a:t>
            </a:fld>
            <a:endParaRPr lang="en-US"/>
          </a:p>
        </p:txBody>
      </p:sp>
    </p:spTree>
    <p:extLst>
      <p:ext uri="{BB962C8B-B14F-4D97-AF65-F5344CB8AC3E}">
        <p14:creationId xmlns:p14="http://schemas.microsoft.com/office/powerpoint/2010/main" val="3298189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1" i="0" dirty="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64B51CE3-F1EC-6B4D-8B6D-86D363C89BAA}" type="slidenum">
              <a:rPr lang="en-US" smtClean="0"/>
              <a:t>8</a:t>
            </a:fld>
            <a:endParaRPr lang="en-US"/>
          </a:p>
        </p:txBody>
      </p:sp>
    </p:spTree>
    <p:extLst>
      <p:ext uri="{BB962C8B-B14F-4D97-AF65-F5344CB8AC3E}">
        <p14:creationId xmlns:p14="http://schemas.microsoft.com/office/powerpoint/2010/main" val="58625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Age.. If we live enough, we will sure live change in our abilities !</a:t>
            </a:r>
          </a:p>
        </p:txBody>
      </p:sp>
      <p:sp>
        <p:nvSpPr>
          <p:cNvPr id="4" name="Slide Number Placeholder 3"/>
          <p:cNvSpPr>
            <a:spLocks noGrp="1"/>
          </p:cNvSpPr>
          <p:nvPr>
            <p:ph type="sldNum" sz="quarter" idx="5"/>
          </p:nvPr>
        </p:nvSpPr>
        <p:spPr/>
        <p:txBody>
          <a:bodyPr/>
          <a:lstStyle/>
          <a:p>
            <a:fld id="{64B51CE3-F1EC-6B4D-8B6D-86D363C89BAA}" type="slidenum">
              <a:rPr lang="en-US" smtClean="0"/>
              <a:t>9</a:t>
            </a:fld>
            <a:endParaRPr lang="en-US"/>
          </a:p>
        </p:txBody>
      </p:sp>
    </p:spTree>
    <p:extLst>
      <p:ext uri="{BB962C8B-B14F-4D97-AF65-F5344CB8AC3E}">
        <p14:creationId xmlns:p14="http://schemas.microsoft.com/office/powerpoint/2010/main" val="2829538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Age.. If we live enough, we will sure live change in our abilities !</a:t>
            </a:r>
          </a:p>
        </p:txBody>
      </p:sp>
      <p:sp>
        <p:nvSpPr>
          <p:cNvPr id="4" name="Slide Number Placeholder 3"/>
          <p:cNvSpPr>
            <a:spLocks noGrp="1"/>
          </p:cNvSpPr>
          <p:nvPr>
            <p:ph type="sldNum" sz="quarter" idx="5"/>
          </p:nvPr>
        </p:nvSpPr>
        <p:spPr/>
        <p:txBody>
          <a:bodyPr/>
          <a:lstStyle/>
          <a:p>
            <a:fld id="{64B51CE3-F1EC-6B4D-8B6D-86D363C89BAA}" type="slidenum">
              <a:rPr lang="en-US" smtClean="0"/>
              <a:t>10</a:t>
            </a:fld>
            <a:endParaRPr lang="en-US"/>
          </a:p>
        </p:txBody>
      </p:sp>
    </p:spTree>
    <p:extLst>
      <p:ext uri="{BB962C8B-B14F-4D97-AF65-F5344CB8AC3E}">
        <p14:creationId xmlns:p14="http://schemas.microsoft.com/office/powerpoint/2010/main" val="2829538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11</a:t>
            </a:fld>
            <a:endParaRPr lang="en-US"/>
          </a:p>
        </p:txBody>
      </p:sp>
    </p:spTree>
    <p:extLst>
      <p:ext uri="{BB962C8B-B14F-4D97-AF65-F5344CB8AC3E}">
        <p14:creationId xmlns:p14="http://schemas.microsoft.com/office/powerpoint/2010/main" val="3808338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64B51CE3-F1EC-6B4D-8B6D-86D363C89BAA}" type="slidenum">
              <a:rPr lang="en-US" smtClean="0"/>
              <a:t>12</a:t>
            </a:fld>
            <a:endParaRPr lang="en-US"/>
          </a:p>
        </p:txBody>
      </p:sp>
    </p:spTree>
    <p:extLst>
      <p:ext uri="{BB962C8B-B14F-4D97-AF65-F5344CB8AC3E}">
        <p14:creationId xmlns:p14="http://schemas.microsoft.com/office/powerpoint/2010/main" val="32762573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 Id="rId3" Type="http://schemas.openxmlformats.org/officeDocument/2006/relationships/image" Target="../media/image5.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2" name="Picture 11" descr="swoosh-85.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015978"/>
            <a:ext cx="16257588" cy="1739093"/>
          </a:xfrm>
          <a:prstGeom prst="rect">
            <a:avLst/>
          </a:prstGeom>
        </p:spPr>
      </p:pic>
      <p:sp>
        <p:nvSpPr>
          <p:cNvPr id="2" name="Title 1"/>
          <p:cNvSpPr>
            <a:spLocks noGrp="1"/>
          </p:cNvSpPr>
          <p:nvPr>
            <p:ph type="ctrTitle" hasCustomPrompt="1"/>
          </p:nvPr>
        </p:nvSpPr>
        <p:spPr>
          <a:xfrm>
            <a:off x="812882" y="1716573"/>
            <a:ext cx="9668510" cy="2180690"/>
          </a:xfrm>
        </p:spPr>
        <p:txBody>
          <a:bodyPr anchor="b"/>
          <a:lstStyle>
            <a:lvl1pPr>
              <a:defRPr>
                <a:solidFill>
                  <a:schemeClr val="bg1"/>
                </a:solidFill>
              </a:defRPr>
            </a:lvl1pPr>
          </a:lstStyle>
          <a:p>
            <a:r>
              <a:rPr lang="en-CA" dirty="0"/>
              <a:t>This is your presentation title</a:t>
            </a:r>
            <a:endParaRPr lang="en-US" dirty="0"/>
          </a:p>
        </p:txBody>
      </p:sp>
      <p:sp>
        <p:nvSpPr>
          <p:cNvPr id="3" name="Subtitle 2"/>
          <p:cNvSpPr>
            <a:spLocks noGrp="1"/>
          </p:cNvSpPr>
          <p:nvPr>
            <p:ph type="subTitle" idx="1" hasCustomPrompt="1"/>
          </p:nvPr>
        </p:nvSpPr>
        <p:spPr>
          <a:xfrm>
            <a:off x="812881" y="4032727"/>
            <a:ext cx="12157629" cy="2336800"/>
          </a:xfrm>
        </p:spPr>
        <p:txBody>
          <a:bodyPr lIns="0" tIns="0" rIns="0" bIns="0">
            <a:noAutofit/>
          </a:bodyPr>
          <a:lstStyle>
            <a:lvl1pPr marL="0" indent="0" algn="l">
              <a:lnSpc>
                <a:spcPct val="100000"/>
              </a:lnSpc>
              <a:buNone/>
              <a:defRPr sz="4800" baseline="0">
                <a:solidFill>
                  <a:schemeClr val="accent3"/>
                </a:solidFill>
              </a:defRPr>
            </a:lvl1pPr>
            <a:lvl2pPr marL="781583" indent="0" algn="ctr">
              <a:buNone/>
              <a:defRPr>
                <a:solidFill>
                  <a:schemeClr val="tx1">
                    <a:tint val="75000"/>
                  </a:schemeClr>
                </a:solidFill>
              </a:defRPr>
            </a:lvl2pPr>
            <a:lvl3pPr marL="1563167" indent="0" algn="ctr">
              <a:buNone/>
              <a:defRPr>
                <a:solidFill>
                  <a:schemeClr val="tx1">
                    <a:tint val="75000"/>
                  </a:schemeClr>
                </a:solidFill>
              </a:defRPr>
            </a:lvl3pPr>
            <a:lvl4pPr marL="2344750" indent="0" algn="ctr">
              <a:buNone/>
              <a:defRPr>
                <a:solidFill>
                  <a:schemeClr val="tx1">
                    <a:tint val="75000"/>
                  </a:schemeClr>
                </a:solidFill>
              </a:defRPr>
            </a:lvl4pPr>
            <a:lvl5pPr marL="3126334" indent="0" algn="ctr">
              <a:buNone/>
              <a:defRPr>
                <a:solidFill>
                  <a:schemeClr val="tx1">
                    <a:tint val="75000"/>
                  </a:schemeClr>
                </a:solidFill>
              </a:defRPr>
            </a:lvl5pPr>
            <a:lvl6pPr marL="3907917" indent="0" algn="ctr">
              <a:buNone/>
              <a:defRPr>
                <a:solidFill>
                  <a:schemeClr val="tx1">
                    <a:tint val="75000"/>
                  </a:schemeClr>
                </a:solidFill>
              </a:defRPr>
            </a:lvl6pPr>
            <a:lvl7pPr marL="4689500" indent="0" algn="ctr">
              <a:buNone/>
              <a:defRPr>
                <a:solidFill>
                  <a:schemeClr val="tx1">
                    <a:tint val="75000"/>
                  </a:schemeClr>
                </a:solidFill>
              </a:defRPr>
            </a:lvl7pPr>
            <a:lvl8pPr marL="5471084" indent="0" algn="ctr">
              <a:buNone/>
              <a:defRPr>
                <a:solidFill>
                  <a:schemeClr val="tx1">
                    <a:tint val="75000"/>
                  </a:schemeClr>
                </a:solidFill>
              </a:defRPr>
            </a:lvl8pPr>
            <a:lvl9pPr marL="6252667" indent="0" algn="ctr">
              <a:buNone/>
              <a:defRPr>
                <a:solidFill>
                  <a:schemeClr val="tx1">
                    <a:tint val="75000"/>
                  </a:schemeClr>
                </a:solidFill>
              </a:defRPr>
            </a:lvl9pPr>
          </a:lstStyle>
          <a:p>
            <a:r>
              <a:rPr lang="en-CA" dirty="0"/>
              <a:t>Presentation subtitle or brief one-sentence description.</a:t>
            </a:r>
            <a:endParaRPr lang="en-US" dirty="0"/>
          </a:p>
        </p:txBody>
      </p:sp>
      <p:sp>
        <p:nvSpPr>
          <p:cNvPr id="5" name="Text Placeholder 4"/>
          <p:cNvSpPr>
            <a:spLocks noGrp="1"/>
          </p:cNvSpPr>
          <p:nvPr>
            <p:ph type="body" sz="quarter" idx="10" hasCustomPrompt="1"/>
          </p:nvPr>
        </p:nvSpPr>
        <p:spPr>
          <a:xfrm>
            <a:off x="829733" y="7346545"/>
            <a:ext cx="7145607" cy="993775"/>
          </a:xfrm>
        </p:spPr>
        <p:txBody>
          <a:bodyPr anchor="b"/>
          <a:lstStyle>
            <a:lvl1pPr>
              <a:defRPr baseline="0">
                <a:solidFill>
                  <a:schemeClr val="bg1"/>
                </a:solidFill>
              </a:defRPr>
            </a:lvl1pPr>
          </a:lstStyle>
          <a:p>
            <a:pPr lvl="0"/>
            <a:r>
              <a:rPr lang="en-CA" dirty="0"/>
              <a:t>Month 24th, 2017</a:t>
            </a:r>
            <a:endParaRPr lang="en-US" dirty="0"/>
          </a:p>
        </p:txBody>
      </p:sp>
      <p:pic>
        <p:nvPicPr>
          <p:cNvPr id="4" name="Picture 3" descr="ac-logo.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57728" y="825406"/>
            <a:ext cx="3390900" cy="711200"/>
          </a:xfrm>
          <a:prstGeom prst="rect">
            <a:avLst/>
          </a:prstGeom>
        </p:spPr>
      </p:pic>
    </p:spTree>
    <p:extLst>
      <p:ext uri="{BB962C8B-B14F-4D97-AF65-F5344CB8AC3E}">
        <p14:creationId xmlns:p14="http://schemas.microsoft.com/office/powerpoint/2010/main" val="3644026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Col Key Point w/Subtit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3-column key point slide with subtitles</a:t>
            </a:r>
            <a:endParaRPr lang="en-US" dirty="0"/>
          </a:p>
        </p:txBody>
      </p:sp>
      <p:sp>
        <p:nvSpPr>
          <p:cNvPr id="14" name="Text Placeholder 5"/>
          <p:cNvSpPr>
            <a:spLocks noGrp="1"/>
          </p:cNvSpPr>
          <p:nvPr>
            <p:ph type="body" sz="quarter" idx="15" hasCustomPrompt="1"/>
          </p:nvPr>
        </p:nvSpPr>
        <p:spPr>
          <a:xfrm>
            <a:off x="812882" y="3115732"/>
            <a:ext cx="4673339" cy="4419601"/>
          </a:xfrm>
        </p:spPr>
        <p:txBody>
          <a:bodyPr/>
          <a:lstStyle>
            <a:lvl1pPr>
              <a:spcBef>
                <a:spcPts val="1600"/>
              </a:spcBef>
              <a:defRPr baseline="0"/>
            </a:lvl1pPr>
            <a:lvl3pPr marL="2020367" indent="-457200">
              <a:buFont typeface="Arial"/>
              <a:buChar char="•"/>
              <a:defRPr/>
            </a:lvl3pPr>
            <a:lvl4pPr>
              <a:spcBef>
                <a:spcPts val="1104"/>
              </a:spcBef>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6" name="Text Placeholder 5"/>
          <p:cNvSpPr>
            <a:spLocks noGrp="1"/>
          </p:cNvSpPr>
          <p:nvPr>
            <p:ph type="body" sz="quarter" idx="16" hasCustomPrompt="1"/>
          </p:nvPr>
        </p:nvSpPr>
        <p:spPr>
          <a:xfrm>
            <a:off x="5807945" y="3115732"/>
            <a:ext cx="4644000" cy="4419601"/>
          </a:xfrm>
        </p:spPr>
        <p:txBody>
          <a:bodyPr/>
          <a:lstStyle>
            <a:lvl1pPr>
              <a:spcBef>
                <a:spcPts val="1600"/>
              </a:spcBef>
              <a:defRPr baseline="0"/>
            </a:lvl1pPr>
            <a:lvl3pPr marL="2020367" indent="-457200">
              <a:buFont typeface="Arial"/>
              <a:buChar char="•"/>
              <a:defRPr/>
            </a:lvl3pPr>
            <a:lvl4pPr>
              <a:spcBef>
                <a:spcPts val="1104"/>
              </a:spcBef>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0" name="Text Placeholder 5"/>
          <p:cNvSpPr>
            <a:spLocks noGrp="1"/>
          </p:cNvSpPr>
          <p:nvPr>
            <p:ph type="body" sz="quarter" idx="17" hasCustomPrompt="1"/>
          </p:nvPr>
        </p:nvSpPr>
        <p:spPr>
          <a:xfrm>
            <a:off x="10786183" y="3115732"/>
            <a:ext cx="4673448" cy="4419601"/>
          </a:xfrm>
        </p:spPr>
        <p:txBody>
          <a:bodyPr/>
          <a:lstStyle>
            <a:lvl1pPr>
              <a:spcBef>
                <a:spcPts val="1600"/>
              </a:spcBef>
              <a:defRPr baseline="0"/>
            </a:lvl1pPr>
            <a:lvl3pPr marL="2020367" indent="-457200">
              <a:buFont typeface="Arial"/>
              <a:buChar char="•"/>
              <a:defRPr/>
            </a:lvl3pPr>
            <a:lvl4pPr>
              <a:spcBef>
                <a:spcPts val="1104"/>
              </a:spcBef>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1" name="Text Placeholder 6"/>
          <p:cNvSpPr>
            <a:spLocks noGrp="1"/>
          </p:cNvSpPr>
          <p:nvPr>
            <p:ph type="body" sz="quarter" idx="18" hasCustomPrompt="1"/>
          </p:nvPr>
        </p:nvSpPr>
        <p:spPr>
          <a:xfrm>
            <a:off x="812883" y="2405062"/>
            <a:ext cx="4673338" cy="710671"/>
          </a:xfrm>
        </p:spPr>
        <p:txBody>
          <a:bodyPr/>
          <a:lstStyle>
            <a:lvl1pPr>
              <a:defRPr b="1">
                <a:solidFill>
                  <a:srgbClr val="599A83"/>
                </a:solidFill>
              </a:defRPr>
            </a:lvl1pPr>
          </a:lstStyle>
          <a:p>
            <a:pPr lvl="0"/>
            <a:r>
              <a:rPr lang="en-CA" dirty="0"/>
              <a:t>Subtitle</a:t>
            </a:r>
          </a:p>
        </p:txBody>
      </p:sp>
      <p:sp>
        <p:nvSpPr>
          <p:cNvPr id="12" name="Text Placeholder 6"/>
          <p:cNvSpPr>
            <a:spLocks noGrp="1"/>
          </p:cNvSpPr>
          <p:nvPr>
            <p:ph type="body" sz="quarter" idx="19" hasCustomPrompt="1"/>
          </p:nvPr>
        </p:nvSpPr>
        <p:spPr>
          <a:xfrm>
            <a:off x="5807945" y="2405062"/>
            <a:ext cx="4644000" cy="710671"/>
          </a:xfrm>
        </p:spPr>
        <p:txBody>
          <a:bodyPr/>
          <a:lstStyle>
            <a:lvl1pPr>
              <a:defRPr b="1">
                <a:solidFill>
                  <a:srgbClr val="599A83"/>
                </a:solidFill>
              </a:defRPr>
            </a:lvl1pPr>
          </a:lstStyle>
          <a:p>
            <a:pPr lvl="0"/>
            <a:r>
              <a:rPr lang="en-CA" dirty="0"/>
              <a:t>Subtitle</a:t>
            </a:r>
          </a:p>
        </p:txBody>
      </p:sp>
      <p:sp>
        <p:nvSpPr>
          <p:cNvPr id="13" name="Text Placeholder 6"/>
          <p:cNvSpPr>
            <a:spLocks noGrp="1"/>
          </p:cNvSpPr>
          <p:nvPr>
            <p:ph type="body" sz="quarter" idx="20" hasCustomPrompt="1"/>
          </p:nvPr>
        </p:nvSpPr>
        <p:spPr>
          <a:xfrm>
            <a:off x="10786183" y="2405062"/>
            <a:ext cx="4673338" cy="710671"/>
          </a:xfrm>
        </p:spPr>
        <p:txBody>
          <a:bodyPr/>
          <a:lstStyle>
            <a:lvl1pPr>
              <a:defRPr b="1">
                <a:solidFill>
                  <a:srgbClr val="599A83"/>
                </a:solidFill>
              </a:defRPr>
            </a:lvl1pPr>
          </a:lstStyle>
          <a:p>
            <a:pPr lvl="0"/>
            <a:r>
              <a:rPr lang="en-CA" dirty="0"/>
              <a:t>Subtitle</a:t>
            </a:r>
          </a:p>
        </p:txBody>
      </p:sp>
      <p:pic>
        <p:nvPicPr>
          <p:cNvPr id="15" name="Picture 14"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7" name="Picture 16"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8" name="Slide Number Placeholder 8"/>
          <p:cNvSpPr>
            <a:spLocks noGrp="1"/>
          </p:cNvSpPr>
          <p:nvPr>
            <p:ph type="sldNum" sz="quarter" idx="21"/>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2654566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Point Key Poi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6-column key point slide</a:t>
            </a:r>
            <a:endParaRPr lang="en-US" dirty="0"/>
          </a:p>
        </p:txBody>
      </p:sp>
      <p:sp>
        <p:nvSpPr>
          <p:cNvPr id="14" name="Text Placeholder 5"/>
          <p:cNvSpPr>
            <a:spLocks noGrp="1"/>
          </p:cNvSpPr>
          <p:nvPr>
            <p:ph type="body" sz="quarter" idx="15" hasCustomPrompt="1"/>
          </p:nvPr>
        </p:nvSpPr>
        <p:spPr>
          <a:xfrm>
            <a:off x="812882" y="2404534"/>
            <a:ext cx="4673339" cy="2409137"/>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6" name="Text Placeholder 5"/>
          <p:cNvSpPr>
            <a:spLocks noGrp="1"/>
          </p:cNvSpPr>
          <p:nvPr>
            <p:ph type="body" sz="quarter" idx="16" hasCustomPrompt="1"/>
          </p:nvPr>
        </p:nvSpPr>
        <p:spPr>
          <a:xfrm>
            <a:off x="5807945" y="2404534"/>
            <a:ext cx="4644000" cy="2409137"/>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0" name="Text Placeholder 5"/>
          <p:cNvSpPr>
            <a:spLocks noGrp="1"/>
          </p:cNvSpPr>
          <p:nvPr>
            <p:ph type="body" sz="quarter" idx="17" hasCustomPrompt="1"/>
          </p:nvPr>
        </p:nvSpPr>
        <p:spPr>
          <a:xfrm>
            <a:off x="10786183" y="2404534"/>
            <a:ext cx="4673448" cy="2409137"/>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1" name="Text Placeholder 5"/>
          <p:cNvSpPr>
            <a:spLocks noGrp="1"/>
          </p:cNvSpPr>
          <p:nvPr>
            <p:ph type="body" sz="quarter" idx="18" hasCustomPrompt="1"/>
          </p:nvPr>
        </p:nvSpPr>
        <p:spPr>
          <a:xfrm>
            <a:off x="812882" y="5130801"/>
            <a:ext cx="4673339" cy="2409137"/>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2" name="Text Placeholder 5"/>
          <p:cNvSpPr>
            <a:spLocks noGrp="1"/>
          </p:cNvSpPr>
          <p:nvPr>
            <p:ph type="body" sz="quarter" idx="19" hasCustomPrompt="1"/>
          </p:nvPr>
        </p:nvSpPr>
        <p:spPr>
          <a:xfrm>
            <a:off x="5807945" y="5130801"/>
            <a:ext cx="4644000" cy="2409137"/>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3" name="Text Placeholder 5"/>
          <p:cNvSpPr>
            <a:spLocks noGrp="1"/>
          </p:cNvSpPr>
          <p:nvPr>
            <p:ph type="body" sz="quarter" idx="20" hasCustomPrompt="1"/>
          </p:nvPr>
        </p:nvSpPr>
        <p:spPr>
          <a:xfrm>
            <a:off x="10786183" y="5130801"/>
            <a:ext cx="4673448" cy="2409137"/>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pic>
        <p:nvPicPr>
          <p:cNvPr id="15" name="Picture 14"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7" name="Picture 16"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8" name="Slide Number Placeholder 8"/>
          <p:cNvSpPr>
            <a:spLocks noGrp="1"/>
          </p:cNvSpPr>
          <p:nvPr>
            <p:ph type="sldNum" sz="quarter" idx="21"/>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2000480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Point Key Point w/ Subtit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6-point key point slide with subtitles</a:t>
            </a:r>
            <a:endParaRPr lang="en-US" dirty="0"/>
          </a:p>
        </p:txBody>
      </p:sp>
      <p:sp>
        <p:nvSpPr>
          <p:cNvPr id="14" name="Text Placeholder 5"/>
          <p:cNvSpPr>
            <a:spLocks noGrp="1"/>
          </p:cNvSpPr>
          <p:nvPr>
            <p:ph type="body" sz="quarter" idx="15" hasCustomPrompt="1"/>
          </p:nvPr>
        </p:nvSpPr>
        <p:spPr>
          <a:xfrm>
            <a:off x="812882" y="3115733"/>
            <a:ext cx="4673339" cy="1697938"/>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6" name="Text Placeholder 5"/>
          <p:cNvSpPr>
            <a:spLocks noGrp="1"/>
          </p:cNvSpPr>
          <p:nvPr>
            <p:ph type="body" sz="quarter" idx="16" hasCustomPrompt="1"/>
          </p:nvPr>
        </p:nvSpPr>
        <p:spPr>
          <a:xfrm>
            <a:off x="5807945" y="3115733"/>
            <a:ext cx="4644000" cy="1697938"/>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0" name="Text Placeholder 5"/>
          <p:cNvSpPr>
            <a:spLocks noGrp="1"/>
          </p:cNvSpPr>
          <p:nvPr>
            <p:ph type="body" sz="quarter" idx="17" hasCustomPrompt="1"/>
          </p:nvPr>
        </p:nvSpPr>
        <p:spPr>
          <a:xfrm>
            <a:off x="10786183" y="3115733"/>
            <a:ext cx="4673448" cy="1697938"/>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1" name="Text Placeholder 5"/>
          <p:cNvSpPr>
            <a:spLocks noGrp="1"/>
          </p:cNvSpPr>
          <p:nvPr>
            <p:ph type="body" sz="quarter" idx="18" hasCustomPrompt="1"/>
          </p:nvPr>
        </p:nvSpPr>
        <p:spPr>
          <a:xfrm>
            <a:off x="812882" y="5858406"/>
            <a:ext cx="4673339" cy="1681532"/>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2" name="Text Placeholder 5"/>
          <p:cNvSpPr>
            <a:spLocks noGrp="1"/>
          </p:cNvSpPr>
          <p:nvPr>
            <p:ph type="body" sz="quarter" idx="19" hasCustomPrompt="1"/>
          </p:nvPr>
        </p:nvSpPr>
        <p:spPr>
          <a:xfrm>
            <a:off x="5807945" y="5858406"/>
            <a:ext cx="4644000" cy="1681532"/>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3" name="Text Placeholder 5"/>
          <p:cNvSpPr>
            <a:spLocks noGrp="1"/>
          </p:cNvSpPr>
          <p:nvPr>
            <p:ph type="body" sz="quarter" idx="20" hasCustomPrompt="1"/>
          </p:nvPr>
        </p:nvSpPr>
        <p:spPr>
          <a:xfrm>
            <a:off x="10786183" y="5858406"/>
            <a:ext cx="4673448" cy="1681532"/>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subject</a:t>
            </a:r>
          </a:p>
        </p:txBody>
      </p:sp>
      <p:sp>
        <p:nvSpPr>
          <p:cNvPr id="17" name="Text Placeholder 6"/>
          <p:cNvSpPr>
            <a:spLocks noGrp="1"/>
          </p:cNvSpPr>
          <p:nvPr>
            <p:ph type="body" sz="quarter" idx="21" hasCustomPrompt="1"/>
          </p:nvPr>
        </p:nvSpPr>
        <p:spPr>
          <a:xfrm>
            <a:off x="812883" y="2405062"/>
            <a:ext cx="4673338" cy="710671"/>
          </a:xfrm>
        </p:spPr>
        <p:txBody>
          <a:bodyPr/>
          <a:lstStyle>
            <a:lvl1pPr>
              <a:defRPr b="1">
                <a:solidFill>
                  <a:srgbClr val="599A83"/>
                </a:solidFill>
              </a:defRPr>
            </a:lvl1pPr>
          </a:lstStyle>
          <a:p>
            <a:pPr lvl="0"/>
            <a:r>
              <a:rPr lang="en-CA" dirty="0"/>
              <a:t>Subtitle</a:t>
            </a:r>
          </a:p>
        </p:txBody>
      </p:sp>
      <p:sp>
        <p:nvSpPr>
          <p:cNvPr id="18" name="Text Placeholder 6"/>
          <p:cNvSpPr>
            <a:spLocks noGrp="1"/>
          </p:cNvSpPr>
          <p:nvPr>
            <p:ph type="body" sz="quarter" idx="22" hasCustomPrompt="1"/>
          </p:nvPr>
        </p:nvSpPr>
        <p:spPr>
          <a:xfrm>
            <a:off x="5807945" y="2405062"/>
            <a:ext cx="4644000" cy="710671"/>
          </a:xfrm>
        </p:spPr>
        <p:txBody>
          <a:bodyPr/>
          <a:lstStyle>
            <a:lvl1pPr>
              <a:defRPr b="1">
                <a:solidFill>
                  <a:srgbClr val="599A83"/>
                </a:solidFill>
              </a:defRPr>
            </a:lvl1pPr>
          </a:lstStyle>
          <a:p>
            <a:pPr lvl="0"/>
            <a:r>
              <a:rPr lang="en-CA" dirty="0"/>
              <a:t>Subtitle</a:t>
            </a:r>
          </a:p>
        </p:txBody>
      </p:sp>
      <p:sp>
        <p:nvSpPr>
          <p:cNvPr id="19" name="Text Placeholder 6"/>
          <p:cNvSpPr>
            <a:spLocks noGrp="1"/>
          </p:cNvSpPr>
          <p:nvPr>
            <p:ph type="body" sz="quarter" idx="23" hasCustomPrompt="1"/>
          </p:nvPr>
        </p:nvSpPr>
        <p:spPr>
          <a:xfrm>
            <a:off x="10786183" y="2405062"/>
            <a:ext cx="4673338" cy="710671"/>
          </a:xfrm>
        </p:spPr>
        <p:txBody>
          <a:bodyPr/>
          <a:lstStyle>
            <a:lvl1pPr>
              <a:defRPr b="1">
                <a:solidFill>
                  <a:srgbClr val="599A83"/>
                </a:solidFill>
              </a:defRPr>
            </a:lvl1pPr>
          </a:lstStyle>
          <a:p>
            <a:pPr lvl="0"/>
            <a:r>
              <a:rPr lang="en-CA" dirty="0"/>
              <a:t>Subtitle</a:t>
            </a:r>
          </a:p>
        </p:txBody>
      </p:sp>
      <p:sp>
        <p:nvSpPr>
          <p:cNvPr id="20" name="Text Placeholder 6"/>
          <p:cNvSpPr>
            <a:spLocks noGrp="1"/>
          </p:cNvSpPr>
          <p:nvPr>
            <p:ph type="body" sz="quarter" idx="24" hasCustomPrompt="1"/>
          </p:nvPr>
        </p:nvSpPr>
        <p:spPr>
          <a:xfrm>
            <a:off x="812883" y="5147735"/>
            <a:ext cx="4673338" cy="710671"/>
          </a:xfrm>
        </p:spPr>
        <p:txBody>
          <a:bodyPr/>
          <a:lstStyle>
            <a:lvl1pPr>
              <a:defRPr b="1">
                <a:solidFill>
                  <a:srgbClr val="599A83"/>
                </a:solidFill>
              </a:defRPr>
            </a:lvl1pPr>
          </a:lstStyle>
          <a:p>
            <a:pPr lvl="0"/>
            <a:r>
              <a:rPr lang="en-CA" dirty="0"/>
              <a:t>Subtitle</a:t>
            </a:r>
          </a:p>
        </p:txBody>
      </p:sp>
      <p:sp>
        <p:nvSpPr>
          <p:cNvPr id="21" name="Text Placeholder 6"/>
          <p:cNvSpPr>
            <a:spLocks noGrp="1"/>
          </p:cNvSpPr>
          <p:nvPr>
            <p:ph type="body" sz="quarter" idx="25" hasCustomPrompt="1"/>
          </p:nvPr>
        </p:nvSpPr>
        <p:spPr>
          <a:xfrm>
            <a:off x="5807945" y="5147735"/>
            <a:ext cx="4644000" cy="710671"/>
          </a:xfrm>
        </p:spPr>
        <p:txBody>
          <a:bodyPr/>
          <a:lstStyle>
            <a:lvl1pPr>
              <a:defRPr b="1">
                <a:solidFill>
                  <a:srgbClr val="599A83"/>
                </a:solidFill>
              </a:defRPr>
            </a:lvl1pPr>
          </a:lstStyle>
          <a:p>
            <a:pPr lvl="0"/>
            <a:r>
              <a:rPr lang="en-CA" dirty="0"/>
              <a:t>Subtitle</a:t>
            </a:r>
          </a:p>
        </p:txBody>
      </p:sp>
      <p:sp>
        <p:nvSpPr>
          <p:cNvPr id="22" name="Text Placeholder 6"/>
          <p:cNvSpPr>
            <a:spLocks noGrp="1"/>
          </p:cNvSpPr>
          <p:nvPr>
            <p:ph type="body" sz="quarter" idx="26" hasCustomPrompt="1"/>
          </p:nvPr>
        </p:nvSpPr>
        <p:spPr>
          <a:xfrm>
            <a:off x="10786183" y="5147735"/>
            <a:ext cx="4673338" cy="710671"/>
          </a:xfrm>
        </p:spPr>
        <p:txBody>
          <a:bodyPr/>
          <a:lstStyle>
            <a:lvl1pPr>
              <a:defRPr b="1">
                <a:solidFill>
                  <a:srgbClr val="599A83"/>
                </a:solidFill>
              </a:defRPr>
            </a:lvl1pPr>
          </a:lstStyle>
          <a:p>
            <a:pPr lvl="0"/>
            <a:r>
              <a:rPr lang="en-CA" dirty="0"/>
              <a:t>Subtitle</a:t>
            </a:r>
          </a:p>
        </p:txBody>
      </p:sp>
      <p:pic>
        <p:nvPicPr>
          <p:cNvPr id="23" name="Picture 22"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24" name="Picture 23"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25" name="Slide Number Placeholder 8"/>
          <p:cNvSpPr>
            <a:spLocks noGrp="1"/>
          </p:cNvSpPr>
          <p:nvPr>
            <p:ph type="sldNum" sz="quarter" idx="27"/>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2103638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Col Bulk Content w/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1-column bulk content slide for long content.</a:t>
            </a:r>
            <a:endParaRPr lang="en-US" dirty="0"/>
          </a:p>
        </p:txBody>
      </p:sp>
      <p:sp>
        <p:nvSpPr>
          <p:cNvPr id="12" name="Text Placeholder 5"/>
          <p:cNvSpPr>
            <a:spLocks noGrp="1"/>
          </p:cNvSpPr>
          <p:nvPr>
            <p:ph type="body" sz="quarter" idx="15" hasCustomPrompt="1"/>
          </p:nvPr>
        </p:nvSpPr>
        <p:spPr>
          <a:xfrm>
            <a:off x="812882" y="2404534"/>
            <a:ext cx="11615780" cy="5130800"/>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solidFill>
                  <a:srgbClr val="599A83"/>
                </a:solidFill>
              </a:defRPr>
            </a:lvl4pPr>
          </a:lstStyle>
          <a:p>
            <a:pPr lvl="0"/>
            <a:r>
              <a:rPr lang="en-CA" dirty="0"/>
              <a:t>Click to edit content. Use this slide only for presentations that are being sent our for ample reading – never when using this as supporting slides for a stand-up presentation. Bullets are available for hierarchy.</a:t>
            </a:r>
          </a:p>
          <a:p>
            <a:pPr lvl="1"/>
            <a:r>
              <a:rPr lang="en-CA" dirty="0"/>
              <a:t>Second level</a:t>
            </a:r>
          </a:p>
          <a:p>
            <a:pPr lvl="2"/>
            <a:r>
              <a:rPr lang="en-CA" dirty="0"/>
              <a:t>Third level</a:t>
            </a:r>
          </a:p>
          <a:p>
            <a:pPr lvl="3"/>
            <a:r>
              <a:rPr lang="en-CA" dirty="0"/>
              <a:t>Fourth level</a:t>
            </a:r>
          </a:p>
        </p:txBody>
      </p:sp>
      <p:sp>
        <p:nvSpPr>
          <p:cNvPr id="11" name="Text Placeholder 9"/>
          <p:cNvSpPr>
            <a:spLocks noGrp="1"/>
          </p:cNvSpPr>
          <p:nvPr>
            <p:ph type="body" sz="quarter" idx="14" hasCustomPrompt="1"/>
          </p:nvPr>
        </p:nvSpPr>
        <p:spPr>
          <a:xfrm>
            <a:off x="13104841" y="735011"/>
            <a:ext cx="2339868" cy="6800322"/>
          </a:xfrm>
        </p:spPr>
        <p:txBody>
          <a:bodyPr/>
          <a:lstStyle>
            <a:lvl1pPr>
              <a:spcBef>
                <a:spcPts val="1700"/>
              </a:spcBef>
              <a:defRPr sz="2100">
                <a:solidFill>
                  <a:srgbClr val="599A83"/>
                </a:solidFill>
              </a:defRPr>
            </a:lvl1pPr>
          </a:lstStyle>
          <a:p>
            <a:pPr lvl="0"/>
            <a:r>
              <a:rPr lang="en-CA" dirty="0"/>
              <a:t>An optional annotation or extra information text box</a:t>
            </a:r>
            <a:endParaRPr lang="en-US" dirty="0"/>
          </a:p>
        </p:txBody>
      </p:sp>
      <p:pic>
        <p:nvPicPr>
          <p:cNvPr id="13" name="Picture 12"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4" name="Picture 13"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5"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155051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Col Bulk Content, No Title">
    <p:bg>
      <p:bgPr>
        <a:solidFill>
          <a:schemeClr val="bg1"/>
        </a:solidFill>
        <a:effectLst/>
      </p:bgPr>
    </p:bg>
    <p:spTree>
      <p:nvGrpSpPr>
        <p:cNvPr id="1" name=""/>
        <p:cNvGrpSpPr/>
        <p:nvPr/>
      </p:nvGrpSpPr>
      <p:grpSpPr>
        <a:xfrm>
          <a:off x="0" y="0"/>
          <a:ext cx="0" cy="0"/>
          <a:chOff x="0" y="0"/>
          <a:chExt cx="0" cy="0"/>
        </a:xfrm>
      </p:grpSpPr>
      <p:sp>
        <p:nvSpPr>
          <p:cNvPr id="11" name="Text Placeholder 5"/>
          <p:cNvSpPr>
            <a:spLocks noGrp="1"/>
          </p:cNvSpPr>
          <p:nvPr>
            <p:ph type="body" sz="quarter" idx="15" hasCustomPrompt="1"/>
          </p:nvPr>
        </p:nvSpPr>
        <p:spPr>
          <a:xfrm>
            <a:off x="812882" y="660398"/>
            <a:ext cx="11615780" cy="6874936"/>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solidFill>
                  <a:srgbClr val="599A83"/>
                </a:solidFill>
              </a:defRPr>
            </a:lvl4pPr>
          </a:lstStyle>
          <a:p>
            <a:pPr lvl="0"/>
            <a:r>
              <a:rPr lang="en-CA" dirty="0"/>
              <a:t>This is a 1-column bulk content slide without a title. Click to edit content. Use this slide only for presentations that are being sent our for ample reading – never when using this as supporting slides for a stand-up presentation. Bullets are available for hierarchy.</a:t>
            </a:r>
          </a:p>
          <a:p>
            <a:pPr lvl="1"/>
            <a:r>
              <a:rPr lang="en-CA" dirty="0"/>
              <a:t>Second level</a:t>
            </a:r>
          </a:p>
          <a:p>
            <a:pPr lvl="2"/>
            <a:r>
              <a:rPr lang="en-CA" dirty="0"/>
              <a:t>Third level</a:t>
            </a:r>
          </a:p>
          <a:p>
            <a:pPr lvl="3"/>
            <a:r>
              <a:rPr lang="en-CA" dirty="0"/>
              <a:t>Fourth level</a:t>
            </a:r>
          </a:p>
        </p:txBody>
      </p:sp>
      <p:sp>
        <p:nvSpPr>
          <p:cNvPr id="13" name="Text Placeholder 9"/>
          <p:cNvSpPr>
            <a:spLocks noGrp="1"/>
          </p:cNvSpPr>
          <p:nvPr>
            <p:ph type="body" sz="quarter" idx="14" hasCustomPrompt="1"/>
          </p:nvPr>
        </p:nvSpPr>
        <p:spPr>
          <a:xfrm>
            <a:off x="13104841" y="735011"/>
            <a:ext cx="2339868" cy="6800322"/>
          </a:xfrm>
        </p:spPr>
        <p:txBody>
          <a:bodyPr/>
          <a:lstStyle>
            <a:lvl1pPr>
              <a:spcBef>
                <a:spcPts val="1700"/>
              </a:spcBef>
              <a:defRPr sz="2100">
                <a:solidFill>
                  <a:srgbClr val="599A83"/>
                </a:solidFill>
              </a:defRPr>
            </a:lvl1pPr>
          </a:lstStyle>
          <a:p>
            <a:pPr lvl="0"/>
            <a:r>
              <a:rPr lang="en-CA" dirty="0"/>
              <a:t>An optional annotation or extra information text box</a:t>
            </a:r>
            <a:endParaRPr lang="en-US" dirty="0"/>
          </a:p>
        </p:txBody>
      </p:sp>
      <p:pic>
        <p:nvPicPr>
          <p:cNvPr id="14" name="Picture 13"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5" name="Picture 14"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6"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1977319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Col Bulk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2-column bulk content slide for long content.</a:t>
            </a:r>
            <a:endParaRPr lang="en-US" dirty="0"/>
          </a:p>
        </p:txBody>
      </p:sp>
      <p:sp>
        <p:nvSpPr>
          <p:cNvPr id="12" name="Text Placeholder 5"/>
          <p:cNvSpPr>
            <a:spLocks noGrp="1"/>
          </p:cNvSpPr>
          <p:nvPr>
            <p:ph type="body" sz="quarter" idx="15" hasCustomPrompt="1"/>
          </p:nvPr>
        </p:nvSpPr>
        <p:spPr>
          <a:xfrm>
            <a:off x="812882" y="3115732"/>
            <a:ext cx="7162458" cy="4419601"/>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our for ample reading – never when using this as supporting slides for a stand-up presentation. Bullets are available for hierarchy.</a:t>
            </a:r>
          </a:p>
          <a:p>
            <a:pPr lvl="1"/>
            <a:r>
              <a:rPr lang="en-CA" dirty="0"/>
              <a:t>Second level</a:t>
            </a:r>
          </a:p>
          <a:p>
            <a:pPr lvl="2"/>
            <a:r>
              <a:rPr lang="en-CA" dirty="0"/>
              <a:t>Third level</a:t>
            </a:r>
          </a:p>
          <a:p>
            <a:pPr lvl="3"/>
            <a:r>
              <a:rPr lang="en-CA" dirty="0"/>
              <a:t>Fourth level</a:t>
            </a:r>
          </a:p>
        </p:txBody>
      </p:sp>
      <p:sp>
        <p:nvSpPr>
          <p:cNvPr id="14" name="Text Placeholder 5"/>
          <p:cNvSpPr>
            <a:spLocks noGrp="1"/>
          </p:cNvSpPr>
          <p:nvPr>
            <p:ph type="body" sz="quarter" idx="18" hasCustomPrompt="1"/>
          </p:nvPr>
        </p:nvSpPr>
        <p:spPr>
          <a:xfrm>
            <a:off x="8297169" y="3115732"/>
            <a:ext cx="7147539" cy="4419601"/>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our for ample reading – never when using this as supporting slides for a stand-up presentation. Bullets are available for hierarchy.</a:t>
            </a:r>
          </a:p>
          <a:p>
            <a:pPr lvl="1"/>
            <a:r>
              <a:rPr lang="en-CA" dirty="0"/>
              <a:t>Second level</a:t>
            </a:r>
          </a:p>
          <a:p>
            <a:pPr lvl="2"/>
            <a:r>
              <a:rPr lang="en-CA" dirty="0"/>
              <a:t>Third level</a:t>
            </a:r>
          </a:p>
          <a:p>
            <a:pPr lvl="3"/>
            <a:r>
              <a:rPr lang="en-CA" dirty="0"/>
              <a:t>Fourth level</a:t>
            </a:r>
          </a:p>
        </p:txBody>
      </p:sp>
      <p:sp>
        <p:nvSpPr>
          <p:cNvPr id="15" name="Text Placeholder 6"/>
          <p:cNvSpPr>
            <a:spLocks noGrp="1"/>
          </p:cNvSpPr>
          <p:nvPr>
            <p:ph type="body" sz="quarter" idx="21" hasCustomPrompt="1"/>
          </p:nvPr>
        </p:nvSpPr>
        <p:spPr>
          <a:xfrm>
            <a:off x="812882" y="2405062"/>
            <a:ext cx="7162457" cy="710671"/>
          </a:xfrm>
        </p:spPr>
        <p:txBody>
          <a:bodyPr/>
          <a:lstStyle>
            <a:lvl1pPr>
              <a:defRPr sz="2100" b="1" baseline="0">
                <a:solidFill>
                  <a:srgbClr val="599A83"/>
                </a:solidFill>
              </a:defRPr>
            </a:lvl1pPr>
          </a:lstStyle>
          <a:p>
            <a:pPr lvl="0"/>
            <a:r>
              <a:rPr lang="en-CA" dirty="0"/>
              <a:t>Bulk content columns always have subtitles</a:t>
            </a:r>
          </a:p>
        </p:txBody>
      </p:sp>
      <p:sp>
        <p:nvSpPr>
          <p:cNvPr id="16" name="Text Placeholder 6"/>
          <p:cNvSpPr>
            <a:spLocks noGrp="1"/>
          </p:cNvSpPr>
          <p:nvPr>
            <p:ph type="body" sz="quarter" idx="22" hasCustomPrompt="1"/>
          </p:nvPr>
        </p:nvSpPr>
        <p:spPr>
          <a:xfrm>
            <a:off x="8297168" y="2405062"/>
            <a:ext cx="7147539" cy="710671"/>
          </a:xfrm>
        </p:spPr>
        <p:txBody>
          <a:bodyPr/>
          <a:lstStyle>
            <a:lvl1pPr>
              <a:defRPr sz="2100" b="1">
                <a:solidFill>
                  <a:srgbClr val="599A83"/>
                </a:solidFill>
              </a:defRPr>
            </a:lvl1pPr>
          </a:lstStyle>
          <a:p>
            <a:pPr lvl="0"/>
            <a:r>
              <a:rPr lang="en-CA" dirty="0"/>
              <a:t>Bulk content columns always have subtitles</a:t>
            </a:r>
          </a:p>
        </p:txBody>
      </p:sp>
      <p:pic>
        <p:nvPicPr>
          <p:cNvPr id="17" name="Picture 16"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8" name="Picture 17"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9"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2927741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Col Bulk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3-column bulk content slide for long content.</a:t>
            </a:r>
            <a:endParaRPr lang="en-US" dirty="0"/>
          </a:p>
        </p:txBody>
      </p:sp>
      <p:sp>
        <p:nvSpPr>
          <p:cNvPr id="12" name="Text Placeholder 5"/>
          <p:cNvSpPr>
            <a:spLocks noGrp="1"/>
          </p:cNvSpPr>
          <p:nvPr>
            <p:ph type="body" sz="quarter" idx="15" hasCustomPrompt="1"/>
          </p:nvPr>
        </p:nvSpPr>
        <p:spPr>
          <a:xfrm>
            <a:off x="812882" y="3115732"/>
            <a:ext cx="4673339" cy="4419601"/>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our for ample reading – never when using this as supporting slides for a stand-up presentation. Bullets are available for hierarchy.</a:t>
            </a:r>
          </a:p>
          <a:p>
            <a:pPr lvl="1"/>
            <a:r>
              <a:rPr lang="en-CA" dirty="0"/>
              <a:t>Second level</a:t>
            </a:r>
          </a:p>
          <a:p>
            <a:pPr lvl="2"/>
            <a:r>
              <a:rPr lang="en-CA" dirty="0"/>
              <a:t>Third level</a:t>
            </a:r>
          </a:p>
          <a:p>
            <a:pPr lvl="3"/>
            <a:r>
              <a:rPr lang="en-CA" dirty="0"/>
              <a:t>Fourth level</a:t>
            </a:r>
          </a:p>
        </p:txBody>
      </p:sp>
      <p:sp>
        <p:nvSpPr>
          <p:cNvPr id="14" name="Text Placeholder 5"/>
          <p:cNvSpPr>
            <a:spLocks noGrp="1"/>
          </p:cNvSpPr>
          <p:nvPr>
            <p:ph type="body" sz="quarter" idx="18" hasCustomPrompt="1"/>
          </p:nvPr>
        </p:nvSpPr>
        <p:spPr>
          <a:xfrm>
            <a:off x="10786183" y="3115732"/>
            <a:ext cx="4658525" cy="4419601"/>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our for ample reading – never when using this as supporting slides for a stand-up presentation. Bullets are available for hierarchy.</a:t>
            </a:r>
          </a:p>
          <a:p>
            <a:pPr lvl="1"/>
            <a:r>
              <a:rPr lang="en-CA" dirty="0"/>
              <a:t>Second level</a:t>
            </a:r>
          </a:p>
          <a:p>
            <a:pPr lvl="2"/>
            <a:r>
              <a:rPr lang="en-CA" dirty="0"/>
              <a:t>Third level</a:t>
            </a:r>
          </a:p>
          <a:p>
            <a:pPr lvl="3"/>
            <a:r>
              <a:rPr lang="en-CA" dirty="0"/>
              <a:t>Fourth level</a:t>
            </a:r>
          </a:p>
        </p:txBody>
      </p:sp>
      <p:sp>
        <p:nvSpPr>
          <p:cNvPr id="15" name="Text Placeholder 6"/>
          <p:cNvSpPr>
            <a:spLocks noGrp="1"/>
          </p:cNvSpPr>
          <p:nvPr>
            <p:ph type="body" sz="quarter" idx="21" hasCustomPrompt="1"/>
          </p:nvPr>
        </p:nvSpPr>
        <p:spPr>
          <a:xfrm>
            <a:off x="812883" y="2405062"/>
            <a:ext cx="4673338" cy="710671"/>
          </a:xfrm>
        </p:spPr>
        <p:txBody>
          <a:bodyPr/>
          <a:lstStyle>
            <a:lvl1pPr>
              <a:defRPr sz="2100" b="1" baseline="0">
                <a:solidFill>
                  <a:srgbClr val="599A83"/>
                </a:solidFill>
              </a:defRPr>
            </a:lvl1pPr>
          </a:lstStyle>
          <a:p>
            <a:pPr lvl="0"/>
            <a:r>
              <a:rPr lang="en-CA" dirty="0"/>
              <a:t>Bulk content columns always have subtitles</a:t>
            </a:r>
          </a:p>
        </p:txBody>
      </p:sp>
      <p:sp>
        <p:nvSpPr>
          <p:cNvPr id="16" name="Text Placeholder 6"/>
          <p:cNvSpPr>
            <a:spLocks noGrp="1"/>
          </p:cNvSpPr>
          <p:nvPr>
            <p:ph type="body" sz="quarter" idx="22" hasCustomPrompt="1"/>
          </p:nvPr>
        </p:nvSpPr>
        <p:spPr>
          <a:xfrm>
            <a:off x="10786182" y="2405062"/>
            <a:ext cx="4658525" cy="710671"/>
          </a:xfrm>
        </p:spPr>
        <p:txBody>
          <a:bodyPr/>
          <a:lstStyle>
            <a:lvl1pPr>
              <a:defRPr sz="2100" b="1">
                <a:solidFill>
                  <a:srgbClr val="599A83"/>
                </a:solidFill>
              </a:defRPr>
            </a:lvl1pPr>
          </a:lstStyle>
          <a:p>
            <a:pPr lvl="0"/>
            <a:r>
              <a:rPr lang="en-CA" dirty="0"/>
              <a:t>Bulk content columns always have subtitles</a:t>
            </a:r>
          </a:p>
        </p:txBody>
      </p:sp>
      <p:sp>
        <p:nvSpPr>
          <p:cNvPr id="17" name="Text Placeholder 5"/>
          <p:cNvSpPr>
            <a:spLocks noGrp="1"/>
          </p:cNvSpPr>
          <p:nvPr>
            <p:ph type="body" sz="quarter" idx="24" hasCustomPrompt="1"/>
          </p:nvPr>
        </p:nvSpPr>
        <p:spPr>
          <a:xfrm>
            <a:off x="5807947" y="3115732"/>
            <a:ext cx="4643998" cy="4419601"/>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our for ample reading – never when using this as supporting slides for a stand-up presentation. Bullets are available for hierarchy.</a:t>
            </a:r>
          </a:p>
          <a:p>
            <a:pPr lvl="1"/>
            <a:r>
              <a:rPr lang="en-CA" dirty="0"/>
              <a:t>Second level</a:t>
            </a:r>
          </a:p>
          <a:p>
            <a:pPr lvl="2"/>
            <a:r>
              <a:rPr lang="en-CA" dirty="0"/>
              <a:t>Third level</a:t>
            </a:r>
          </a:p>
          <a:p>
            <a:pPr lvl="3"/>
            <a:r>
              <a:rPr lang="en-CA" dirty="0"/>
              <a:t>Fourth level</a:t>
            </a:r>
          </a:p>
        </p:txBody>
      </p:sp>
      <p:sp>
        <p:nvSpPr>
          <p:cNvPr id="18" name="Text Placeholder 6"/>
          <p:cNvSpPr>
            <a:spLocks noGrp="1"/>
          </p:cNvSpPr>
          <p:nvPr>
            <p:ph type="body" sz="quarter" idx="25" hasCustomPrompt="1"/>
          </p:nvPr>
        </p:nvSpPr>
        <p:spPr>
          <a:xfrm>
            <a:off x="5807946" y="2405062"/>
            <a:ext cx="4643998" cy="710671"/>
          </a:xfrm>
        </p:spPr>
        <p:txBody>
          <a:bodyPr/>
          <a:lstStyle>
            <a:lvl1pPr>
              <a:defRPr sz="2100" b="1">
                <a:solidFill>
                  <a:srgbClr val="599A83"/>
                </a:solidFill>
              </a:defRPr>
            </a:lvl1pPr>
          </a:lstStyle>
          <a:p>
            <a:pPr lvl="0"/>
            <a:r>
              <a:rPr lang="en-CA" dirty="0"/>
              <a:t>Bulk content columns always have subtitles</a:t>
            </a:r>
          </a:p>
        </p:txBody>
      </p:sp>
      <p:pic>
        <p:nvPicPr>
          <p:cNvPr id="19" name="Picture 18"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20" name="Picture 19"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21"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3383127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Point Bulk Content">
    <p:bg>
      <p:bgPr>
        <a:solidFill>
          <a:schemeClr val="bg1"/>
        </a:solidFill>
        <a:effectLst/>
      </p:bgPr>
    </p:bg>
    <p:spTree>
      <p:nvGrpSpPr>
        <p:cNvPr id="1" name=""/>
        <p:cNvGrpSpPr/>
        <p:nvPr/>
      </p:nvGrpSpPr>
      <p:grpSpPr>
        <a:xfrm>
          <a:off x="0" y="0"/>
          <a:ext cx="0" cy="0"/>
          <a:chOff x="0" y="0"/>
          <a:chExt cx="0" cy="0"/>
        </a:xfrm>
      </p:grpSpPr>
      <p:sp>
        <p:nvSpPr>
          <p:cNvPr id="27" name="Text Placeholder 5"/>
          <p:cNvSpPr>
            <a:spLocks noGrp="1"/>
          </p:cNvSpPr>
          <p:nvPr>
            <p:ph type="body" sz="quarter" idx="30" hasCustomPrompt="1"/>
          </p:nvPr>
        </p:nvSpPr>
        <p:spPr>
          <a:xfrm>
            <a:off x="812882" y="5858405"/>
            <a:ext cx="4673339" cy="1697939"/>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out for ample reading – never when using this as supporting slides for a stand-up presentation. </a:t>
            </a:r>
          </a:p>
        </p:txBody>
      </p:sp>
      <p:sp>
        <p:nvSpPr>
          <p:cNvPr id="28" name="Text Placeholder 5"/>
          <p:cNvSpPr>
            <a:spLocks noGrp="1"/>
          </p:cNvSpPr>
          <p:nvPr>
            <p:ph type="body" sz="quarter" idx="31" hasCustomPrompt="1"/>
          </p:nvPr>
        </p:nvSpPr>
        <p:spPr>
          <a:xfrm>
            <a:off x="10786183" y="5858405"/>
            <a:ext cx="4658525" cy="1697939"/>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out for ample reading – never when using this as supporting slides for a stand-up presentation. </a:t>
            </a:r>
          </a:p>
        </p:txBody>
      </p:sp>
      <p:sp>
        <p:nvSpPr>
          <p:cNvPr id="29" name="Text Placeholder 6"/>
          <p:cNvSpPr>
            <a:spLocks noGrp="1"/>
          </p:cNvSpPr>
          <p:nvPr>
            <p:ph type="body" sz="quarter" idx="32" hasCustomPrompt="1"/>
          </p:nvPr>
        </p:nvSpPr>
        <p:spPr>
          <a:xfrm>
            <a:off x="812883" y="5147735"/>
            <a:ext cx="4673338" cy="710671"/>
          </a:xfrm>
        </p:spPr>
        <p:txBody>
          <a:bodyPr/>
          <a:lstStyle>
            <a:lvl1pPr>
              <a:defRPr sz="2100" b="1" baseline="0">
                <a:solidFill>
                  <a:srgbClr val="599A83"/>
                </a:solidFill>
              </a:defRPr>
            </a:lvl1pPr>
          </a:lstStyle>
          <a:p>
            <a:pPr lvl="0"/>
            <a:r>
              <a:rPr lang="en-CA" dirty="0"/>
              <a:t>Bulk content columns always have subtitles</a:t>
            </a:r>
          </a:p>
        </p:txBody>
      </p:sp>
      <p:sp>
        <p:nvSpPr>
          <p:cNvPr id="30" name="Text Placeholder 6"/>
          <p:cNvSpPr>
            <a:spLocks noGrp="1"/>
          </p:cNvSpPr>
          <p:nvPr>
            <p:ph type="body" sz="quarter" idx="33" hasCustomPrompt="1"/>
          </p:nvPr>
        </p:nvSpPr>
        <p:spPr>
          <a:xfrm>
            <a:off x="10786182" y="5147735"/>
            <a:ext cx="4658525" cy="710671"/>
          </a:xfrm>
        </p:spPr>
        <p:txBody>
          <a:bodyPr/>
          <a:lstStyle>
            <a:lvl1pPr>
              <a:defRPr sz="2100" b="1">
                <a:solidFill>
                  <a:srgbClr val="599A83"/>
                </a:solidFill>
              </a:defRPr>
            </a:lvl1pPr>
          </a:lstStyle>
          <a:p>
            <a:pPr lvl="0"/>
            <a:r>
              <a:rPr lang="en-CA" dirty="0"/>
              <a:t>Bulk content columns always have subtitles</a:t>
            </a:r>
          </a:p>
        </p:txBody>
      </p:sp>
      <p:sp>
        <p:nvSpPr>
          <p:cNvPr id="31" name="Text Placeholder 5"/>
          <p:cNvSpPr>
            <a:spLocks noGrp="1"/>
          </p:cNvSpPr>
          <p:nvPr>
            <p:ph type="body" sz="quarter" idx="34" hasCustomPrompt="1"/>
          </p:nvPr>
        </p:nvSpPr>
        <p:spPr>
          <a:xfrm>
            <a:off x="5807947" y="5858405"/>
            <a:ext cx="4643998" cy="1697939"/>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out for ample reading – never when using this as supporting slides for a stand-up presentation. </a:t>
            </a:r>
          </a:p>
        </p:txBody>
      </p:sp>
      <p:sp>
        <p:nvSpPr>
          <p:cNvPr id="32" name="Text Placeholder 6"/>
          <p:cNvSpPr>
            <a:spLocks noGrp="1"/>
          </p:cNvSpPr>
          <p:nvPr>
            <p:ph type="body" sz="quarter" idx="35" hasCustomPrompt="1"/>
          </p:nvPr>
        </p:nvSpPr>
        <p:spPr>
          <a:xfrm>
            <a:off x="5807946" y="5147735"/>
            <a:ext cx="4643998" cy="710671"/>
          </a:xfrm>
        </p:spPr>
        <p:txBody>
          <a:bodyPr/>
          <a:lstStyle>
            <a:lvl1pPr>
              <a:defRPr sz="2100" b="1">
                <a:solidFill>
                  <a:srgbClr val="599A83"/>
                </a:solidFill>
              </a:defRPr>
            </a:lvl1pPr>
          </a:lstStyle>
          <a:p>
            <a:pPr lvl="0"/>
            <a:r>
              <a:rPr lang="en-CA" dirty="0"/>
              <a:t>Bulk content columns always have subtitles</a:t>
            </a:r>
          </a:p>
        </p:txBody>
      </p:sp>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6-point bulk content slide for long content.</a:t>
            </a:r>
            <a:endParaRPr lang="en-US" dirty="0"/>
          </a:p>
        </p:txBody>
      </p:sp>
      <p:sp>
        <p:nvSpPr>
          <p:cNvPr id="12" name="Text Placeholder 5"/>
          <p:cNvSpPr>
            <a:spLocks noGrp="1"/>
          </p:cNvSpPr>
          <p:nvPr>
            <p:ph type="body" sz="quarter" idx="15" hasCustomPrompt="1"/>
          </p:nvPr>
        </p:nvSpPr>
        <p:spPr>
          <a:xfrm>
            <a:off x="812882" y="3115732"/>
            <a:ext cx="4673339" cy="1697939"/>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out for ample reading – never when using this as supporting slides for a stand-up presentation. </a:t>
            </a:r>
          </a:p>
        </p:txBody>
      </p:sp>
      <p:sp>
        <p:nvSpPr>
          <p:cNvPr id="14" name="Text Placeholder 5"/>
          <p:cNvSpPr>
            <a:spLocks noGrp="1"/>
          </p:cNvSpPr>
          <p:nvPr>
            <p:ph type="body" sz="quarter" idx="18" hasCustomPrompt="1"/>
          </p:nvPr>
        </p:nvSpPr>
        <p:spPr>
          <a:xfrm>
            <a:off x="10786183" y="3115732"/>
            <a:ext cx="4658525" cy="1697939"/>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out for ample reading – never when using this as supporting slides for a stand-up presentation. </a:t>
            </a:r>
          </a:p>
        </p:txBody>
      </p:sp>
      <p:sp>
        <p:nvSpPr>
          <p:cNvPr id="15" name="Text Placeholder 6"/>
          <p:cNvSpPr>
            <a:spLocks noGrp="1"/>
          </p:cNvSpPr>
          <p:nvPr>
            <p:ph type="body" sz="quarter" idx="21" hasCustomPrompt="1"/>
          </p:nvPr>
        </p:nvSpPr>
        <p:spPr>
          <a:xfrm>
            <a:off x="812883" y="2405062"/>
            <a:ext cx="4673338" cy="710671"/>
          </a:xfrm>
        </p:spPr>
        <p:txBody>
          <a:bodyPr/>
          <a:lstStyle>
            <a:lvl1pPr>
              <a:defRPr sz="2100" b="1" baseline="0">
                <a:solidFill>
                  <a:srgbClr val="599A83"/>
                </a:solidFill>
              </a:defRPr>
            </a:lvl1pPr>
          </a:lstStyle>
          <a:p>
            <a:pPr lvl="0"/>
            <a:r>
              <a:rPr lang="en-CA" dirty="0"/>
              <a:t>Bulk content columns always have subtitles</a:t>
            </a:r>
          </a:p>
        </p:txBody>
      </p:sp>
      <p:sp>
        <p:nvSpPr>
          <p:cNvPr id="16" name="Text Placeholder 6"/>
          <p:cNvSpPr>
            <a:spLocks noGrp="1"/>
          </p:cNvSpPr>
          <p:nvPr>
            <p:ph type="body" sz="quarter" idx="22" hasCustomPrompt="1"/>
          </p:nvPr>
        </p:nvSpPr>
        <p:spPr>
          <a:xfrm>
            <a:off x="10786182" y="2405062"/>
            <a:ext cx="4658525" cy="710671"/>
          </a:xfrm>
        </p:spPr>
        <p:txBody>
          <a:bodyPr/>
          <a:lstStyle>
            <a:lvl1pPr>
              <a:defRPr sz="2100" b="1">
                <a:solidFill>
                  <a:srgbClr val="599A83"/>
                </a:solidFill>
              </a:defRPr>
            </a:lvl1pPr>
          </a:lstStyle>
          <a:p>
            <a:pPr lvl="0"/>
            <a:r>
              <a:rPr lang="en-CA" dirty="0"/>
              <a:t>Bulk content columns always have subtitles</a:t>
            </a:r>
          </a:p>
        </p:txBody>
      </p:sp>
      <p:sp>
        <p:nvSpPr>
          <p:cNvPr id="17" name="Text Placeholder 5"/>
          <p:cNvSpPr>
            <a:spLocks noGrp="1"/>
          </p:cNvSpPr>
          <p:nvPr>
            <p:ph type="body" sz="quarter" idx="24" hasCustomPrompt="1"/>
          </p:nvPr>
        </p:nvSpPr>
        <p:spPr>
          <a:xfrm>
            <a:off x="5807947" y="3115732"/>
            <a:ext cx="4643998" cy="1697939"/>
          </a:xfrm>
        </p:spPr>
        <p:txBody>
          <a:bodyPr/>
          <a:lstStyle>
            <a:lvl1pPr>
              <a:spcBef>
                <a:spcPts val="1704"/>
              </a:spcBef>
              <a:defRPr sz="2100" baseline="0"/>
            </a:lvl1pPr>
            <a:lvl2pPr>
              <a:defRPr sz="2100"/>
            </a:lvl2pPr>
            <a:lvl3pPr marL="2020367" indent="-457200">
              <a:buFont typeface="Arial"/>
              <a:buChar char="•"/>
              <a:defRPr sz="2100"/>
            </a:lvl3pPr>
            <a:lvl4pPr>
              <a:spcBef>
                <a:spcPts val="900"/>
              </a:spcBef>
              <a:defRPr sz="1600"/>
            </a:lvl4pPr>
          </a:lstStyle>
          <a:p>
            <a:pPr lvl="0"/>
            <a:r>
              <a:rPr lang="en-CA" dirty="0"/>
              <a:t>Click to edit content. Use this slide only for presentations that are being sent out for ample reading – never when using this as supporting slides for a stand-up presentation. </a:t>
            </a:r>
          </a:p>
        </p:txBody>
      </p:sp>
      <p:sp>
        <p:nvSpPr>
          <p:cNvPr id="18" name="Text Placeholder 6"/>
          <p:cNvSpPr>
            <a:spLocks noGrp="1"/>
          </p:cNvSpPr>
          <p:nvPr>
            <p:ph type="body" sz="quarter" idx="25" hasCustomPrompt="1"/>
          </p:nvPr>
        </p:nvSpPr>
        <p:spPr>
          <a:xfrm>
            <a:off x="5807946" y="2405062"/>
            <a:ext cx="4643998" cy="710671"/>
          </a:xfrm>
        </p:spPr>
        <p:txBody>
          <a:bodyPr/>
          <a:lstStyle>
            <a:lvl1pPr>
              <a:defRPr sz="2100" b="1">
                <a:solidFill>
                  <a:srgbClr val="599A83"/>
                </a:solidFill>
              </a:defRPr>
            </a:lvl1pPr>
          </a:lstStyle>
          <a:p>
            <a:pPr lvl="0"/>
            <a:r>
              <a:rPr lang="en-CA" dirty="0"/>
              <a:t>Bulk content columns always have subtitles</a:t>
            </a:r>
          </a:p>
        </p:txBody>
      </p:sp>
      <p:pic>
        <p:nvPicPr>
          <p:cNvPr id="33" name="Picture 32"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34" name="Picture 33"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35"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29793717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ey Numbers Large">
    <p:bg>
      <p:bgPr>
        <a:solidFill>
          <a:schemeClr val="bg1"/>
        </a:solidFill>
        <a:effectLst/>
      </p:bgPr>
    </p:bg>
    <p:spTree>
      <p:nvGrpSpPr>
        <p:cNvPr id="1" name=""/>
        <p:cNvGrpSpPr/>
        <p:nvPr/>
      </p:nvGrpSpPr>
      <p:grpSpPr>
        <a:xfrm>
          <a:off x="0" y="0"/>
          <a:ext cx="0" cy="0"/>
          <a:chOff x="0" y="0"/>
          <a:chExt cx="0" cy="0"/>
        </a:xfrm>
      </p:grpSpPr>
      <p:sp>
        <p:nvSpPr>
          <p:cNvPr id="27" name="Text Placeholder 5"/>
          <p:cNvSpPr>
            <a:spLocks noGrp="1"/>
          </p:cNvSpPr>
          <p:nvPr>
            <p:ph type="body" sz="quarter" idx="18" hasCustomPrompt="1"/>
          </p:nvPr>
        </p:nvSpPr>
        <p:spPr>
          <a:xfrm>
            <a:off x="812882" y="3860800"/>
            <a:ext cx="4673339" cy="3679138"/>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the figure above.</a:t>
            </a:r>
          </a:p>
        </p:txBody>
      </p:sp>
      <p:sp>
        <p:nvSpPr>
          <p:cNvPr id="23" name="Text Placeholder 5"/>
          <p:cNvSpPr>
            <a:spLocks noGrp="1"/>
          </p:cNvSpPr>
          <p:nvPr>
            <p:ph type="body" sz="quarter" idx="19" hasCustomPrompt="1"/>
          </p:nvPr>
        </p:nvSpPr>
        <p:spPr>
          <a:xfrm>
            <a:off x="5807945" y="3860800"/>
            <a:ext cx="4644000" cy="3679138"/>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the figure above.</a:t>
            </a:r>
          </a:p>
        </p:txBody>
      </p:sp>
      <p:sp>
        <p:nvSpPr>
          <p:cNvPr id="26" name="Text Placeholder 5"/>
          <p:cNvSpPr>
            <a:spLocks noGrp="1"/>
          </p:cNvSpPr>
          <p:nvPr>
            <p:ph type="body" sz="quarter" idx="23" hasCustomPrompt="1"/>
          </p:nvPr>
        </p:nvSpPr>
        <p:spPr>
          <a:xfrm>
            <a:off x="10786183" y="3860800"/>
            <a:ext cx="4673448" cy="3679138"/>
          </a:xfrm>
        </p:spPr>
        <p:txBody>
          <a:bodyPr/>
          <a:lstStyle>
            <a:lvl1pPr>
              <a:spcBef>
                <a:spcPts val="1600"/>
              </a:spcBef>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the figure above.</a:t>
            </a:r>
          </a:p>
        </p:txBody>
      </p:sp>
      <p:sp>
        <p:nvSpPr>
          <p:cNvPr id="10" name="Text Placeholder 9"/>
          <p:cNvSpPr>
            <a:spLocks noGrp="1"/>
          </p:cNvSpPr>
          <p:nvPr>
            <p:ph type="body" sz="quarter" idx="16" hasCustomPrompt="1"/>
          </p:nvPr>
        </p:nvSpPr>
        <p:spPr>
          <a:xfrm>
            <a:off x="812881" y="2475441"/>
            <a:ext cx="4673340" cy="1226329"/>
          </a:xfrm>
        </p:spPr>
        <p:txBody>
          <a:bodyPr anchor="b"/>
          <a:lstStyle>
            <a:lvl1pPr>
              <a:lnSpc>
                <a:spcPct val="80000"/>
              </a:lnSpc>
              <a:defRPr sz="11200">
                <a:solidFill>
                  <a:srgbClr val="599A83"/>
                </a:solidFill>
              </a:defRPr>
            </a:lvl1pPr>
          </a:lstStyle>
          <a:p>
            <a:pPr lvl="0"/>
            <a:r>
              <a:rPr lang="en-CA" dirty="0"/>
              <a:t>##</a:t>
            </a:r>
          </a:p>
        </p:txBody>
      </p:sp>
      <p:sp>
        <p:nvSpPr>
          <p:cNvPr id="21" name="Text Placeholder 9"/>
          <p:cNvSpPr>
            <a:spLocks noGrp="1"/>
          </p:cNvSpPr>
          <p:nvPr>
            <p:ph type="body" sz="quarter" idx="20" hasCustomPrompt="1"/>
          </p:nvPr>
        </p:nvSpPr>
        <p:spPr>
          <a:xfrm>
            <a:off x="5807945" y="2475441"/>
            <a:ext cx="4643999" cy="1226329"/>
          </a:xfrm>
        </p:spPr>
        <p:txBody>
          <a:bodyPr anchor="b"/>
          <a:lstStyle>
            <a:lvl1pPr>
              <a:lnSpc>
                <a:spcPct val="80000"/>
              </a:lnSpc>
              <a:defRPr sz="11200">
                <a:solidFill>
                  <a:srgbClr val="599A83"/>
                </a:solidFill>
              </a:defRPr>
            </a:lvl1pPr>
          </a:lstStyle>
          <a:p>
            <a:pPr lvl="0"/>
            <a:r>
              <a:rPr lang="en-CA" dirty="0"/>
              <a:t>##%</a:t>
            </a:r>
          </a:p>
        </p:txBody>
      </p:sp>
      <p:sp>
        <p:nvSpPr>
          <p:cNvPr id="24" name="Text Placeholder 9"/>
          <p:cNvSpPr>
            <a:spLocks noGrp="1"/>
          </p:cNvSpPr>
          <p:nvPr>
            <p:ph type="body" sz="quarter" idx="22" hasCustomPrompt="1"/>
          </p:nvPr>
        </p:nvSpPr>
        <p:spPr>
          <a:xfrm>
            <a:off x="10786183" y="2475441"/>
            <a:ext cx="4673448" cy="1226329"/>
          </a:xfrm>
        </p:spPr>
        <p:txBody>
          <a:bodyPr anchor="b"/>
          <a:lstStyle>
            <a:lvl1pPr>
              <a:lnSpc>
                <a:spcPct val="80000"/>
              </a:lnSpc>
              <a:defRPr sz="11200">
                <a:solidFill>
                  <a:srgbClr val="599A83"/>
                </a:solidFill>
              </a:defRPr>
            </a:lvl1pPr>
          </a:lstStyle>
          <a:p>
            <a:pPr lvl="0"/>
            <a:r>
              <a:rPr lang="en-CA" dirty="0"/>
              <a:t>#,###</a:t>
            </a:r>
          </a:p>
        </p:txBody>
      </p:sp>
      <p:sp>
        <p:nvSpPr>
          <p:cNvPr id="28"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key numbers slide for short numbers.</a:t>
            </a:r>
            <a:endParaRPr lang="en-US" dirty="0"/>
          </a:p>
        </p:txBody>
      </p:sp>
      <p:pic>
        <p:nvPicPr>
          <p:cNvPr id="33" name="Picture 32"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34" name="Picture 33"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35" name="Slide Number Placeholder 8"/>
          <p:cNvSpPr>
            <a:spLocks noGrp="1"/>
          </p:cNvSpPr>
          <p:nvPr>
            <p:ph type="sldNum" sz="quarter" idx="24"/>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31326428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ey Numbers Medium">
    <p:bg>
      <p:bgPr>
        <a:solidFill>
          <a:schemeClr val="bg1"/>
        </a:solidFill>
        <a:effectLst/>
      </p:bgPr>
    </p:bg>
    <p:spTree>
      <p:nvGrpSpPr>
        <p:cNvPr id="1" name=""/>
        <p:cNvGrpSpPr/>
        <p:nvPr/>
      </p:nvGrpSpPr>
      <p:grpSpPr>
        <a:xfrm>
          <a:off x="0" y="0"/>
          <a:ext cx="0" cy="0"/>
          <a:chOff x="0" y="0"/>
          <a:chExt cx="0" cy="0"/>
        </a:xfrm>
      </p:grpSpPr>
      <p:sp>
        <p:nvSpPr>
          <p:cNvPr id="27" name="Text Placeholder 5"/>
          <p:cNvSpPr>
            <a:spLocks noGrp="1"/>
          </p:cNvSpPr>
          <p:nvPr>
            <p:ph type="body" sz="quarter" idx="18" hasCustomPrompt="1"/>
          </p:nvPr>
        </p:nvSpPr>
        <p:spPr>
          <a:xfrm>
            <a:off x="812882" y="3701769"/>
            <a:ext cx="4673339" cy="3838169"/>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the figure above.</a:t>
            </a:r>
          </a:p>
        </p:txBody>
      </p:sp>
      <p:sp>
        <p:nvSpPr>
          <p:cNvPr id="23" name="Text Placeholder 5"/>
          <p:cNvSpPr>
            <a:spLocks noGrp="1"/>
          </p:cNvSpPr>
          <p:nvPr>
            <p:ph type="body" sz="quarter" idx="19" hasCustomPrompt="1"/>
          </p:nvPr>
        </p:nvSpPr>
        <p:spPr>
          <a:xfrm>
            <a:off x="5807945" y="3701769"/>
            <a:ext cx="4644000" cy="3838169"/>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the figure above.</a:t>
            </a:r>
          </a:p>
        </p:txBody>
      </p:sp>
      <p:sp>
        <p:nvSpPr>
          <p:cNvPr id="26" name="Text Placeholder 5"/>
          <p:cNvSpPr>
            <a:spLocks noGrp="1"/>
          </p:cNvSpPr>
          <p:nvPr>
            <p:ph type="body" sz="quarter" idx="23" hasCustomPrompt="1"/>
          </p:nvPr>
        </p:nvSpPr>
        <p:spPr>
          <a:xfrm>
            <a:off x="10786183" y="3701769"/>
            <a:ext cx="4673448" cy="3838169"/>
          </a:xfrm>
        </p:spPr>
        <p:txBody>
          <a:bodyPr/>
          <a:lstStyle>
            <a:lvl1pPr>
              <a:spcBef>
                <a:spcPts val="1600"/>
              </a:spcBef>
              <a:defRPr baseline="0"/>
            </a:lvl1pPr>
            <a:lvl3pPr marL="2020367" indent="-457200">
              <a:buFont typeface="Arial"/>
              <a:buChar char="•"/>
              <a:defRPr/>
            </a:lvl3pPr>
            <a:lvl4pPr>
              <a:spcBef>
                <a:spcPts val="1104"/>
              </a:spcBef>
              <a:defRPr/>
            </a:lvl4pPr>
          </a:lstStyle>
          <a:p>
            <a:pPr lvl="0"/>
            <a:r>
              <a:rPr lang="en-CA" dirty="0"/>
              <a:t>Click to edit content. Use this slide for very brief points about one the figure above.</a:t>
            </a:r>
          </a:p>
        </p:txBody>
      </p:sp>
      <p:sp>
        <p:nvSpPr>
          <p:cNvPr id="10" name="Text Placeholder 9"/>
          <p:cNvSpPr>
            <a:spLocks noGrp="1"/>
          </p:cNvSpPr>
          <p:nvPr>
            <p:ph type="body" sz="quarter" idx="16" hasCustomPrompt="1"/>
          </p:nvPr>
        </p:nvSpPr>
        <p:spPr>
          <a:xfrm>
            <a:off x="812881" y="2441575"/>
            <a:ext cx="4673340" cy="1260195"/>
          </a:xfrm>
        </p:spPr>
        <p:txBody>
          <a:bodyPr anchor="t"/>
          <a:lstStyle>
            <a:lvl1pPr>
              <a:lnSpc>
                <a:spcPct val="80000"/>
              </a:lnSpc>
              <a:defRPr sz="7200">
                <a:solidFill>
                  <a:srgbClr val="599A83"/>
                </a:solidFill>
              </a:defRPr>
            </a:lvl1pPr>
          </a:lstStyle>
          <a:p>
            <a:pPr lvl="0"/>
            <a:r>
              <a:rPr lang="en-CA" dirty="0"/>
              <a:t>$##,###</a:t>
            </a:r>
          </a:p>
        </p:txBody>
      </p:sp>
      <p:sp>
        <p:nvSpPr>
          <p:cNvPr id="21" name="Text Placeholder 9"/>
          <p:cNvSpPr>
            <a:spLocks noGrp="1"/>
          </p:cNvSpPr>
          <p:nvPr>
            <p:ph type="body" sz="quarter" idx="20" hasCustomPrompt="1"/>
          </p:nvPr>
        </p:nvSpPr>
        <p:spPr>
          <a:xfrm>
            <a:off x="5807945" y="2475441"/>
            <a:ext cx="4643999" cy="1226329"/>
          </a:xfrm>
        </p:spPr>
        <p:txBody>
          <a:bodyPr anchor="t"/>
          <a:lstStyle>
            <a:lvl1pPr>
              <a:lnSpc>
                <a:spcPct val="80000"/>
              </a:lnSpc>
              <a:defRPr sz="7200">
                <a:solidFill>
                  <a:srgbClr val="599A83"/>
                </a:solidFill>
              </a:defRPr>
            </a:lvl1pPr>
          </a:lstStyle>
          <a:p>
            <a:pPr lvl="0"/>
            <a:r>
              <a:rPr lang="en-CA" dirty="0"/>
              <a:t>#,####%</a:t>
            </a:r>
          </a:p>
        </p:txBody>
      </p:sp>
      <p:sp>
        <p:nvSpPr>
          <p:cNvPr id="24" name="Text Placeholder 9"/>
          <p:cNvSpPr>
            <a:spLocks noGrp="1"/>
          </p:cNvSpPr>
          <p:nvPr>
            <p:ph type="body" sz="quarter" idx="22" hasCustomPrompt="1"/>
          </p:nvPr>
        </p:nvSpPr>
        <p:spPr>
          <a:xfrm>
            <a:off x="10786183" y="2475441"/>
            <a:ext cx="4673448" cy="1226329"/>
          </a:xfrm>
        </p:spPr>
        <p:txBody>
          <a:bodyPr anchor="t"/>
          <a:lstStyle>
            <a:lvl1pPr>
              <a:lnSpc>
                <a:spcPct val="80000"/>
              </a:lnSpc>
              <a:defRPr sz="7200">
                <a:solidFill>
                  <a:srgbClr val="599A83"/>
                </a:solidFill>
              </a:defRPr>
            </a:lvl1pPr>
          </a:lstStyle>
          <a:p>
            <a:pPr lvl="0"/>
            <a:r>
              <a:rPr lang="en-CA" dirty="0"/>
              <a:t>#,###,####</a:t>
            </a:r>
          </a:p>
        </p:txBody>
      </p:sp>
      <p:sp>
        <p:nvSpPr>
          <p:cNvPr id="28"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key numbers slide for long numbers.</a:t>
            </a:r>
            <a:endParaRPr lang="en-US" dirty="0"/>
          </a:p>
        </p:txBody>
      </p:sp>
      <p:pic>
        <p:nvPicPr>
          <p:cNvPr id="15" name="Picture 14"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6" name="Picture 15"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7" name="Slide Number Placeholder 8"/>
          <p:cNvSpPr>
            <a:spLocks noGrp="1"/>
          </p:cNvSpPr>
          <p:nvPr>
            <p:ph type="sldNum" sz="quarter" idx="24"/>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3533607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eparator">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4" name="Picture 13" descr="swoosh-85.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015978"/>
            <a:ext cx="16257588" cy="1739093"/>
          </a:xfrm>
          <a:prstGeom prst="rect">
            <a:avLst/>
          </a:prstGeom>
        </p:spPr>
      </p:pic>
      <p:sp>
        <p:nvSpPr>
          <p:cNvPr id="2" name="Title 1"/>
          <p:cNvSpPr>
            <a:spLocks noGrp="1"/>
          </p:cNvSpPr>
          <p:nvPr>
            <p:ph type="title" hasCustomPrompt="1"/>
          </p:nvPr>
        </p:nvSpPr>
        <p:spPr>
          <a:xfrm>
            <a:off x="812880" y="2059516"/>
            <a:ext cx="9668513" cy="1816101"/>
          </a:xfrm>
        </p:spPr>
        <p:txBody>
          <a:bodyPr anchor="b">
            <a:noAutofit/>
          </a:bodyPr>
          <a:lstStyle>
            <a:lvl1pPr algn="l">
              <a:lnSpc>
                <a:spcPct val="100000"/>
              </a:lnSpc>
              <a:defRPr sz="4800" b="1" cap="none" baseline="0">
                <a:solidFill>
                  <a:srgbClr val="FFFFFF"/>
                </a:solidFill>
              </a:defRPr>
            </a:lvl1pPr>
          </a:lstStyle>
          <a:p>
            <a:r>
              <a:rPr lang="en-CA" dirty="0"/>
              <a:t>Chapter or Section title</a:t>
            </a:r>
            <a:endParaRPr lang="en-US" dirty="0"/>
          </a:p>
        </p:txBody>
      </p:sp>
      <p:sp>
        <p:nvSpPr>
          <p:cNvPr id="3" name="Text Placeholder 2"/>
          <p:cNvSpPr>
            <a:spLocks noGrp="1"/>
          </p:cNvSpPr>
          <p:nvPr>
            <p:ph type="body" idx="1" hasCustomPrompt="1"/>
          </p:nvPr>
        </p:nvSpPr>
        <p:spPr>
          <a:xfrm>
            <a:off x="812881" y="4083762"/>
            <a:ext cx="9668512" cy="2000250"/>
          </a:xfrm>
        </p:spPr>
        <p:txBody>
          <a:bodyPr lIns="0" tIns="0" rIns="0" bIns="0" anchor="t"/>
          <a:lstStyle>
            <a:lvl1pPr marL="0" indent="0">
              <a:lnSpc>
                <a:spcPct val="100000"/>
              </a:lnSpc>
              <a:buNone/>
              <a:defRPr sz="3400" baseline="0">
                <a:solidFill>
                  <a:srgbClr val="A6C8BC"/>
                </a:solidFill>
              </a:defRPr>
            </a:lvl1pPr>
            <a:lvl2pPr marL="781583" indent="0">
              <a:buNone/>
              <a:defRPr sz="3100">
                <a:solidFill>
                  <a:schemeClr val="tx1">
                    <a:tint val="75000"/>
                  </a:schemeClr>
                </a:solidFill>
              </a:defRPr>
            </a:lvl2pPr>
            <a:lvl3pPr marL="1563167" indent="0">
              <a:buNone/>
              <a:defRPr sz="2700">
                <a:solidFill>
                  <a:schemeClr val="tx1">
                    <a:tint val="75000"/>
                  </a:schemeClr>
                </a:solidFill>
              </a:defRPr>
            </a:lvl3pPr>
            <a:lvl4pPr marL="2344750" indent="0">
              <a:buNone/>
              <a:defRPr sz="2400">
                <a:solidFill>
                  <a:schemeClr val="tx1">
                    <a:tint val="75000"/>
                  </a:schemeClr>
                </a:solidFill>
              </a:defRPr>
            </a:lvl4pPr>
            <a:lvl5pPr marL="3126334" indent="0">
              <a:buNone/>
              <a:defRPr sz="2400">
                <a:solidFill>
                  <a:schemeClr val="tx1">
                    <a:tint val="75000"/>
                  </a:schemeClr>
                </a:solidFill>
              </a:defRPr>
            </a:lvl5pPr>
            <a:lvl6pPr marL="3907917" indent="0">
              <a:buNone/>
              <a:defRPr sz="2400">
                <a:solidFill>
                  <a:schemeClr val="tx1">
                    <a:tint val="75000"/>
                  </a:schemeClr>
                </a:solidFill>
              </a:defRPr>
            </a:lvl6pPr>
            <a:lvl7pPr marL="4689500" indent="0">
              <a:buNone/>
              <a:defRPr sz="2400">
                <a:solidFill>
                  <a:schemeClr val="tx1">
                    <a:tint val="75000"/>
                  </a:schemeClr>
                </a:solidFill>
              </a:defRPr>
            </a:lvl7pPr>
            <a:lvl8pPr marL="5471084" indent="0">
              <a:buNone/>
              <a:defRPr sz="2400">
                <a:solidFill>
                  <a:schemeClr val="tx1">
                    <a:tint val="75000"/>
                  </a:schemeClr>
                </a:solidFill>
              </a:defRPr>
            </a:lvl8pPr>
            <a:lvl9pPr marL="6252667" indent="0">
              <a:buNone/>
              <a:defRPr sz="2400">
                <a:solidFill>
                  <a:schemeClr val="tx1">
                    <a:tint val="75000"/>
                  </a:schemeClr>
                </a:solidFill>
              </a:defRPr>
            </a:lvl9pPr>
          </a:lstStyle>
          <a:p>
            <a:pPr lvl="0"/>
            <a:r>
              <a:rPr lang="en-CA" dirty="0"/>
              <a:t>Brief description or intro to this section</a:t>
            </a:r>
          </a:p>
        </p:txBody>
      </p:sp>
      <p:pic>
        <p:nvPicPr>
          <p:cNvPr id="10" name="Picture 9" descr="ac-icon.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618893" y="689942"/>
            <a:ext cx="965199" cy="711200"/>
          </a:xfrm>
          <a:prstGeom prst="rect">
            <a:avLst/>
          </a:prstGeom>
        </p:spPr>
      </p:pic>
      <p:sp>
        <p:nvSpPr>
          <p:cNvPr id="15" name="Slide Number Placeholder 8"/>
          <p:cNvSpPr>
            <a:spLocks noGrp="1"/>
          </p:cNvSpPr>
          <p:nvPr>
            <p:ph type="sldNum" sz="quarter" idx="11"/>
          </p:nvPr>
        </p:nvSpPr>
        <p:spPr>
          <a:xfrm>
            <a:off x="199082" y="8497455"/>
            <a:ext cx="529132" cy="486834"/>
          </a:xfrm>
        </p:spPr>
        <p:txBody>
          <a:bodyPr/>
          <a:lstStyle>
            <a:lvl1pPr>
              <a:defRPr>
                <a:solidFill>
                  <a:srgbClr val="96B7A6"/>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1977389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Points with Icons">
    <p:bg>
      <p:bgPr>
        <a:solidFill>
          <a:schemeClr val="bg1"/>
        </a:solidFill>
        <a:effectLst/>
      </p:bgPr>
    </p:bg>
    <p:spTree>
      <p:nvGrpSpPr>
        <p:cNvPr id="1" name=""/>
        <p:cNvGrpSpPr/>
        <p:nvPr/>
      </p:nvGrpSpPr>
      <p:grpSpPr>
        <a:xfrm>
          <a:off x="0" y="0"/>
          <a:ext cx="0" cy="0"/>
          <a:chOff x="0" y="0"/>
          <a:chExt cx="0" cy="0"/>
        </a:xfrm>
      </p:grpSpPr>
      <p:sp>
        <p:nvSpPr>
          <p:cNvPr id="27" name="Text Placeholder 5"/>
          <p:cNvSpPr>
            <a:spLocks noGrp="1"/>
          </p:cNvSpPr>
          <p:nvPr>
            <p:ph type="body" sz="quarter" idx="18" hasCustomPrompt="1"/>
          </p:nvPr>
        </p:nvSpPr>
        <p:spPr>
          <a:xfrm>
            <a:off x="812882" y="4538133"/>
            <a:ext cx="4673339" cy="3001805"/>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a brief point, illustrated by the icon above.</a:t>
            </a:r>
          </a:p>
        </p:txBody>
      </p:sp>
      <p:sp>
        <p:nvSpPr>
          <p:cNvPr id="23" name="Text Placeholder 5"/>
          <p:cNvSpPr>
            <a:spLocks noGrp="1"/>
          </p:cNvSpPr>
          <p:nvPr>
            <p:ph type="body" sz="quarter" idx="19" hasCustomPrompt="1"/>
          </p:nvPr>
        </p:nvSpPr>
        <p:spPr>
          <a:xfrm>
            <a:off x="5807945" y="4538133"/>
            <a:ext cx="4644000" cy="3001805"/>
          </a:xfrm>
        </p:spPr>
        <p:txBody>
          <a:bodyPr/>
          <a:lstStyle>
            <a:lvl1pPr>
              <a:defRPr baseline="0"/>
            </a:lvl1pPr>
            <a:lvl3pPr marL="2020367" indent="-457200">
              <a:buFont typeface="Arial"/>
              <a:buChar char="•"/>
              <a:defRPr/>
            </a:lvl3pPr>
            <a:lvl4pPr>
              <a:spcBef>
                <a:spcPts val="1104"/>
              </a:spcBef>
              <a:defRPr/>
            </a:lvl4pPr>
          </a:lstStyle>
          <a:p>
            <a:pPr lvl="0"/>
            <a:r>
              <a:rPr lang="en-CA" dirty="0"/>
              <a:t>Click to edit content. Use this slide for a brief point, illustrated by the icon above.</a:t>
            </a:r>
          </a:p>
        </p:txBody>
      </p:sp>
      <p:sp>
        <p:nvSpPr>
          <p:cNvPr id="26" name="Text Placeholder 5"/>
          <p:cNvSpPr>
            <a:spLocks noGrp="1"/>
          </p:cNvSpPr>
          <p:nvPr>
            <p:ph type="body" sz="quarter" idx="23" hasCustomPrompt="1"/>
          </p:nvPr>
        </p:nvSpPr>
        <p:spPr>
          <a:xfrm>
            <a:off x="10786183" y="4538133"/>
            <a:ext cx="4673448" cy="3001805"/>
          </a:xfrm>
        </p:spPr>
        <p:txBody>
          <a:bodyPr/>
          <a:lstStyle>
            <a:lvl1pPr>
              <a:spcBef>
                <a:spcPts val="1600"/>
              </a:spcBef>
              <a:defRPr baseline="0"/>
            </a:lvl1pPr>
            <a:lvl3pPr marL="2020367" indent="-457200">
              <a:buFont typeface="Arial"/>
              <a:buChar char="•"/>
              <a:defRPr/>
            </a:lvl3pPr>
            <a:lvl4pPr>
              <a:spcBef>
                <a:spcPts val="1104"/>
              </a:spcBef>
              <a:defRPr/>
            </a:lvl4pPr>
          </a:lstStyle>
          <a:p>
            <a:pPr lvl="0"/>
            <a:r>
              <a:rPr lang="en-CA" dirty="0"/>
              <a:t>Click to edit content. Use this slide for a brief point, illustrated by the icon above.</a:t>
            </a:r>
          </a:p>
        </p:txBody>
      </p:sp>
      <p:sp>
        <p:nvSpPr>
          <p:cNvPr id="28" name="Title 1"/>
          <p:cNvSpPr>
            <a:spLocks noGrp="1"/>
          </p:cNvSpPr>
          <p:nvPr>
            <p:ph type="title" hasCustomPrompt="1"/>
          </p:nvPr>
        </p:nvSpPr>
        <p:spPr>
          <a:xfrm>
            <a:off x="812881" y="768365"/>
            <a:ext cx="9475914" cy="1335973"/>
          </a:xfrm>
        </p:spPr>
        <p:txBody>
          <a:bodyPr anchor="t">
            <a:noAutofit/>
          </a:bodyPr>
          <a:lstStyle>
            <a:lvl1pPr>
              <a:defRPr sz="4800" b="1" baseline="0">
                <a:solidFill>
                  <a:schemeClr val="accent1"/>
                </a:solidFill>
              </a:defRPr>
            </a:lvl1pPr>
          </a:lstStyle>
          <a:p>
            <a:r>
              <a:rPr lang="en-CA" dirty="0"/>
              <a:t>This is a key point slide with icons to illustrate points.</a:t>
            </a:r>
            <a:endParaRPr lang="en-US" dirty="0"/>
          </a:p>
        </p:txBody>
      </p:sp>
      <p:sp>
        <p:nvSpPr>
          <p:cNvPr id="12" name="Oval 11"/>
          <p:cNvSpPr/>
          <p:nvPr userDrawn="1"/>
        </p:nvSpPr>
        <p:spPr>
          <a:xfrm>
            <a:off x="728135" y="2454806"/>
            <a:ext cx="1755775" cy="175577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Picture Placeholder 3"/>
          <p:cNvSpPr>
            <a:spLocks noGrp="1" noChangeAspect="1"/>
          </p:cNvSpPr>
          <p:nvPr>
            <p:ph type="pic" sz="quarter" idx="26" hasCustomPrompt="1"/>
          </p:nvPr>
        </p:nvSpPr>
        <p:spPr>
          <a:xfrm>
            <a:off x="1173631" y="2900693"/>
            <a:ext cx="864783" cy="864000"/>
          </a:xfrm>
        </p:spPr>
        <p:txBody>
          <a:bodyPr/>
          <a:lstStyle>
            <a:lvl1pPr>
              <a:defRPr>
                <a:solidFill>
                  <a:schemeClr val="bg1"/>
                </a:solidFill>
              </a:defRPr>
            </a:lvl1pPr>
          </a:lstStyle>
          <a:p>
            <a:r>
              <a:rPr lang="en-US" dirty="0"/>
              <a:t>Icon</a:t>
            </a:r>
          </a:p>
        </p:txBody>
      </p:sp>
      <p:sp>
        <p:nvSpPr>
          <p:cNvPr id="14" name="Oval 13"/>
          <p:cNvSpPr/>
          <p:nvPr userDrawn="1"/>
        </p:nvSpPr>
        <p:spPr>
          <a:xfrm>
            <a:off x="5723280" y="2454806"/>
            <a:ext cx="1755775" cy="175577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Picture Placeholder 3"/>
          <p:cNvSpPr>
            <a:spLocks noGrp="1" noChangeAspect="1"/>
          </p:cNvSpPr>
          <p:nvPr>
            <p:ph type="pic" sz="quarter" idx="27" hasCustomPrompt="1"/>
          </p:nvPr>
        </p:nvSpPr>
        <p:spPr>
          <a:xfrm>
            <a:off x="6168776" y="2900693"/>
            <a:ext cx="864782" cy="864000"/>
          </a:xfrm>
        </p:spPr>
        <p:txBody>
          <a:bodyPr/>
          <a:lstStyle>
            <a:lvl1pPr>
              <a:defRPr>
                <a:solidFill>
                  <a:schemeClr val="bg1"/>
                </a:solidFill>
              </a:defRPr>
            </a:lvl1pPr>
          </a:lstStyle>
          <a:p>
            <a:r>
              <a:rPr lang="en-US" dirty="0"/>
              <a:t>Icon</a:t>
            </a:r>
          </a:p>
        </p:txBody>
      </p:sp>
      <p:sp>
        <p:nvSpPr>
          <p:cNvPr id="16" name="Oval 15"/>
          <p:cNvSpPr/>
          <p:nvPr userDrawn="1"/>
        </p:nvSpPr>
        <p:spPr>
          <a:xfrm>
            <a:off x="10701518" y="2454806"/>
            <a:ext cx="1755775" cy="1755775"/>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Picture Placeholder 3"/>
          <p:cNvSpPr>
            <a:spLocks noGrp="1" noChangeAspect="1"/>
          </p:cNvSpPr>
          <p:nvPr>
            <p:ph type="pic" sz="quarter" idx="28" hasCustomPrompt="1"/>
          </p:nvPr>
        </p:nvSpPr>
        <p:spPr>
          <a:xfrm>
            <a:off x="11147405" y="2900693"/>
            <a:ext cx="864000" cy="864000"/>
          </a:xfrm>
        </p:spPr>
        <p:txBody>
          <a:bodyPr/>
          <a:lstStyle>
            <a:lvl1pPr>
              <a:defRPr>
                <a:solidFill>
                  <a:schemeClr val="bg1"/>
                </a:solidFill>
              </a:defRPr>
            </a:lvl1pPr>
          </a:lstStyle>
          <a:p>
            <a:r>
              <a:rPr lang="en-US" dirty="0"/>
              <a:t>Icon</a:t>
            </a:r>
          </a:p>
        </p:txBody>
      </p:sp>
      <p:pic>
        <p:nvPicPr>
          <p:cNvPr id="18" name="Picture 17"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9" name="Picture 18"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20" name="Slide Number Placeholder 8"/>
          <p:cNvSpPr>
            <a:spLocks noGrp="1"/>
          </p:cNvSpPr>
          <p:nvPr>
            <p:ph type="sldNum" sz="quarter" idx="2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2099631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swoosh-85.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763845"/>
            <a:ext cx="16257588" cy="1739093"/>
          </a:xfrm>
          <a:prstGeom prst="rect">
            <a:avLst/>
          </a:prstGeom>
        </p:spPr>
      </p:pic>
      <p:sp>
        <p:nvSpPr>
          <p:cNvPr id="5" name="Media Placeholder 4"/>
          <p:cNvSpPr>
            <a:spLocks noGrp="1"/>
          </p:cNvSpPr>
          <p:nvPr>
            <p:ph type="media" sz="quarter" idx="10" hasCustomPrompt="1"/>
          </p:nvPr>
        </p:nvSpPr>
        <p:spPr>
          <a:xfrm>
            <a:off x="3287077" y="829734"/>
            <a:ext cx="9683434" cy="7501466"/>
          </a:xfrm>
        </p:spPr>
        <p:txBody>
          <a:bodyPr/>
          <a:lstStyle>
            <a:lvl1pPr>
              <a:defRPr>
                <a:solidFill>
                  <a:schemeClr val="bg1"/>
                </a:solidFill>
              </a:defRPr>
            </a:lvl1pPr>
          </a:lstStyle>
          <a:p>
            <a:r>
              <a:rPr lang="en-US" dirty="0"/>
              <a:t>Click this icon to insert a video</a:t>
            </a:r>
          </a:p>
        </p:txBody>
      </p:sp>
    </p:spTree>
    <p:extLst>
      <p:ext uri="{BB962C8B-B14F-4D97-AF65-F5344CB8AC3E}">
        <p14:creationId xmlns:p14="http://schemas.microsoft.com/office/powerpoint/2010/main" val="1880309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s or Stats V1">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6" name="Picture 5" descr="swoosh-85.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763845"/>
            <a:ext cx="16257588" cy="1739093"/>
          </a:xfrm>
          <a:prstGeom prst="rect">
            <a:avLst/>
          </a:prstGeom>
        </p:spPr>
      </p:pic>
      <p:sp>
        <p:nvSpPr>
          <p:cNvPr id="3" name="Rectangle 2"/>
          <p:cNvSpPr/>
          <p:nvPr userDrawn="1"/>
        </p:nvSpPr>
        <p:spPr>
          <a:xfrm>
            <a:off x="805366" y="838200"/>
            <a:ext cx="14646856" cy="74676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hasCustomPrompt="1"/>
          </p:nvPr>
        </p:nvSpPr>
        <p:spPr>
          <a:xfrm>
            <a:off x="3287077" y="2787076"/>
            <a:ext cx="9683434" cy="3492669"/>
          </a:xfrm>
        </p:spPr>
        <p:txBody>
          <a:bodyPr/>
          <a:lstStyle>
            <a:lvl1pPr algn="ctr">
              <a:lnSpc>
                <a:spcPct val="110000"/>
              </a:lnSpc>
              <a:defRPr sz="4800" baseline="0">
                <a:solidFill>
                  <a:srgbClr val="599A83"/>
                </a:solidFill>
              </a:defRPr>
            </a:lvl1pPr>
          </a:lstStyle>
          <a:p>
            <a:r>
              <a:rPr lang="en-CA" dirty="0"/>
              <a:t>Enter an impressive statistic or fact. e.g. 98% of Algonquin students have been hired immediately after graduation.</a:t>
            </a:r>
            <a:endParaRPr lang="en-US" dirty="0"/>
          </a:p>
        </p:txBody>
      </p:sp>
      <p:sp>
        <p:nvSpPr>
          <p:cNvPr id="7" name="Text Placeholder 6"/>
          <p:cNvSpPr>
            <a:spLocks noGrp="1"/>
          </p:cNvSpPr>
          <p:nvPr>
            <p:ph type="body" sz="quarter" idx="13" hasCustomPrompt="1"/>
          </p:nvPr>
        </p:nvSpPr>
        <p:spPr>
          <a:xfrm>
            <a:off x="3287077" y="2125170"/>
            <a:ext cx="9683434" cy="510712"/>
          </a:xfrm>
        </p:spPr>
        <p:txBody>
          <a:bodyPr anchor="ctr"/>
          <a:lstStyle>
            <a:lvl1pPr algn="ctr">
              <a:lnSpc>
                <a:spcPct val="100000"/>
              </a:lnSpc>
              <a:defRPr sz="2100" b="1">
                <a:solidFill>
                  <a:schemeClr val="tx2"/>
                </a:solidFill>
              </a:defRPr>
            </a:lvl1pPr>
          </a:lstStyle>
          <a:p>
            <a:pPr lvl="0"/>
            <a:r>
              <a:rPr lang="en-CA" dirty="0"/>
              <a:t>THIS IS THE TITLE OF YOUR STATISTIC</a:t>
            </a:r>
            <a:endParaRPr lang="en-US" dirty="0"/>
          </a:p>
        </p:txBody>
      </p:sp>
      <p:sp>
        <p:nvSpPr>
          <p:cNvPr id="9" name="Text Placeholder 8"/>
          <p:cNvSpPr>
            <a:spLocks noGrp="1"/>
          </p:cNvSpPr>
          <p:nvPr>
            <p:ph type="body" sz="quarter" idx="14" hasCustomPrompt="1"/>
          </p:nvPr>
        </p:nvSpPr>
        <p:spPr>
          <a:xfrm>
            <a:off x="3287077" y="6561978"/>
            <a:ext cx="9683434" cy="388804"/>
          </a:xfrm>
        </p:spPr>
        <p:txBody>
          <a:bodyPr anchor="ctr"/>
          <a:lstStyle>
            <a:lvl1pPr algn="ctr">
              <a:defRPr sz="1600"/>
            </a:lvl1pPr>
          </a:lstStyle>
          <a:p>
            <a:pPr lvl="0"/>
            <a:r>
              <a:rPr lang="en-CA" dirty="0"/>
              <a:t>THIS IS A SPACE FOR A CITATION OR SOURCE</a:t>
            </a:r>
            <a:endParaRPr lang="en-US" dirty="0"/>
          </a:p>
        </p:txBody>
      </p:sp>
    </p:spTree>
    <p:extLst>
      <p:ext uri="{BB962C8B-B14F-4D97-AF65-F5344CB8AC3E}">
        <p14:creationId xmlns:p14="http://schemas.microsoft.com/office/powerpoint/2010/main" val="25743703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s or Stats V2">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5" name="Picture 4" descr="swoosh-85.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763845"/>
            <a:ext cx="16257588" cy="1739093"/>
          </a:xfrm>
          <a:prstGeom prst="rect">
            <a:avLst/>
          </a:prstGeom>
        </p:spPr>
      </p:pic>
      <p:sp>
        <p:nvSpPr>
          <p:cNvPr id="8" name="Title 1"/>
          <p:cNvSpPr>
            <a:spLocks noGrp="1"/>
          </p:cNvSpPr>
          <p:nvPr>
            <p:ph type="title" hasCustomPrompt="1"/>
          </p:nvPr>
        </p:nvSpPr>
        <p:spPr>
          <a:xfrm>
            <a:off x="3287077" y="2787076"/>
            <a:ext cx="9683434" cy="3492669"/>
          </a:xfrm>
        </p:spPr>
        <p:txBody>
          <a:bodyPr/>
          <a:lstStyle>
            <a:lvl1pPr algn="ctr">
              <a:lnSpc>
                <a:spcPct val="110000"/>
              </a:lnSpc>
              <a:defRPr sz="4800" baseline="0">
                <a:solidFill>
                  <a:srgbClr val="A6C8BC"/>
                </a:solidFill>
              </a:defRPr>
            </a:lvl1pPr>
          </a:lstStyle>
          <a:p>
            <a:r>
              <a:rPr lang="en-CA" dirty="0"/>
              <a:t>Enter an impressive statistic or fact. e.g. 98% of Algonquin students have been hired immediately after graduation.</a:t>
            </a:r>
            <a:endParaRPr lang="en-US" dirty="0"/>
          </a:p>
        </p:txBody>
      </p:sp>
      <p:sp>
        <p:nvSpPr>
          <p:cNvPr id="10" name="Text Placeholder 6"/>
          <p:cNvSpPr>
            <a:spLocks noGrp="1"/>
          </p:cNvSpPr>
          <p:nvPr>
            <p:ph type="body" sz="quarter" idx="13" hasCustomPrompt="1"/>
          </p:nvPr>
        </p:nvSpPr>
        <p:spPr>
          <a:xfrm>
            <a:off x="3287077" y="2125170"/>
            <a:ext cx="9683434" cy="510712"/>
          </a:xfrm>
        </p:spPr>
        <p:txBody>
          <a:bodyPr anchor="ctr"/>
          <a:lstStyle>
            <a:lvl1pPr algn="ctr">
              <a:lnSpc>
                <a:spcPct val="100000"/>
              </a:lnSpc>
              <a:defRPr sz="2100" b="1">
                <a:solidFill>
                  <a:schemeClr val="bg1"/>
                </a:solidFill>
              </a:defRPr>
            </a:lvl1pPr>
          </a:lstStyle>
          <a:p>
            <a:pPr lvl="0"/>
            <a:r>
              <a:rPr lang="en-CA" dirty="0"/>
              <a:t>THIS IS THE TITLE OF YOUR STATISTIC</a:t>
            </a:r>
            <a:endParaRPr lang="en-US" dirty="0"/>
          </a:p>
        </p:txBody>
      </p:sp>
      <p:sp>
        <p:nvSpPr>
          <p:cNvPr id="11" name="Text Placeholder 8"/>
          <p:cNvSpPr>
            <a:spLocks noGrp="1"/>
          </p:cNvSpPr>
          <p:nvPr>
            <p:ph type="body" sz="quarter" idx="14" hasCustomPrompt="1"/>
          </p:nvPr>
        </p:nvSpPr>
        <p:spPr>
          <a:xfrm>
            <a:off x="3287077" y="6561978"/>
            <a:ext cx="9683434" cy="388804"/>
          </a:xfrm>
        </p:spPr>
        <p:txBody>
          <a:bodyPr anchor="ctr"/>
          <a:lstStyle>
            <a:lvl1pPr algn="ctr">
              <a:defRPr sz="1600">
                <a:solidFill>
                  <a:schemeClr val="bg1"/>
                </a:solidFill>
              </a:defRPr>
            </a:lvl1pPr>
          </a:lstStyle>
          <a:p>
            <a:pPr lvl="0"/>
            <a:r>
              <a:rPr lang="en-CA" dirty="0"/>
              <a:t>THIS IS A SPACE FOR A CITATION OR SOURCE</a:t>
            </a:r>
            <a:endParaRPr lang="en-US" dirty="0"/>
          </a:p>
        </p:txBody>
      </p:sp>
    </p:spTree>
    <p:extLst>
      <p:ext uri="{BB962C8B-B14F-4D97-AF65-F5344CB8AC3E}">
        <p14:creationId xmlns:p14="http://schemas.microsoft.com/office/powerpoint/2010/main" val="5860235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s or Stats V3">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campus-scap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965700"/>
            <a:ext cx="16256000" cy="4178300"/>
          </a:xfrm>
          <a:prstGeom prst="rect">
            <a:avLst/>
          </a:prstGeom>
        </p:spPr>
      </p:pic>
      <p:sp>
        <p:nvSpPr>
          <p:cNvPr id="5" name="Title 1"/>
          <p:cNvSpPr>
            <a:spLocks noGrp="1"/>
          </p:cNvSpPr>
          <p:nvPr>
            <p:ph type="title" hasCustomPrompt="1"/>
          </p:nvPr>
        </p:nvSpPr>
        <p:spPr>
          <a:xfrm>
            <a:off x="3287077" y="1313874"/>
            <a:ext cx="9683434" cy="3492669"/>
          </a:xfrm>
        </p:spPr>
        <p:txBody>
          <a:bodyPr/>
          <a:lstStyle>
            <a:lvl1pPr algn="ctr">
              <a:lnSpc>
                <a:spcPct val="110000"/>
              </a:lnSpc>
              <a:defRPr sz="4800" baseline="0">
                <a:solidFill>
                  <a:srgbClr val="A6C8BC"/>
                </a:solidFill>
              </a:defRPr>
            </a:lvl1pPr>
          </a:lstStyle>
          <a:p>
            <a:r>
              <a:rPr lang="en-CA" dirty="0"/>
              <a:t>Enter an impressive statistic or fact. e.g. We raised $1,000,000 this year. Highlight a number by making it bold and white.</a:t>
            </a:r>
            <a:endParaRPr lang="en-US" dirty="0"/>
          </a:p>
        </p:txBody>
      </p:sp>
      <p:sp>
        <p:nvSpPr>
          <p:cNvPr id="6" name="Text Placeholder 6"/>
          <p:cNvSpPr>
            <a:spLocks noGrp="1"/>
          </p:cNvSpPr>
          <p:nvPr>
            <p:ph type="body" sz="quarter" idx="13" hasCustomPrompt="1"/>
          </p:nvPr>
        </p:nvSpPr>
        <p:spPr>
          <a:xfrm>
            <a:off x="3287077" y="651968"/>
            <a:ext cx="9683434" cy="510712"/>
          </a:xfrm>
        </p:spPr>
        <p:txBody>
          <a:bodyPr anchor="ctr"/>
          <a:lstStyle>
            <a:lvl1pPr algn="ctr">
              <a:lnSpc>
                <a:spcPct val="100000"/>
              </a:lnSpc>
              <a:defRPr sz="2100" b="1">
                <a:solidFill>
                  <a:schemeClr val="bg1"/>
                </a:solidFill>
              </a:defRPr>
            </a:lvl1pPr>
          </a:lstStyle>
          <a:p>
            <a:pPr lvl="0"/>
            <a:r>
              <a:rPr lang="en-CA" dirty="0"/>
              <a:t>THIS IS THE TITLE OF YOUR STATISTIC</a:t>
            </a:r>
            <a:endParaRPr lang="en-US" dirty="0"/>
          </a:p>
        </p:txBody>
      </p:sp>
    </p:spTree>
    <p:extLst>
      <p:ext uri="{BB962C8B-B14F-4D97-AF65-F5344CB8AC3E}">
        <p14:creationId xmlns:p14="http://schemas.microsoft.com/office/powerpoint/2010/main" val="34219924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s or Stats V4">
    <p:bg>
      <p:bgPr>
        <a:solidFill>
          <a:schemeClr val="bg1"/>
        </a:solidFill>
        <a:effectLst/>
      </p:bgPr>
    </p:bg>
    <p:spTree>
      <p:nvGrpSpPr>
        <p:cNvPr id="1" name=""/>
        <p:cNvGrpSpPr/>
        <p:nvPr/>
      </p:nvGrpSpPr>
      <p:grpSpPr>
        <a:xfrm>
          <a:off x="0" y="0"/>
          <a:ext cx="0" cy="0"/>
          <a:chOff x="0" y="0"/>
          <a:chExt cx="0" cy="0"/>
        </a:xfrm>
      </p:grpSpPr>
      <p:pic>
        <p:nvPicPr>
          <p:cNvPr id="4" name="Picture 3" descr="campus-scape.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5700"/>
            <a:ext cx="16256000" cy="4178300"/>
          </a:xfrm>
          <a:prstGeom prst="rect">
            <a:avLst/>
          </a:prstGeom>
        </p:spPr>
      </p:pic>
      <p:sp>
        <p:nvSpPr>
          <p:cNvPr id="5" name="Title 1"/>
          <p:cNvSpPr>
            <a:spLocks noGrp="1"/>
          </p:cNvSpPr>
          <p:nvPr>
            <p:ph type="title" hasCustomPrompt="1"/>
          </p:nvPr>
        </p:nvSpPr>
        <p:spPr>
          <a:xfrm>
            <a:off x="3287077" y="1313874"/>
            <a:ext cx="9683434" cy="3492669"/>
          </a:xfrm>
        </p:spPr>
        <p:txBody>
          <a:bodyPr/>
          <a:lstStyle>
            <a:lvl1pPr algn="ctr">
              <a:lnSpc>
                <a:spcPct val="110000"/>
              </a:lnSpc>
              <a:defRPr sz="4800" baseline="0">
                <a:solidFill>
                  <a:srgbClr val="599A83"/>
                </a:solidFill>
              </a:defRPr>
            </a:lvl1pPr>
          </a:lstStyle>
          <a:p>
            <a:r>
              <a:rPr lang="en-CA" dirty="0"/>
              <a:t>Enter an impressive statistic or fact. e.g. We raised $1,000,000 this year. Highlight a number by making it bold and 100% green.</a:t>
            </a:r>
            <a:endParaRPr lang="en-US" dirty="0"/>
          </a:p>
        </p:txBody>
      </p:sp>
      <p:sp>
        <p:nvSpPr>
          <p:cNvPr id="6" name="Text Placeholder 6"/>
          <p:cNvSpPr>
            <a:spLocks noGrp="1"/>
          </p:cNvSpPr>
          <p:nvPr>
            <p:ph type="body" sz="quarter" idx="13" hasCustomPrompt="1"/>
          </p:nvPr>
        </p:nvSpPr>
        <p:spPr>
          <a:xfrm>
            <a:off x="3287077" y="651968"/>
            <a:ext cx="9683434" cy="510712"/>
          </a:xfrm>
        </p:spPr>
        <p:txBody>
          <a:bodyPr anchor="ctr"/>
          <a:lstStyle>
            <a:lvl1pPr algn="ctr">
              <a:lnSpc>
                <a:spcPct val="100000"/>
              </a:lnSpc>
              <a:defRPr sz="2100" b="1">
                <a:solidFill>
                  <a:schemeClr val="accent1"/>
                </a:solidFill>
              </a:defRPr>
            </a:lvl1pPr>
          </a:lstStyle>
          <a:p>
            <a:pPr lvl="0"/>
            <a:r>
              <a:rPr lang="en-CA" dirty="0"/>
              <a:t>THIS IS THE TITLE OF YOUR STATISTIC</a:t>
            </a:r>
            <a:endParaRPr lang="en-US" dirty="0"/>
          </a:p>
        </p:txBody>
      </p:sp>
    </p:spTree>
    <p:extLst>
      <p:ext uri="{BB962C8B-B14F-4D97-AF65-F5344CB8AC3E}">
        <p14:creationId xmlns:p14="http://schemas.microsoft.com/office/powerpoint/2010/main" val="40026990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s or Stats v5">
    <p:bg>
      <p:bgRef idx="1001">
        <a:schemeClr val="bg2"/>
      </p:bgRef>
    </p:bg>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0" y="0"/>
            <a:ext cx="8127735" cy="4571404"/>
          </a:xfrm>
          <a:solidFill>
            <a:schemeClr val="bg2"/>
          </a:solidFill>
          <a:ln>
            <a:noFill/>
          </a:ln>
        </p:spPr>
        <p:txBody>
          <a:bodyPr/>
          <a:lstStyle>
            <a:lvl1pPr algn="ctr">
              <a:defRPr baseline="0">
                <a:ln>
                  <a:noFill/>
                </a:ln>
                <a:solidFill>
                  <a:schemeClr val="tx1"/>
                </a:solidFill>
              </a:defRPr>
            </a:lvl1pPr>
          </a:lstStyle>
          <a:p>
            <a:r>
              <a:rPr lang="en-US" dirty="0"/>
              <a:t>Click this icon to insert a background photo, the resize this box so it covers the whole screen. Make sure it’s good quality.</a:t>
            </a:r>
          </a:p>
        </p:txBody>
      </p:sp>
      <p:sp>
        <p:nvSpPr>
          <p:cNvPr id="12" name="Title 1"/>
          <p:cNvSpPr>
            <a:spLocks noGrp="1"/>
          </p:cNvSpPr>
          <p:nvPr>
            <p:ph type="title" hasCustomPrompt="1"/>
          </p:nvPr>
        </p:nvSpPr>
        <p:spPr>
          <a:xfrm>
            <a:off x="2980794" y="2552251"/>
            <a:ext cx="10296000" cy="4039500"/>
          </a:xfrm>
          <a:solidFill>
            <a:srgbClr val="FFFFFF"/>
          </a:solidFill>
          <a:ln>
            <a:noFill/>
          </a:ln>
          <a:effectLst>
            <a:outerShdw blurRad="381000" dir="2700000" sx="98000" sy="98000" algn="tl" rotWithShape="0">
              <a:srgbClr val="000000">
                <a:alpha val="85000"/>
              </a:srgbClr>
            </a:outerShdw>
          </a:effectLst>
        </p:spPr>
        <p:txBody>
          <a:bodyPr lIns="324000" tIns="1080000" rIns="324000" bIns="1080000"/>
          <a:lstStyle>
            <a:lvl1pPr algn="ctr">
              <a:lnSpc>
                <a:spcPct val="90000"/>
              </a:lnSpc>
              <a:defRPr sz="11200">
                <a:solidFill>
                  <a:srgbClr val="599A83"/>
                </a:solidFill>
              </a:defRPr>
            </a:lvl1pPr>
          </a:lstStyle>
          <a:p>
            <a:r>
              <a:rPr lang="en-CA" dirty="0"/>
              <a:t>$#,###,###</a:t>
            </a:r>
            <a:endParaRPr lang="en-US" dirty="0"/>
          </a:p>
        </p:txBody>
      </p:sp>
      <p:sp>
        <p:nvSpPr>
          <p:cNvPr id="10" name="Text Placeholder 6"/>
          <p:cNvSpPr>
            <a:spLocks noGrp="1"/>
          </p:cNvSpPr>
          <p:nvPr>
            <p:ph type="body" sz="quarter" idx="13" hasCustomPrompt="1"/>
          </p:nvPr>
        </p:nvSpPr>
        <p:spPr>
          <a:xfrm>
            <a:off x="3301893" y="3012628"/>
            <a:ext cx="9653802" cy="510712"/>
          </a:xfrm>
        </p:spPr>
        <p:txBody>
          <a:bodyPr anchor="ctr"/>
          <a:lstStyle>
            <a:lvl1pPr algn="ctr">
              <a:lnSpc>
                <a:spcPct val="100000"/>
              </a:lnSpc>
              <a:defRPr sz="2100" b="1" baseline="0">
                <a:solidFill>
                  <a:srgbClr val="00673E"/>
                </a:solidFill>
              </a:defRPr>
            </a:lvl1pPr>
          </a:lstStyle>
          <a:p>
            <a:pPr lvl="0"/>
            <a:r>
              <a:rPr lang="en-CA" dirty="0"/>
              <a:t>THIS IS THE TITLE OF YOUR STATISTIC</a:t>
            </a:r>
            <a:endParaRPr lang="en-US" dirty="0"/>
          </a:p>
        </p:txBody>
      </p:sp>
      <p:sp>
        <p:nvSpPr>
          <p:cNvPr id="11" name="Text Placeholder 8"/>
          <p:cNvSpPr>
            <a:spLocks noGrp="1"/>
          </p:cNvSpPr>
          <p:nvPr>
            <p:ph type="body" sz="quarter" idx="14" hasCustomPrompt="1"/>
          </p:nvPr>
        </p:nvSpPr>
        <p:spPr>
          <a:xfrm>
            <a:off x="3301893" y="5643918"/>
            <a:ext cx="9653802" cy="388804"/>
          </a:xfrm>
        </p:spPr>
        <p:txBody>
          <a:bodyPr anchor="ctr"/>
          <a:lstStyle>
            <a:lvl1pPr algn="ctr">
              <a:defRPr sz="1600">
                <a:solidFill>
                  <a:schemeClr val="bg1"/>
                </a:solidFill>
              </a:defRPr>
            </a:lvl1pPr>
          </a:lstStyle>
          <a:p>
            <a:pPr lvl="0"/>
            <a:r>
              <a:rPr lang="en-CA" dirty="0"/>
              <a:t>THIS IS A SPACE FOR A CITATION OR SOURCE</a:t>
            </a:r>
            <a:endParaRPr lang="en-US" dirty="0"/>
          </a:p>
        </p:txBody>
      </p:sp>
    </p:spTree>
    <p:extLst>
      <p:ext uri="{BB962C8B-B14F-4D97-AF65-F5344CB8AC3E}">
        <p14:creationId xmlns:p14="http://schemas.microsoft.com/office/powerpoint/2010/main" val="812104667"/>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ight-Aligned Image with Text + Title">
    <p:bg>
      <p:bgPr>
        <a:solidFill>
          <a:schemeClr val="bg1"/>
        </a:solidFill>
        <a:effectLst/>
      </p:bgPr>
    </p:bg>
    <p:spTree>
      <p:nvGrpSpPr>
        <p:cNvPr id="1" name=""/>
        <p:cNvGrpSpPr/>
        <p:nvPr/>
      </p:nvGrpSpPr>
      <p:grpSpPr>
        <a:xfrm>
          <a:off x="0" y="0"/>
          <a:ext cx="0" cy="0"/>
          <a:chOff x="0" y="0"/>
          <a:chExt cx="0" cy="0"/>
        </a:xfrm>
      </p:grpSpPr>
      <p:sp>
        <p:nvSpPr>
          <p:cNvPr id="12" name="Text Placeholder 5"/>
          <p:cNvSpPr>
            <a:spLocks noGrp="1"/>
          </p:cNvSpPr>
          <p:nvPr>
            <p:ph type="body" sz="quarter" idx="15" hasCustomPrompt="1"/>
          </p:nvPr>
        </p:nvSpPr>
        <p:spPr>
          <a:xfrm>
            <a:off x="812882" y="2404534"/>
            <a:ext cx="7484181" cy="5130800"/>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2" name="Title 1"/>
          <p:cNvSpPr>
            <a:spLocks noGrp="1"/>
          </p:cNvSpPr>
          <p:nvPr>
            <p:ph type="title" hasCustomPrompt="1"/>
          </p:nvPr>
        </p:nvSpPr>
        <p:spPr>
          <a:xfrm>
            <a:off x="812881" y="768365"/>
            <a:ext cx="7484182" cy="1335973"/>
          </a:xfrm>
        </p:spPr>
        <p:txBody>
          <a:bodyPr anchor="t">
            <a:noAutofit/>
          </a:bodyPr>
          <a:lstStyle>
            <a:lvl1pPr>
              <a:defRPr sz="4800" b="1" baseline="0">
                <a:solidFill>
                  <a:srgbClr val="00673E"/>
                </a:solidFill>
              </a:defRPr>
            </a:lvl1pPr>
          </a:lstStyle>
          <a:p>
            <a:r>
              <a:rPr lang="en-CA" dirty="0"/>
              <a:t>A slide with a right-aligned image</a:t>
            </a:r>
            <a:endParaRPr lang="en-US" dirty="0"/>
          </a:p>
        </p:txBody>
      </p:sp>
      <p:sp>
        <p:nvSpPr>
          <p:cNvPr id="10" name="Text Placeholder 9"/>
          <p:cNvSpPr>
            <a:spLocks noGrp="1"/>
          </p:cNvSpPr>
          <p:nvPr>
            <p:ph type="body" sz="quarter" idx="14" hasCustomPrompt="1"/>
          </p:nvPr>
        </p:nvSpPr>
        <p:spPr>
          <a:xfrm>
            <a:off x="3318825" y="6267279"/>
            <a:ext cx="4978238" cy="1268053"/>
          </a:xfrm>
        </p:spPr>
        <p:txBody>
          <a:bodyPr anchor="b"/>
          <a:lstStyle>
            <a:lvl1pPr>
              <a:defRPr sz="2100">
                <a:solidFill>
                  <a:srgbClr val="599A83"/>
                </a:solidFill>
              </a:defRPr>
            </a:lvl1pPr>
          </a:lstStyle>
          <a:p>
            <a:pPr lvl="0"/>
            <a:r>
              <a:rPr lang="en-CA" dirty="0"/>
              <a:t>An optional annotation or extra information text box</a:t>
            </a:r>
            <a:endParaRPr lang="en-US" dirty="0"/>
          </a:p>
        </p:txBody>
      </p:sp>
      <p:sp>
        <p:nvSpPr>
          <p:cNvPr id="11" name="Picture Placeholder 4"/>
          <p:cNvSpPr>
            <a:spLocks noGrp="1"/>
          </p:cNvSpPr>
          <p:nvPr>
            <p:ph type="pic" sz="quarter" idx="16" hasCustomPrompt="1"/>
          </p:nvPr>
        </p:nvSpPr>
        <p:spPr>
          <a:xfrm>
            <a:off x="9346896" y="853030"/>
            <a:ext cx="6910691" cy="6682303"/>
          </a:xfrm>
        </p:spPr>
        <p:txBody>
          <a:bodyPr/>
          <a:lstStyle>
            <a:lvl1pPr>
              <a:defRPr baseline="0"/>
            </a:lvl1pPr>
          </a:lstStyle>
          <a:p>
            <a:r>
              <a:rPr lang="en-US" dirty="0"/>
              <a:t>Click on this icon to insert a photo.</a:t>
            </a:r>
          </a:p>
        </p:txBody>
      </p:sp>
      <p:sp>
        <p:nvSpPr>
          <p:cNvPr id="13" name="Text Placeholder 8"/>
          <p:cNvSpPr>
            <a:spLocks noGrp="1"/>
          </p:cNvSpPr>
          <p:nvPr>
            <p:ph type="body" sz="quarter" idx="17" hasCustomPrompt="1"/>
          </p:nvPr>
        </p:nvSpPr>
        <p:spPr>
          <a:xfrm>
            <a:off x="9346896" y="5489054"/>
            <a:ext cx="5029037" cy="778226"/>
          </a:xfrm>
          <a:solidFill>
            <a:srgbClr val="43B02A"/>
          </a:solidFill>
          <a:ln>
            <a:noFill/>
          </a:ln>
        </p:spPr>
        <p:txBody>
          <a:bodyPr wrap="square" lIns="252000" tIns="252000" rIns="252000" bIns="252000" anchor="ctr">
            <a:spAutoFit/>
          </a:bodyPr>
          <a:lstStyle>
            <a:lvl1pPr>
              <a:lnSpc>
                <a:spcPct val="80000"/>
              </a:lnSpc>
              <a:defRPr sz="2100" b="1" baseline="0">
                <a:ln>
                  <a:noFill/>
                </a:ln>
                <a:solidFill>
                  <a:schemeClr val="bg1"/>
                </a:solidFill>
                <a:effectLst/>
              </a:defRPr>
            </a:lvl1pPr>
          </a:lstStyle>
          <a:p>
            <a:pPr lvl="0"/>
            <a:r>
              <a:rPr lang="en-CA" dirty="0"/>
              <a:t>Optional short caption here</a:t>
            </a:r>
            <a:endParaRPr lang="en-US" dirty="0"/>
          </a:p>
        </p:txBody>
      </p:sp>
      <p:pic>
        <p:nvPicPr>
          <p:cNvPr id="15" name="Picture 14"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6" name="Picture 15"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7"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2563347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ft-Aligned Image with Text + Title">
    <p:bg>
      <p:bgPr>
        <a:solidFill>
          <a:schemeClr val="bg1"/>
        </a:solidFill>
        <a:effectLst/>
      </p:bgPr>
    </p:bg>
    <p:spTree>
      <p:nvGrpSpPr>
        <p:cNvPr id="1" name=""/>
        <p:cNvGrpSpPr/>
        <p:nvPr/>
      </p:nvGrpSpPr>
      <p:grpSpPr>
        <a:xfrm>
          <a:off x="0" y="0"/>
          <a:ext cx="0" cy="0"/>
          <a:chOff x="0" y="0"/>
          <a:chExt cx="0" cy="0"/>
        </a:xfrm>
      </p:grpSpPr>
      <p:sp>
        <p:nvSpPr>
          <p:cNvPr id="12" name="Text Placeholder 5"/>
          <p:cNvSpPr>
            <a:spLocks noGrp="1"/>
          </p:cNvSpPr>
          <p:nvPr>
            <p:ph type="body" sz="quarter" idx="15" hasCustomPrompt="1"/>
          </p:nvPr>
        </p:nvSpPr>
        <p:spPr>
          <a:xfrm>
            <a:off x="7992382" y="2404534"/>
            <a:ext cx="7484181" cy="5130800"/>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2" name="Title 1"/>
          <p:cNvSpPr>
            <a:spLocks noGrp="1"/>
          </p:cNvSpPr>
          <p:nvPr>
            <p:ph type="title" hasCustomPrompt="1"/>
          </p:nvPr>
        </p:nvSpPr>
        <p:spPr>
          <a:xfrm>
            <a:off x="7992381" y="768365"/>
            <a:ext cx="7484182" cy="1335973"/>
          </a:xfrm>
        </p:spPr>
        <p:txBody>
          <a:bodyPr anchor="t">
            <a:noAutofit/>
          </a:bodyPr>
          <a:lstStyle>
            <a:lvl1pPr>
              <a:defRPr sz="4800" b="1" baseline="0">
                <a:solidFill>
                  <a:srgbClr val="00673E"/>
                </a:solidFill>
              </a:defRPr>
            </a:lvl1pPr>
          </a:lstStyle>
          <a:p>
            <a:r>
              <a:rPr lang="en-CA" dirty="0"/>
              <a:t>A slide with a left-aligned image</a:t>
            </a:r>
            <a:endParaRPr lang="en-US" dirty="0"/>
          </a:p>
        </p:txBody>
      </p:sp>
      <p:sp>
        <p:nvSpPr>
          <p:cNvPr id="10" name="Text Placeholder 9"/>
          <p:cNvSpPr>
            <a:spLocks noGrp="1"/>
          </p:cNvSpPr>
          <p:nvPr>
            <p:ph type="body" sz="quarter" idx="14" hasCustomPrompt="1"/>
          </p:nvPr>
        </p:nvSpPr>
        <p:spPr>
          <a:xfrm>
            <a:off x="7992381" y="6267279"/>
            <a:ext cx="4978238" cy="1268053"/>
          </a:xfrm>
        </p:spPr>
        <p:txBody>
          <a:bodyPr anchor="b"/>
          <a:lstStyle>
            <a:lvl1pPr>
              <a:defRPr sz="2100">
                <a:solidFill>
                  <a:srgbClr val="599A83"/>
                </a:solidFill>
              </a:defRPr>
            </a:lvl1pPr>
          </a:lstStyle>
          <a:p>
            <a:pPr lvl="0"/>
            <a:r>
              <a:rPr lang="en-CA" dirty="0"/>
              <a:t>An optional annotation or extra information text box</a:t>
            </a:r>
            <a:endParaRPr lang="en-US" dirty="0"/>
          </a:p>
        </p:txBody>
      </p:sp>
      <p:sp>
        <p:nvSpPr>
          <p:cNvPr id="14" name="Picture Placeholder 4"/>
          <p:cNvSpPr>
            <a:spLocks noGrp="1"/>
          </p:cNvSpPr>
          <p:nvPr>
            <p:ph type="pic" sz="quarter" idx="16" hasCustomPrompt="1"/>
          </p:nvPr>
        </p:nvSpPr>
        <p:spPr>
          <a:xfrm>
            <a:off x="0" y="853030"/>
            <a:ext cx="6910691" cy="6682303"/>
          </a:xfrm>
        </p:spPr>
        <p:txBody>
          <a:bodyPr/>
          <a:lstStyle>
            <a:lvl1pPr>
              <a:defRPr baseline="0"/>
            </a:lvl1pPr>
          </a:lstStyle>
          <a:p>
            <a:r>
              <a:rPr lang="en-US" dirty="0"/>
              <a:t>Click on this icon to insert a photo.</a:t>
            </a:r>
          </a:p>
        </p:txBody>
      </p:sp>
      <p:sp>
        <p:nvSpPr>
          <p:cNvPr id="15" name="Text Placeholder 8"/>
          <p:cNvSpPr>
            <a:spLocks noGrp="1"/>
          </p:cNvSpPr>
          <p:nvPr>
            <p:ph type="body" sz="quarter" idx="17" hasCustomPrompt="1"/>
          </p:nvPr>
        </p:nvSpPr>
        <p:spPr>
          <a:xfrm>
            <a:off x="0" y="5489054"/>
            <a:ext cx="5029037" cy="778226"/>
          </a:xfrm>
          <a:solidFill>
            <a:srgbClr val="43B02A"/>
          </a:solidFill>
          <a:ln>
            <a:noFill/>
          </a:ln>
        </p:spPr>
        <p:txBody>
          <a:bodyPr wrap="square" lIns="252000" tIns="252000" rIns="252000" bIns="252000" anchor="ctr">
            <a:spAutoFit/>
          </a:bodyPr>
          <a:lstStyle>
            <a:lvl1pPr>
              <a:lnSpc>
                <a:spcPct val="80000"/>
              </a:lnSpc>
              <a:defRPr sz="2100" b="1" baseline="0">
                <a:ln>
                  <a:noFill/>
                </a:ln>
                <a:solidFill>
                  <a:schemeClr val="bg1"/>
                </a:solidFill>
                <a:effectLst/>
              </a:defRPr>
            </a:lvl1pPr>
          </a:lstStyle>
          <a:p>
            <a:pPr lvl="0"/>
            <a:r>
              <a:rPr lang="en-CA" dirty="0"/>
              <a:t>Optional short caption here</a:t>
            </a:r>
            <a:endParaRPr lang="en-US" dirty="0"/>
          </a:p>
        </p:txBody>
      </p:sp>
      <p:pic>
        <p:nvPicPr>
          <p:cNvPr id="16" name="Picture 15"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7" name="Picture 16"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8"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42185459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Frame Photo">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1186" y="0"/>
            <a:ext cx="16256402" cy="9144000"/>
          </a:xfrm>
        </p:spPr>
        <p:txBody>
          <a:bodyPr/>
          <a:lstStyle>
            <a:lvl1pPr marL="0" indent="0">
              <a:buNone/>
              <a:defRPr sz="4000" baseline="0"/>
            </a:lvl1pPr>
            <a:lvl2pPr marL="781583" indent="0">
              <a:buNone/>
              <a:defRPr sz="4800"/>
            </a:lvl2pPr>
            <a:lvl3pPr marL="1563167" indent="0">
              <a:buNone/>
              <a:defRPr sz="4100"/>
            </a:lvl3pPr>
            <a:lvl4pPr marL="2344750" indent="0">
              <a:buNone/>
              <a:defRPr sz="3400"/>
            </a:lvl4pPr>
            <a:lvl5pPr marL="3126334" indent="0">
              <a:buNone/>
              <a:defRPr sz="3400"/>
            </a:lvl5pPr>
            <a:lvl6pPr marL="3907917" indent="0">
              <a:buNone/>
              <a:defRPr sz="3400"/>
            </a:lvl6pPr>
            <a:lvl7pPr marL="4689500" indent="0">
              <a:buNone/>
              <a:defRPr sz="3400"/>
            </a:lvl7pPr>
            <a:lvl8pPr marL="5471084" indent="0">
              <a:buNone/>
              <a:defRPr sz="3400"/>
            </a:lvl8pPr>
            <a:lvl9pPr marL="6252667" indent="0">
              <a:buNone/>
              <a:defRPr sz="3400"/>
            </a:lvl9pPr>
          </a:lstStyle>
          <a:p>
            <a:r>
              <a:rPr lang="en-US" dirty="0"/>
              <a:t>Click on this icon to insert a photo.</a:t>
            </a:r>
          </a:p>
        </p:txBody>
      </p:sp>
      <p:sp>
        <p:nvSpPr>
          <p:cNvPr id="8" name="Text Placeholder 8"/>
          <p:cNvSpPr>
            <a:spLocks noGrp="1"/>
          </p:cNvSpPr>
          <p:nvPr>
            <p:ph type="body" sz="quarter" idx="16" hasCustomPrompt="1"/>
          </p:nvPr>
        </p:nvSpPr>
        <p:spPr>
          <a:xfrm>
            <a:off x="1" y="6313857"/>
            <a:ext cx="7958408" cy="759384"/>
          </a:xfrm>
          <a:solidFill>
            <a:srgbClr val="43B02A"/>
          </a:solidFill>
          <a:ln>
            <a:noFill/>
          </a:ln>
        </p:spPr>
        <p:txBody>
          <a:bodyPr wrap="square" lIns="252000" tIns="180000" rIns="252000" bIns="252000" anchor="ctr">
            <a:spAutoFit/>
          </a:bodyPr>
          <a:lstStyle>
            <a:lvl1pPr>
              <a:lnSpc>
                <a:spcPct val="100000"/>
              </a:lnSpc>
              <a:defRPr sz="2100" b="1" baseline="0">
                <a:ln>
                  <a:noFill/>
                </a:ln>
                <a:solidFill>
                  <a:schemeClr val="bg1"/>
                </a:solidFill>
                <a:effectLst/>
              </a:defRPr>
            </a:lvl1pPr>
          </a:lstStyle>
          <a:p>
            <a:pPr lvl="0"/>
            <a:r>
              <a:rPr lang="en-CA" dirty="0"/>
              <a:t>Optional short caption here</a:t>
            </a:r>
            <a:endParaRPr lang="en-US" dirty="0"/>
          </a:p>
        </p:txBody>
      </p:sp>
    </p:spTree>
    <p:extLst>
      <p:ext uri="{BB962C8B-B14F-4D97-AF65-F5344CB8AC3E}">
        <p14:creationId xmlns:p14="http://schemas.microsoft.com/office/powerpoint/2010/main" val="1757585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Author">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3335758" y="2404534"/>
            <a:ext cx="4633424" cy="4303580"/>
          </a:xfrm>
        </p:spPr>
        <p:txBody>
          <a:bodyPr/>
          <a:lstStyle/>
          <a:p>
            <a:r>
              <a:rPr lang="en-US" dirty="0"/>
              <a:t>Author Photo</a:t>
            </a:r>
          </a:p>
        </p:txBody>
      </p:sp>
      <p:sp>
        <p:nvSpPr>
          <p:cNvPr id="11" name="Text Placeholder 10"/>
          <p:cNvSpPr>
            <a:spLocks noGrp="1"/>
          </p:cNvSpPr>
          <p:nvPr>
            <p:ph type="body" sz="quarter" idx="17" hasCustomPrompt="1"/>
          </p:nvPr>
        </p:nvSpPr>
        <p:spPr>
          <a:xfrm>
            <a:off x="8297063" y="3115733"/>
            <a:ext cx="4673448" cy="2881182"/>
          </a:xfrm>
        </p:spPr>
        <p:txBody>
          <a:bodyPr anchor="ctr"/>
          <a:lstStyle/>
          <a:p>
            <a:pPr lvl="0"/>
            <a:r>
              <a:rPr lang="en-CA" dirty="0"/>
              <a:t>Author description</a:t>
            </a:r>
          </a:p>
        </p:txBody>
      </p:sp>
      <p:sp>
        <p:nvSpPr>
          <p:cNvPr id="8" name="Title 1"/>
          <p:cNvSpPr>
            <a:spLocks noGrp="1"/>
          </p:cNvSpPr>
          <p:nvPr>
            <p:ph type="title" hasCustomPrompt="1"/>
          </p:nvPr>
        </p:nvSpPr>
        <p:spPr>
          <a:xfrm>
            <a:off x="812881" y="768365"/>
            <a:ext cx="9475914" cy="1335973"/>
          </a:xfrm>
        </p:spPr>
        <p:txBody>
          <a:bodyPr anchor="t">
            <a:noAutofit/>
          </a:bodyPr>
          <a:lstStyle>
            <a:lvl1pPr>
              <a:defRPr sz="4800" b="1" baseline="0">
                <a:solidFill>
                  <a:schemeClr val="tx2"/>
                </a:solidFill>
              </a:defRPr>
            </a:lvl1pPr>
          </a:lstStyle>
          <a:p>
            <a:r>
              <a:rPr lang="en-CA" dirty="0"/>
              <a:t>About the Author (1 author)</a:t>
            </a:r>
            <a:endParaRPr lang="en-US" dirty="0"/>
          </a:p>
        </p:txBody>
      </p:sp>
      <p:sp>
        <p:nvSpPr>
          <p:cNvPr id="7" name="Text Placeholder 6"/>
          <p:cNvSpPr>
            <a:spLocks noGrp="1"/>
          </p:cNvSpPr>
          <p:nvPr>
            <p:ph type="body" sz="quarter" idx="18" hasCustomPrompt="1"/>
          </p:nvPr>
        </p:nvSpPr>
        <p:spPr>
          <a:xfrm>
            <a:off x="8296275" y="2405062"/>
            <a:ext cx="4673600" cy="710671"/>
          </a:xfrm>
        </p:spPr>
        <p:txBody>
          <a:bodyPr/>
          <a:lstStyle>
            <a:lvl1pPr>
              <a:defRPr b="1">
                <a:solidFill>
                  <a:srgbClr val="599A83"/>
                </a:solidFill>
              </a:defRPr>
            </a:lvl1pPr>
          </a:lstStyle>
          <a:p>
            <a:pPr lvl="0"/>
            <a:r>
              <a:rPr lang="en-CA" dirty="0"/>
              <a:t>Author Name</a:t>
            </a:r>
          </a:p>
        </p:txBody>
      </p:sp>
      <p:sp>
        <p:nvSpPr>
          <p:cNvPr id="13" name="Text Placeholder 12"/>
          <p:cNvSpPr>
            <a:spLocks noGrp="1"/>
          </p:cNvSpPr>
          <p:nvPr>
            <p:ph type="body" sz="quarter" idx="19" hasCustomPrompt="1"/>
          </p:nvPr>
        </p:nvSpPr>
        <p:spPr>
          <a:xfrm>
            <a:off x="8296275" y="5997575"/>
            <a:ext cx="4673600" cy="710539"/>
          </a:xfrm>
        </p:spPr>
        <p:txBody>
          <a:bodyPr anchor="b"/>
          <a:lstStyle>
            <a:lvl1pPr>
              <a:defRPr sz="2100"/>
            </a:lvl1pPr>
          </a:lstStyle>
          <a:p>
            <a:pPr lvl="0"/>
            <a:r>
              <a:rPr lang="en-CA" dirty="0"/>
              <a:t>Author email</a:t>
            </a:r>
          </a:p>
        </p:txBody>
      </p:sp>
    </p:spTree>
    <p:extLst>
      <p:ext uri="{BB962C8B-B14F-4D97-AF65-F5344CB8AC3E}">
        <p14:creationId xmlns:p14="http://schemas.microsoft.com/office/powerpoint/2010/main" val="1698127079"/>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hotos">
    <p:bg>
      <p:bgPr>
        <a:solidFill>
          <a:schemeClr val="bg1"/>
        </a:solidFill>
        <a:effectLst/>
      </p:bgPr>
    </p:bg>
    <p:spTree>
      <p:nvGrpSpPr>
        <p:cNvPr id="1" name=""/>
        <p:cNvGrpSpPr/>
        <p:nvPr/>
      </p:nvGrpSpPr>
      <p:grpSpPr>
        <a:xfrm>
          <a:off x="0" y="0"/>
          <a:ext cx="0" cy="0"/>
          <a:chOff x="0" y="0"/>
          <a:chExt cx="0" cy="0"/>
        </a:xfrm>
      </p:grpSpPr>
      <p:pic>
        <p:nvPicPr>
          <p:cNvPr id="12" name="Picture 11" descr="swoosh-85.eps"/>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3763845"/>
            <a:ext cx="16257588" cy="1739093"/>
          </a:xfrm>
          <a:prstGeom prst="rect">
            <a:avLst/>
          </a:prstGeom>
        </p:spPr>
      </p:pic>
      <p:sp>
        <p:nvSpPr>
          <p:cNvPr id="4" name="Picture Placeholder 3"/>
          <p:cNvSpPr>
            <a:spLocks noGrp="1"/>
          </p:cNvSpPr>
          <p:nvPr>
            <p:ph type="pic" sz="quarter" idx="10" hasCustomPrompt="1"/>
          </p:nvPr>
        </p:nvSpPr>
        <p:spPr>
          <a:xfrm>
            <a:off x="8332918" y="829734"/>
            <a:ext cx="7111897" cy="6696000"/>
          </a:xfrm>
        </p:spPr>
        <p:txBody>
          <a:bodyPr/>
          <a:lstStyle/>
          <a:p>
            <a:r>
              <a:rPr lang="en-US" dirty="0"/>
              <a:t>Click on this icon to insert a photo.</a:t>
            </a:r>
          </a:p>
        </p:txBody>
      </p:sp>
      <p:sp>
        <p:nvSpPr>
          <p:cNvPr id="6" name="Picture Placeholder 5"/>
          <p:cNvSpPr>
            <a:spLocks noGrp="1"/>
          </p:cNvSpPr>
          <p:nvPr>
            <p:ph type="pic" sz="quarter" idx="11" hasCustomPrompt="1"/>
          </p:nvPr>
        </p:nvSpPr>
        <p:spPr>
          <a:xfrm>
            <a:off x="829707" y="829734"/>
            <a:ext cx="7145633" cy="6696000"/>
          </a:xfrm>
        </p:spPr>
        <p:txBody>
          <a:bodyPr/>
          <a:lstStyle/>
          <a:p>
            <a:r>
              <a:rPr lang="en-US" dirty="0"/>
              <a:t>Click on this icon to insert a photo.</a:t>
            </a:r>
          </a:p>
        </p:txBody>
      </p:sp>
      <p:sp>
        <p:nvSpPr>
          <p:cNvPr id="9" name="Text Placeholder 8"/>
          <p:cNvSpPr>
            <a:spLocks noGrp="1"/>
          </p:cNvSpPr>
          <p:nvPr>
            <p:ph type="body" sz="quarter" idx="16" hasCustomPrompt="1"/>
          </p:nvPr>
        </p:nvSpPr>
        <p:spPr>
          <a:xfrm>
            <a:off x="829707" y="5498998"/>
            <a:ext cx="4673447" cy="778226"/>
          </a:xfrm>
          <a:solidFill>
            <a:srgbClr val="43B02A"/>
          </a:solidFill>
          <a:ln>
            <a:noFill/>
          </a:ln>
        </p:spPr>
        <p:txBody>
          <a:bodyPr wrap="square" lIns="252000" tIns="252000" rIns="252000" bIns="252000" anchor="ctr">
            <a:spAutoFit/>
          </a:bodyPr>
          <a:lstStyle>
            <a:lvl1pPr>
              <a:lnSpc>
                <a:spcPct val="80000"/>
              </a:lnSpc>
              <a:defRPr sz="2100" b="1">
                <a:ln>
                  <a:noFill/>
                </a:ln>
                <a:solidFill>
                  <a:schemeClr val="bg1"/>
                </a:solidFill>
                <a:effectLst/>
              </a:defRPr>
            </a:lvl1pPr>
          </a:lstStyle>
          <a:p>
            <a:pPr lvl="0"/>
            <a:r>
              <a:rPr lang="en-CA" dirty="0"/>
              <a:t>Optional short caption here</a:t>
            </a:r>
            <a:endParaRPr lang="en-US" dirty="0"/>
          </a:p>
        </p:txBody>
      </p:sp>
      <p:sp>
        <p:nvSpPr>
          <p:cNvPr id="11" name="Text Placeholder 8"/>
          <p:cNvSpPr>
            <a:spLocks noGrp="1"/>
          </p:cNvSpPr>
          <p:nvPr>
            <p:ph type="body" sz="quarter" idx="18" hasCustomPrompt="1"/>
          </p:nvPr>
        </p:nvSpPr>
        <p:spPr>
          <a:xfrm>
            <a:off x="8332919" y="5498998"/>
            <a:ext cx="4654526" cy="778226"/>
          </a:xfrm>
          <a:solidFill>
            <a:srgbClr val="43B02A"/>
          </a:solidFill>
          <a:ln>
            <a:noFill/>
          </a:ln>
        </p:spPr>
        <p:txBody>
          <a:bodyPr wrap="square" lIns="252000" tIns="252000" rIns="252000" bIns="252000" anchor="ctr">
            <a:spAutoFit/>
          </a:bodyPr>
          <a:lstStyle>
            <a:lvl1pPr>
              <a:lnSpc>
                <a:spcPct val="80000"/>
              </a:lnSpc>
              <a:defRPr sz="2100" b="1">
                <a:ln>
                  <a:noFill/>
                </a:ln>
                <a:solidFill>
                  <a:schemeClr val="bg1"/>
                </a:solidFill>
                <a:effectLst/>
              </a:defRPr>
            </a:lvl1pPr>
          </a:lstStyle>
          <a:p>
            <a:pPr lvl="0"/>
            <a:r>
              <a:rPr lang="en-CA" dirty="0"/>
              <a:t>Optional short caption here</a:t>
            </a:r>
            <a:endParaRPr lang="en-US" dirty="0"/>
          </a:p>
        </p:txBody>
      </p:sp>
      <p:pic>
        <p:nvPicPr>
          <p:cNvPr id="16" name="Picture 15" descr="green-bar.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7" name="Picture 16" descr="ac-icon.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8"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107726275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with Description">
    <p:bg>
      <p:bgPr>
        <a:solidFill>
          <a:schemeClr val="bg1"/>
        </a:solidFill>
        <a:effectLst/>
      </p:bgPr>
    </p:bg>
    <p:spTree>
      <p:nvGrpSpPr>
        <p:cNvPr id="1" name=""/>
        <p:cNvGrpSpPr/>
        <p:nvPr/>
      </p:nvGrpSpPr>
      <p:grpSpPr>
        <a:xfrm>
          <a:off x="0" y="0"/>
          <a:ext cx="0" cy="0"/>
          <a:chOff x="0" y="0"/>
          <a:chExt cx="0" cy="0"/>
        </a:xfrm>
      </p:grpSpPr>
      <p:pic>
        <p:nvPicPr>
          <p:cNvPr id="11" name="Picture 10" descr="swoosh-85.eps"/>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5194193"/>
            <a:ext cx="16257588" cy="1739093"/>
          </a:xfrm>
          <a:prstGeom prst="rect">
            <a:avLst/>
          </a:prstGeom>
        </p:spPr>
      </p:pic>
      <p:sp>
        <p:nvSpPr>
          <p:cNvPr id="12" name="Picture Placeholder 5"/>
          <p:cNvSpPr>
            <a:spLocks noGrp="1"/>
          </p:cNvSpPr>
          <p:nvPr>
            <p:ph type="pic" sz="quarter" idx="11" hasCustomPrompt="1"/>
          </p:nvPr>
        </p:nvSpPr>
        <p:spPr>
          <a:xfrm>
            <a:off x="829707" y="829734"/>
            <a:ext cx="11598955" cy="6696000"/>
          </a:xfrm>
        </p:spPr>
        <p:txBody>
          <a:bodyPr/>
          <a:lstStyle>
            <a:lvl1pPr>
              <a:defRPr baseline="0"/>
            </a:lvl1pPr>
          </a:lstStyle>
          <a:p>
            <a:r>
              <a:rPr lang="en-US" dirty="0"/>
              <a:t>Click on this icon to insert a photo.</a:t>
            </a:r>
          </a:p>
        </p:txBody>
      </p:sp>
      <p:sp>
        <p:nvSpPr>
          <p:cNvPr id="13" name="Text Placeholder 8"/>
          <p:cNvSpPr>
            <a:spLocks noGrp="1"/>
          </p:cNvSpPr>
          <p:nvPr>
            <p:ph type="body" sz="quarter" idx="16" hasCustomPrompt="1"/>
          </p:nvPr>
        </p:nvSpPr>
        <p:spPr>
          <a:xfrm>
            <a:off x="829707" y="5498998"/>
            <a:ext cx="4673447" cy="778226"/>
          </a:xfrm>
          <a:solidFill>
            <a:srgbClr val="43B02A"/>
          </a:solidFill>
          <a:ln>
            <a:noFill/>
          </a:ln>
        </p:spPr>
        <p:txBody>
          <a:bodyPr wrap="square" lIns="252000" tIns="252000" rIns="252000" bIns="252000" anchor="ctr">
            <a:spAutoFit/>
          </a:bodyPr>
          <a:lstStyle>
            <a:lvl1pPr>
              <a:lnSpc>
                <a:spcPct val="80000"/>
              </a:lnSpc>
              <a:defRPr sz="2100" b="1">
                <a:ln>
                  <a:noFill/>
                </a:ln>
                <a:solidFill>
                  <a:schemeClr val="bg1"/>
                </a:solidFill>
                <a:effectLst/>
              </a:defRPr>
            </a:lvl1pPr>
          </a:lstStyle>
          <a:p>
            <a:pPr lvl="0"/>
            <a:r>
              <a:rPr lang="en-CA" dirty="0"/>
              <a:t>Optional short caption here</a:t>
            </a:r>
            <a:endParaRPr lang="en-US" dirty="0"/>
          </a:p>
        </p:txBody>
      </p:sp>
      <p:sp>
        <p:nvSpPr>
          <p:cNvPr id="14" name="Text Placeholder 9"/>
          <p:cNvSpPr>
            <a:spLocks noGrp="1"/>
          </p:cNvSpPr>
          <p:nvPr>
            <p:ph type="body" sz="quarter" idx="14" hasCustomPrompt="1"/>
          </p:nvPr>
        </p:nvSpPr>
        <p:spPr>
          <a:xfrm>
            <a:off x="13104841" y="735011"/>
            <a:ext cx="2339868" cy="6800322"/>
          </a:xfrm>
        </p:spPr>
        <p:txBody>
          <a:bodyPr/>
          <a:lstStyle>
            <a:lvl1pPr>
              <a:spcBef>
                <a:spcPts val="1700"/>
              </a:spcBef>
              <a:defRPr sz="2100">
                <a:solidFill>
                  <a:srgbClr val="599A83"/>
                </a:solidFill>
              </a:defRPr>
            </a:lvl1pPr>
          </a:lstStyle>
          <a:p>
            <a:pPr lvl="0"/>
            <a:r>
              <a:rPr lang="en-CA" dirty="0"/>
              <a:t>An optional annotation or extra information text box</a:t>
            </a:r>
            <a:endParaRPr lang="en-US" dirty="0"/>
          </a:p>
        </p:txBody>
      </p:sp>
      <p:pic>
        <p:nvPicPr>
          <p:cNvPr id="19" name="Picture 18" descr="green-bar.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20" name="Picture 19" descr="ac-icon.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21"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180722002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aphic + Title and Description">
    <p:bg>
      <p:bgPr>
        <a:solidFill>
          <a:schemeClr val="bg1"/>
        </a:solidFill>
        <a:effectLst/>
      </p:bgPr>
    </p:bg>
    <p:spTree>
      <p:nvGrpSpPr>
        <p:cNvPr id="1" name=""/>
        <p:cNvGrpSpPr/>
        <p:nvPr/>
      </p:nvGrpSpPr>
      <p:grpSpPr>
        <a:xfrm>
          <a:off x="0" y="0"/>
          <a:ext cx="0" cy="0"/>
          <a:chOff x="0" y="0"/>
          <a:chExt cx="0" cy="0"/>
        </a:xfrm>
      </p:grpSpPr>
      <p:pic>
        <p:nvPicPr>
          <p:cNvPr id="12" name="Picture 11" descr="swoosh-85.eps"/>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5194193"/>
            <a:ext cx="16257588" cy="1739093"/>
          </a:xfrm>
          <a:prstGeom prst="rect">
            <a:avLst/>
          </a:prstGeom>
        </p:spPr>
      </p:pic>
      <p:sp>
        <p:nvSpPr>
          <p:cNvPr id="13" name="Picture Placeholder 5"/>
          <p:cNvSpPr>
            <a:spLocks noGrp="1"/>
          </p:cNvSpPr>
          <p:nvPr>
            <p:ph type="pic" sz="quarter" idx="11" hasCustomPrompt="1"/>
          </p:nvPr>
        </p:nvSpPr>
        <p:spPr>
          <a:xfrm>
            <a:off x="829708" y="2404534"/>
            <a:ext cx="9459088" cy="5121200"/>
          </a:xfrm>
        </p:spPr>
        <p:txBody>
          <a:bodyPr/>
          <a:lstStyle/>
          <a:p>
            <a:r>
              <a:rPr lang="en-US" dirty="0"/>
              <a:t>Click on this icon to insert a graphic.</a:t>
            </a:r>
          </a:p>
        </p:txBody>
      </p:sp>
      <p:sp>
        <p:nvSpPr>
          <p:cNvPr id="20"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graphic slide with a title and optional annotation</a:t>
            </a:r>
            <a:endParaRPr lang="en-US" dirty="0"/>
          </a:p>
        </p:txBody>
      </p:sp>
      <p:sp>
        <p:nvSpPr>
          <p:cNvPr id="23" name="Text Placeholder 9"/>
          <p:cNvSpPr>
            <a:spLocks noGrp="1"/>
          </p:cNvSpPr>
          <p:nvPr>
            <p:ph type="body" sz="quarter" idx="14" hasCustomPrompt="1"/>
          </p:nvPr>
        </p:nvSpPr>
        <p:spPr>
          <a:xfrm>
            <a:off x="13104841" y="735011"/>
            <a:ext cx="2339868" cy="6800322"/>
          </a:xfrm>
        </p:spPr>
        <p:txBody>
          <a:bodyPr/>
          <a:lstStyle>
            <a:lvl1pPr>
              <a:spcBef>
                <a:spcPts val="1700"/>
              </a:spcBef>
              <a:defRPr sz="2100">
                <a:solidFill>
                  <a:srgbClr val="599A83"/>
                </a:solidFill>
              </a:defRPr>
            </a:lvl1pPr>
          </a:lstStyle>
          <a:p>
            <a:pPr lvl="0"/>
            <a:r>
              <a:rPr lang="en-CA" dirty="0"/>
              <a:t>An optional annotation or extra information text box</a:t>
            </a:r>
            <a:endParaRPr lang="en-US" dirty="0"/>
          </a:p>
        </p:txBody>
      </p:sp>
      <p:pic>
        <p:nvPicPr>
          <p:cNvPr id="24" name="Picture 23" descr="green-bar.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25" name="Picture 24" descr="ac-icon.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26"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5561307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r Chart">
    <p:bg>
      <p:bgRef idx="1001">
        <a:schemeClr val="bg1"/>
      </p:bgRef>
    </p:bg>
    <p:spTree>
      <p:nvGrpSpPr>
        <p:cNvPr id="1" name=""/>
        <p:cNvGrpSpPr/>
        <p:nvPr/>
      </p:nvGrpSpPr>
      <p:grpSpPr>
        <a:xfrm>
          <a:off x="0" y="0"/>
          <a:ext cx="0" cy="0"/>
          <a:chOff x="0" y="0"/>
          <a:chExt cx="0" cy="0"/>
        </a:xfrm>
      </p:grpSpPr>
      <p:pic>
        <p:nvPicPr>
          <p:cNvPr id="5" name="Picture 4"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8" name="Picture 7"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3"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
        <p:nvSpPr>
          <p:cNvPr id="15"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chart or table slide with optional annotation</a:t>
            </a:r>
            <a:endParaRPr lang="en-US" dirty="0"/>
          </a:p>
        </p:txBody>
      </p:sp>
      <p:sp>
        <p:nvSpPr>
          <p:cNvPr id="17" name="Table Placeholder 3"/>
          <p:cNvSpPr>
            <a:spLocks noGrp="1"/>
          </p:cNvSpPr>
          <p:nvPr>
            <p:ph type="tbl" sz="quarter" idx="20" hasCustomPrompt="1"/>
          </p:nvPr>
        </p:nvSpPr>
        <p:spPr>
          <a:xfrm>
            <a:off x="812800" y="2405063"/>
            <a:ext cx="9475788" cy="5121275"/>
          </a:xfrm>
        </p:spPr>
        <p:txBody>
          <a:bodyPr/>
          <a:lstStyle>
            <a:lvl1pPr>
              <a:defRPr baseline="0"/>
            </a:lvl1pPr>
          </a:lstStyle>
          <a:p>
            <a:r>
              <a:rPr lang="en-US" dirty="0"/>
              <a:t>Click on the icon to insert a table or chart.</a:t>
            </a:r>
          </a:p>
        </p:txBody>
      </p:sp>
      <p:sp>
        <p:nvSpPr>
          <p:cNvPr id="18" name="Text Placeholder 9"/>
          <p:cNvSpPr>
            <a:spLocks noGrp="1"/>
          </p:cNvSpPr>
          <p:nvPr>
            <p:ph type="body" sz="quarter" idx="14" hasCustomPrompt="1"/>
          </p:nvPr>
        </p:nvSpPr>
        <p:spPr>
          <a:xfrm>
            <a:off x="13104841" y="735011"/>
            <a:ext cx="2339868" cy="6800322"/>
          </a:xfrm>
        </p:spPr>
        <p:txBody>
          <a:bodyPr/>
          <a:lstStyle>
            <a:lvl1pPr>
              <a:spcBef>
                <a:spcPts val="1700"/>
              </a:spcBef>
              <a:defRPr sz="2100">
                <a:solidFill>
                  <a:srgbClr val="599A83"/>
                </a:solidFill>
              </a:defRPr>
            </a:lvl1pPr>
          </a:lstStyle>
          <a:p>
            <a:pPr lvl="0"/>
            <a:r>
              <a:rPr lang="en-CA" dirty="0"/>
              <a:t>An optional annotation or extra information text box</a:t>
            </a:r>
            <a:endParaRPr lang="en-US" dirty="0"/>
          </a:p>
        </p:txBody>
      </p:sp>
    </p:spTree>
    <p:extLst>
      <p:ext uri="{BB962C8B-B14F-4D97-AF65-F5344CB8AC3E}">
        <p14:creationId xmlns:p14="http://schemas.microsoft.com/office/powerpoint/2010/main" val="1498023446"/>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utro Slide">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948421" y="3117806"/>
            <a:ext cx="10360746" cy="2612172"/>
          </a:xfrm>
        </p:spPr>
        <p:txBody>
          <a:bodyPr lIns="0" tIns="0" rIns="0" bIns="0" anchor="ctr">
            <a:noAutofit/>
          </a:bodyPr>
          <a:lstStyle>
            <a:lvl1pPr marL="0" indent="0" algn="ctr">
              <a:buNone/>
              <a:defRPr sz="4800" baseline="0">
                <a:solidFill>
                  <a:schemeClr val="accent5"/>
                </a:solidFill>
              </a:defRPr>
            </a:lvl1pPr>
            <a:lvl2pPr marL="781583" indent="0" algn="ctr">
              <a:buNone/>
              <a:defRPr>
                <a:solidFill>
                  <a:schemeClr val="tx1">
                    <a:tint val="75000"/>
                  </a:schemeClr>
                </a:solidFill>
              </a:defRPr>
            </a:lvl2pPr>
            <a:lvl3pPr marL="1563167" indent="0" algn="ctr">
              <a:buNone/>
              <a:defRPr>
                <a:solidFill>
                  <a:schemeClr val="tx1">
                    <a:tint val="75000"/>
                  </a:schemeClr>
                </a:solidFill>
              </a:defRPr>
            </a:lvl3pPr>
            <a:lvl4pPr marL="2344750" indent="0" algn="ctr">
              <a:buNone/>
              <a:defRPr>
                <a:solidFill>
                  <a:schemeClr val="tx1">
                    <a:tint val="75000"/>
                  </a:schemeClr>
                </a:solidFill>
              </a:defRPr>
            </a:lvl4pPr>
            <a:lvl5pPr marL="3126334" indent="0" algn="ctr">
              <a:buNone/>
              <a:defRPr>
                <a:solidFill>
                  <a:schemeClr val="tx1">
                    <a:tint val="75000"/>
                  </a:schemeClr>
                </a:solidFill>
              </a:defRPr>
            </a:lvl5pPr>
            <a:lvl6pPr marL="3907917" indent="0" algn="ctr">
              <a:buNone/>
              <a:defRPr>
                <a:solidFill>
                  <a:schemeClr val="tx1">
                    <a:tint val="75000"/>
                  </a:schemeClr>
                </a:solidFill>
              </a:defRPr>
            </a:lvl6pPr>
            <a:lvl7pPr marL="4689500" indent="0" algn="ctr">
              <a:buNone/>
              <a:defRPr>
                <a:solidFill>
                  <a:schemeClr val="tx1">
                    <a:tint val="75000"/>
                  </a:schemeClr>
                </a:solidFill>
              </a:defRPr>
            </a:lvl7pPr>
            <a:lvl8pPr marL="5471084" indent="0" algn="ctr">
              <a:buNone/>
              <a:defRPr>
                <a:solidFill>
                  <a:schemeClr val="tx1">
                    <a:tint val="75000"/>
                  </a:schemeClr>
                </a:solidFill>
              </a:defRPr>
            </a:lvl8pPr>
            <a:lvl9pPr marL="6252667" indent="0" algn="ctr">
              <a:buNone/>
              <a:defRPr>
                <a:solidFill>
                  <a:schemeClr val="tx1">
                    <a:tint val="75000"/>
                  </a:schemeClr>
                </a:solidFill>
              </a:defRPr>
            </a:lvl9pPr>
          </a:lstStyle>
          <a:p>
            <a:r>
              <a:rPr lang="en-CA" dirty="0"/>
              <a:t>Questions? Put your contact prompt message and your email here.</a:t>
            </a:r>
            <a:endParaRPr lang="en-US" dirty="0"/>
          </a:p>
        </p:txBody>
      </p:sp>
      <p:sp>
        <p:nvSpPr>
          <p:cNvPr id="2" name="Title 1"/>
          <p:cNvSpPr>
            <a:spLocks noGrp="1"/>
          </p:cNvSpPr>
          <p:nvPr>
            <p:ph type="ctrTitle" hasCustomPrompt="1"/>
          </p:nvPr>
        </p:nvSpPr>
        <p:spPr>
          <a:xfrm>
            <a:off x="3320943" y="2082794"/>
            <a:ext cx="9615704" cy="1018079"/>
          </a:xfrm>
        </p:spPr>
        <p:txBody>
          <a:bodyPr anchor="b"/>
          <a:lstStyle>
            <a:lvl1pPr algn="ctr">
              <a:defRPr baseline="0">
                <a:solidFill>
                  <a:srgbClr val="00673E"/>
                </a:solidFill>
              </a:defRPr>
            </a:lvl1pPr>
          </a:lstStyle>
          <a:p>
            <a:r>
              <a:rPr lang="en-CA" dirty="0"/>
              <a:t>Thank you message</a:t>
            </a:r>
            <a:endParaRPr lang="en-US" dirty="0"/>
          </a:p>
        </p:txBody>
      </p:sp>
      <p:sp>
        <p:nvSpPr>
          <p:cNvPr id="5" name="Text Placeholder 4"/>
          <p:cNvSpPr>
            <a:spLocks noGrp="1"/>
          </p:cNvSpPr>
          <p:nvPr>
            <p:ph type="body" sz="quarter" idx="10" hasCustomPrompt="1"/>
          </p:nvPr>
        </p:nvSpPr>
        <p:spPr>
          <a:xfrm>
            <a:off x="3320941" y="6017839"/>
            <a:ext cx="9615706" cy="462413"/>
          </a:xfrm>
        </p:spPr>
        <p:txBody>
          <a:bodyPr anchor="t"/>
          <a:lstStyle>
            <a:lvl1pPr algn="ctr">
              <a:defRPr>
                <a:solidFill>
                  <a:schemeClr val="accent2"/>
                </a:solidFill>
              </a:defRPr>
            </a:lvl1pPr>
          </a:lstStyle>
          <a:p>
            <a:pPr lvl="0"/>
            <a:r>
              <a:rPr lang="en-CA" dirty="0" err="1"/>
              <a:t>www.algonquincollege.com</a:t>
            </a:r>
            <a:r>
              <a:rPr lang="en-CA" dirty="0"/>
              <a:t>/</a:t>
            </a:r>
            <a:r>
              <a:rPr lang="en-CA" dirty="0" err="1"/>
              <a:t>relevantURL</a:t>
            </a:r>
            <a:endParaRPr lang="en-US" dirty="0"/>
          </a:p>
        </p:txBody>
      </p:sp>
      <p:pic>
        <p:nvPicPr>
          <p:cNvPr id="13" name="Picture 12" descr="ac-icon-green.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7683" y="828547"/>
            <a:ext cx="635142" cy="467999"/>
          </a:xfrm>
          <a:prstGeom prst="rect">
            <a:avLst/>
          </a:prstGeom>
        </p:spPr>
      </p:pic>
      <p:pic>
        <p:nvPicPr>
          <p:cNvPr id="14" name="Picture 13" descr="curtain-100.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7365826"/>
            <a:ext cx="16257588" cy="1778174"/>
          </a:xfrm>
          <a:prstGeom prst="rect">
            <a:avLst/>
          </a:prstGeom>
        </p:spPr>
      </p:pic>
    </p:spTree>
    <p:extLst>
      <p:ext uri="{BB962C8B-B14F-4D97-AF65-F5344CB8AC3E}">
        <p14:creationId xmlns:p14="http://schemas.microsoft.com/office/powerpoint/2010/main" val="5265083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3604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54203" y="337539"/>
            <a:ext cx="14149182" cy="1424515"/>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0B501D18-93EC-4D08-9C92-419904306A89}" type="datetimeFigureOut">
              <a:rPr lang="en-CA" smtClean="0"/>
              <a:t>25-01-05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54B07D99-D461-4C49-83BD-86150019FCEC}" type="slidenum">
              <a:rPr lang="en-CA" smtClean="0"/>
              <a:t>‹#›</a:t>
            </a:fld>
            <a:endParaRPr lang="en-CA"/>
          </a:p>
        </p:txBody>
      </p:sp>
    </p:spTree>
    <p:extLst>
      <p:ext uri="{BB962C8B-B14F-4D97-AF65-F5344CB8AC3E}">
        <p14:creationId xmlns:p14="http://schemas.microsoft.com/office/powerpoint/2010/main" val="305635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Authors">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829814" y="2405062"/>
            <a:ext cx="2167288" cy="2013003"/>
          </a:xfrm>
        </p:spPr>
        <p:txBody>
          <a:bodyPr/>
          <a:lstStyle/>
          <a:p>
            <a:r>
              <a:rPr lang="en-US" dirty="0"/>
              <a:t>Author Photo</a:t>
            </a:r>
          </a:p>
        </p:txBody>
      </p:sp>
      <p:sp>
        <p:nvSpPr>
          <p:cNvPr id="11" name="Text Placeholder 10"/>
          <p:cNvSpPr>
            <a:spLocks noGrp="1"/>
          </p:cNvSpPr>
          <p:nvPr>
            <p:ph type="body" sz="quarter" idx="17" hasCustomPrompt="1"/>
          </p:nvPr>
        </p:nvSpPr>
        <p:spPr>
          <a:xfrm>
            <a:off x="3318933" y="3115733"/>
            <a:ext cx="4673448" cy="2387600"/>
          </a:xfrm>
        </p:spPr>
        <p:txBody>
          <a:bodyPr anchor="t"/>
          <a:lstStyle/>
          <a:p>
            <a:pPr lvl="0"/>
            <a:r>
              <a:rPr lang="en-CA" dirty="0"/>
              <a:t>Author description</a:t>
            </a:r>
          </a:p>
        </p:txBody>
      </p:sp>
      <p:sp>
        <p:nvSpPr>
          <p:cNvPr id="8"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About the Author (2 authors)</a:t>
            </a:r>
            <a:endParaRPr lang="en-US" dirty="0"/>
          </a:p>
        </p:txBody>
      </p:sp>
      <p:sp>
        <p:nvSpPr>
          <p:cNvPr id="7" name="Text Placeholder 6"/>
          <p:cNvSpPr>
            <a:spLocks noGrp="1"/>
          </p:cNvSpPr>
          <p:nvPr>
            <p:ph type="body" sz="quarter" idx="18" hasCustomPrompt="1"/>
          </p:nvPr>
        </p:nvSpPr>
        <p:spPr>
          <a:xfrm>
            <a:off x="3318145" y="2405062"/>
            <a:ext cx="4673600" cy="710671"/>
          </a:xfrm>
        </p:spPr>
        <p:txBody>
          <a:bodyPr/>
          <a:lstStyle>
            <a:lvl1pPr>
              <a:defRPr b="1">
                <a:solidFill>
                  <a:srgbClr val="599A83"/>
                </a:solidFill>
              </a:defRPr>
            </a:lvl1pPr>
          </a:lstStyle>
          <a:p>
            <a:pPr lvl="0"/>
            <a:r>
              <a:rPr lang="en-CA" dirty="0"/>
              <a:t>Author 1 Name</a:t>
            </a:r>
          </a:p>
        </p:txBody>
      </p:sp>
      <p:sp>
        <p:nvSpPr>
          <p:cNvPr id="13" name="Text Placeholder 12"/>
          <p:cNvSpPr>
            <a:spLocks noGrp="1"/>
          </p:cNvSpPr>
          <p:nvPr>
            <p:ph type="body" sz="quarter" idx="19" hasCustomPrompt="1"/>
          </p:nvPr>
        </p:nvSpPr>
        <p:spPr>
          <a:xfrm>
            <a:off x="3318145" y="5503333"/>
            <a:ext cx="4673600" cy="710539"/>
          </a:xfrm>
        </p:spPr>
        <p:txBody>
          <a:bodyPr anchor="b"/>
          <a:lstStyle>
            <a:lvl1pPr>
              <a:defRPr sz="2100"/>
            </a:lvl1pPr>
          </a:lstStyle>
          <a:p>
            <a:pPr lvl="0"/>
            <a:r>
              <a:rPr lang="en-CA" dirty="0"/>
              <a:t>Author email</a:t>
            </a:r>
          </a:p>
        </p:txBody>
      </p:sp>
      <p:sp>
        <p:nvSpPr>
          <p:cNvPr id="9" name="Picture Placeholder 4"/>
          <p:cNvSpPr>
            <a:spLocks noGrp="1"/>
          </p:cNvSpPr>
          <p:nvPr>
            <p:ph type="pic" sz="quarter" idx="20" hasCustomPrompt="1"/>
          </p:nvPr>
        </p:nvSpPr>
        <p:spPr>
          <a:xfrm>
            <a:off x="8297171" y="2405062"/>
            <a:ext cx="2167288" cy="2013003"/>
          </a:xfrm>
        </p:spPr>
        <p:txBody>
          <a:bodyPr/>
          <a:lstStyle/>
          <a:p>
            <a:r>
              <a:rPr lang="en-US" dirty="0"/>
              <a:t>Author Photo</a:t>
            </a:r>
          </a:p>
        </p:txBody>
      </p:sp>
      <p:sp>
        <p:nvSpPr>
          <p:cNvPr id="10" name="Text Placeholder 10"/>
          <p:cNvSpPr>
            <a:spLocks noGrp="1"/>
          </p:cNvSpPr>
          <p:nvPr>
            <p:ph type="body" sz="quarter" idx="21" hasCustomPrompt="1"/>
          </p:nvPr>
        </p:nvSpPr>
        <p:spPr>
          <a:xfrm>
            <a:off x="10786290" y="3115733"/>
            <a:ext cx="4673448" cy="2387600"/>
          </a:xfrm>
        </p:spPr>
        <p:txBody>
          <a:bodyPr anchor="t"/>
          <a:lstStyle/>
          <a:p>
            <a:pPr lvl="0"/>
            <a:r>
              <a:rPr lang="en-CA" dirty="0"/>
              <a:t>Author description</a:t>
            </a:r>
          </a:p>
        </p:txBody>
      </p:sp>
      <p:sp>
        <p:nvSpPr>
          <p:cNvPr id="12" name="Text Placeholder 6"/>
          <p:cNvSpPr>
            <a:spLocks noGrp="1"/>
          </p:cNvSpPr>
          <p:nvPr>
            <p:ph type="body" sz="quarter" idx="22" hasCustomPrompt="1"/>
          </p:nvPr>
        </p:nvSpPr>
        <p:spPr>
          <a:xfrm>
            <a:off x="10785502" y="2405062"/>
            <a:ext cx="4673600" cy="710671"/>
          </a:xfrm>
        </p:spPr>
        <p:txBody>
          <a:bodyPr/>
          <a:lstStyle>
            <a:lvl1pPr>
              <a:defRPr b="1">
                <a:solidFill>
                  <a:srgbClr val="599A83"/>
                </a:solidFill>
              </a:defRPr>
            </a:lvl1pPr>
          </a:lstStyle>
          <a:p>
            <a:pPr lvl="0"/>
            <a:r>
              <a:rPr lang="en-CA" dirty="0"/>
              <a:t>Author 2 Name</a:t>
            </a:r>
          </a:p>
        </p:txBody>
      </p:sp>
      <p:sp>
        <p:nvSpPr>
          <p:cNvPr id="14" name="Text Placeholder 12"/>
          <p:cNvSpPr>
            <a:spLocks noGrp="1"/>
          </p:cNvSpPr>
          <p:nvPr>
            <p:ph type="body" sz="quarter" idx="23" hasCustomPrompt="1"/>
          </p:nvPr>
        </p:nvSpPr>
        <p:spPr>
          <a:xfrm>
            <a:off x="10785502" y="5503333"/>
            <a:ext cx="4673600" cy="710539"/>
          </a:xfrm>
        </p:spPr>
        <p:txBody>
          <a:bodyPr anchor="b"/>
          <a:lstStyle>
            <a:lvl1pPr>
              <a:defRPr sz="2100"/>
            </a:lvl1pPr>
          </a:lstStyle>
          <a:p>
            <a:pPr lvl="0"/>
            <a:r>
              <a:rPr lang="en-CA" dirty="0"/>
              <a:t>Author email</a:t>
            </a:r>
          </a:p>
        </p:txBody>
      </p:sp>
      <p:pic>
        <p:nvPicPr>
          <p:cNvPr id="15" name="Picture 14" descr="curtain-100.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365826"/>
            <a:ext cx="16257588" cy="1778174"/>
          </a:xfrm>
          <a:prstGeom prst="rect">
            <a:avLst/>
          </a:prstGeom>
        </p:spPr>
      </p:pic>
    </p:spTree>
    <p:extLst>
      <p:ext uri="{BB962C8B-B14F-4D97-AF65-F5344CB8AC3E}">
        <p14:creationId xmlns:p14="http://schemas.microsoft.com/office/powerpoint/2010/main" val="395379744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Col Key Point w/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1-column key point text slide</a:t>
            </a:r>
            <a:endParaRPr lang="en-US" dirty="0"/>
          </a:p>
        </p:txBody>
      </p:sp>
      <p:sp>
        <p:nvSpPr>
          <p:cNvPr id="12" name="Text Placeholder 5"/>
          <p:cNvSpPr>
            <a:spLocks noGrp="1"/>
          </p:cNvSpPr>
          <p:nvPr>
            <p:ph type="body" sz="quarter" idx="15" hasCustomPrompt="1"/>
          </p:nvPr>
        </p:nvSpPr>
        <p:spPr>
          <a:xfrm>
            <a:off x="812882" y="2404534"/>
            <a:ext cx="11615780" cy="5130800"/>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3" name="Text Placeholder 9"/>
          <p:cNvSpPr>
            <a:spLocks noGrp="1"/>
          </p:cNvSpPr>
          <p:nvPr>
            <p:ph type="body" sz="quarter" idx="14" hasCustomPrompt="1"/>
          </p:nvPr>
        </p:nvSpPr>
        <p:spPr>
          <a:xfrm>
            <a:off x="13104841" y="735011"/>
            <a:ext cx="2339868" cy="6800322"/>
          </a:xfrm>
        </p:spPr>
        <p:txBody>
          <a:bodyPr/>
          <a:lstStyle>
            <a:lvl1pPr>
              <a:spcBef>
                <a:spcPts val="1700"/>
              </a:spcBef>
              <a:defRPr sz="2100">
                <a:solidFill>
                  <a:srgbClr val="589278"/>
                </a:solidFill>
              </a:defRPr>
            </a:lvl1pPr>
          </a:lstStyle>
          <a:p>
            <a:pPr lvl="0"/>
            <a:r>
              <a:rPr lang="en-CA" dirty="0"/>
              <a:t>An optional annotation or extra information text box</a:t>
            </a:r>
            <a:endParaRPr lang="en-US" dirty="0"/>
          </a:p>
        </p:txBody>
      </p:sp>
      <p:pic>
        <p:nvPicPr>
          <p:cNvPr id="14" name="Picture 13"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5" name="Picture 14"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6"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219283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Col Key Point, No Title">
    <p:bg>
      <p:bgPr>
        <a:solidFill>
          <a:schemeClr val="bg1"/>
        </a:solidFill>
        <a:effectLst/>
      </p:bgPr>
    </p:bg>
    <p:spTree>
      <p:nvGrpSpPr>
        <p:cNvPr id="1" name=""/>
        <p:cNvGrpSpPr/>
        <p:nvPr/>
      </p:nvGrpSpPr>
      <p:grpSpPr>
        <a:xfrm>
          <a:off x="0" y="0"/>
          <a:ext cx="0" cy="0"/>
          <a:chOff x="0" y="0"/>
          <a:chExt cx="0" cy="0"/>
        </a:xfrm>
      </p:grpSpPr>
      <p:sp>
        <p:nvSpPr>
          <p:cNvPr id="12" name="Text Placeholder 5"/>
          <p:cNvSpPr>
            <a:spLocks noGrp="1"/>
          </p:cNvSpPr>
          <p:nvPr>
            <p:ph type="body" sz="quarter" idx="15" hasCustomPrompt="1"/>
          </p:nvPr>
        </p:nvSpPr>
        <p:spPr>
          <a:xfrm>
            <a:off x="812882" y="660398"/>
            <a:ext cx="11615780" cy="6874935"/>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A basic 1-column key point slide with no title. 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1" name="Text Placeholder 9"/>
          <p:cNvSpPr>
            <a:spLocks noGrp="1"/>
          </p:cNvSpPr>
          <p:nvPr>
            <p:ph type="body" sz="quarter" idx="14" hasCustomPrompt="1"/>
          </p:nvPr>
        </p:nvSpPr>
        <p:spPr>
          <a:xfrm>
            <a:off x="13104841" y="735011"/>
            <a:ext cx="2339868" cy="6800322"/>
          </a:xfrm>
        </p:spPr>
        <p:txBody>
          <a:bodyPr/>
          <a:lstStyle>
            <a:lvl1pPr>
              <a:spcBef>
                <a:spcPts val="1700"/>
              </a:spcBef>
              <a:defRPr sz="2100">
                <a:solidFill>
                  <a:srgbClr val="599A83"/>
                </a:solidFill>
              </a:defRPr>
            </a:lvl1pPr>
          </a:lstStyle>
          <a:p>
            <a:pPr lvl="0"/>
            <a:r>
              <a:rPr lang="en-CA" dirty="0"/>
              <a:t>An optional annotation or extra information text box</a:t>
            </a:r>
            <a:endParaRPr lang="en-US" dirty="0"/>
          </a:p>
        </p:txBody>
      </p:sp>
      <p:pic>
        <p:nvPicPr>
          <p:cNvPr id="13" name="Picture 12"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4" name="Picture 13"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5"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656364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Col Key Poi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2-column key point slide</a:t>
            </a:r>
            <a:endParaRPr lang="en-US" dirty="0"/>
          </a:p>
        </p:txBody>
      </p:sp>
      <p:sp>
        <p:nvSpPr>
          <p:cNvPr id="14" name="Text Placeholder 5"/>
          <p:cNvSpPr>
            <a:spLocks noGrp="1"/>
          </p:cNvSpPr>
          <p:nvPr>
            <p:ph type="body" sz="quarter" idx="15" hasCustomPrompt="1"/>
          </p:nvPr>
        </p:nvSpPr>
        <p:spPr>
          <a:xfrm>
            <a:off x="812882" y="2404534"/>
            <a:ext cx="7162458" cy="5130800"/>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6" name="Text Placeholder 5"/>
          <p:cNvSpPr>
            <a:spLocks noGrp="1"/>
          </p:cNvSpPr>
          <p:nvPr>
            <p:ph type="body" sz="quarter" idx="16" hasCustomPrompt="1"/>
          </p:nvPr>
        </p:nvSpPr>
        <p:spPr>
          <a:xfrm>
            <a:off x="8297170" y="2404534"/>
            <a:ext cx="7147539" cy="5130800"/>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pic>
        <p:nvPicPr>
          <p:cNvPr id="17" name="Picture 16"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8" name="Picture 17"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9"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238618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Col Key Point w/Subtit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basic 2-column key point text slide with subtitles</a:t>
            </a:r>
            <a:endParaRPr lang="en-US" dirty="0"/>
          </a:p>
        </p:txBody>
      </p:sp>
      <p:sp>
        <p:nvSpPr>
          <p:cNvPr id="14" name="Text Placeholder 5"/>
          <p:cNvSpPr>
            <a:spLocks noGrp="1"/>
          </p:cNvSpPr>
          <p:nvPr>
            <p:ph type="body" sz="quarter" idx="15" hasCustomPrompt="1"/>
          </p:nvPr>
        </p:nvSpPr>
        <p:spPr>
          <a:xfrm>
            <a:off x="812882" y="3115732"/>
            <a:ext cx="7162458" cy="4419601"/>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6" name="Text Placeholder 5"/>
          <p:cNvSpPr>
            <a:spLocks noGrp="1"/>
          </p:cNvSpPr>
          <p:nvPr>
            <p:ph type="body" sz="quarter" idx="16" hasCustomPrompt="1"/>
          </p:nvPr>
        </p:nvSpPr>
        <p:spPr>
          <a:xfrm>
            <a:off x="8297170" y="3115732"/>
            <a:ext cx="7147539" cy="4419602"/>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0" name="Text Placeholder 6"/>
          <p:cNvSpPr>
            <a:spLocks noGrp="1"/>
          </p:cNvSpPr>
          <p:nvPr>
            <p:ph type="body" sz="quarter" idx="18" hasCustomPrompt="1"/>
          </p:nvPr>
        </p:nvSpPr>
        <p:spPr>
          <a:xfrm>
            <a:off x="812883" y="2405062"/>
            <a:ext cx="7162458" cy="710671"/>
          </a:xfrm>
        </p:spPr>
        <p:txBody>
          <a:bodyPr/>
          <a:lstStyle>
            <a:lvl1pPr>
              <a:defRPr b="1">
                <a:solidFill>
                  <a:srgbClr val="599A83"/>
                </a:solidFill>
              </a:defRPr>
            </a:lvl1pPr>
          </a:lstStyle>
          <a:p>
            <a:pPr lvl="0"/>
            <a:r>
              <a:rPr lang="en-CA" dirty="0"/>
              <a:t>Subtitle</a:t>
            </a:r>
          </a:p>
        </p:txBody>
      </p:sp>
      <p:sp>
        <p:nvSpPr>
          <p:cNvPr id="11" name="Text Placeholder 6"/>
          <p:cNvSpPr>
            <a:spLocks noGrp="1"/>
          </p:cNvSpPr>
          <p:nvPr>
            <p:ph type="body" sz="quarter" idx="19" hasCustomPrompt="1"/>
          </p:nvPr>
        </p:nvSpPr>
        <p:spPr>
          <a:xfrm>
            <a:off x="8297170" y="2405062"/>
            <a:ext cx="7147539" cy="710671"/>
          </a:xfrm>
        </p:spPr>
        <p:txBody>
          <a:bodyPr/>
          <a:lstStyle>
            <a:lvl1pPr>
              <a:defRPr b="1">
                <a:solidFill>
                  <a:srgbClr val="599A83"/>
                </a:solidFill>
              </a:defRPr>
            </a:lvl1pPr>
          </a:lstStyle>
          <a:p>
            <a:pPr lvl="0"/>
            <a:r>
              <a:rPr lang="en-CA" dirty="0"/>
              <a:t>Subtitle</a:t>
            </a:r>
          </a:p>
        </p:txBody>
      </p:sp>
      <p:pic>
        <p:nvPicPr>
          <p:cNvPr id="12" name="Picture 11"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3" name="Picture 12"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5" name="Slide Number Placeholder 8"/>
          <p:cNvSpPr>
            <a:spLocks noGrp="1"/>
          </p:cNvSpPr>
          <p:nvPr>
            <p:ph type="sldNum" sz="quarter" idx="20"/>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3657022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Col Key Poi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81" y="768365"/>
            <a:ext cx="9475914" cy="1335973"/>
          </a:xfrm>
        </p:spPr>
        <p:txBody>
          <a:bodyPr anchor="t">
            <a:noAutofit/>
          </a:bodyPr>
          <a:lstStyle>
            <a:lvl1pPr>
              <a:defRPr sz="4800" b="1" baseline="0">
                <a:solidFill>
                  <a:srgbClr val="00673E"/>
                </a:solidFill>
              </a:defRPr>
            </a:lvl1pPr>
          </a:lstStyle>
          <a:p>
            <a:r>
              <a:rPr lang="en-CA" dirty="0"/>
              <a:t>This is a 3-column key point slide</a:t>
            </a:r>
            <a:endParaRPr lang="en-US" dirty="0"/>
          </a:p>
        </p:txBody>
      </p:sp>
      <p:sp>
        <p:nvSpPr>
          <p:cNvPr id="14" name="Text Placeholder 5"/>
          <p:cNvSpPr>
            <a:spLocks noGrp="1"/>
          </p:cNvSpPr>
          <p:nvPr>
            <p:ph type="body" sz="quarter" idx="15" hasCustomPrompt="1"/>
          </p:nvPr>
        </p:nvSpPr>
        <p:spPr>
          <a:xfrm>
            <a:off x="812882" y="2404534"/>
            <a:ext cx="4673339" cy="5130800"/>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6" name="Text Placeholder 5"/>
          <p:cNvSpPr>
            <a:spLocks noGrp="1"/>
          </p:cNvSpPr>
          <p:nvPr>
            <p:ph type="body" sz="quarter" idx="16" hasCustomPrompt="1"/>
          </p:nvPr>
        </p:nvSpPr>
        <p:spPr>
          <a:xfrm>
            <a:off x="5807945" y="2404534"/>
            <a:ext cx="4644000" cy="5130800"/>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sp>
        <p:nvSpPr>
          <p:cNvPr id="10" name="Text Placeholder 5"/>
          <p:cNvSpPr>
            <a:spLocks noGrp="1"/>
          </p:cNvSpPr>
          <p:nvPr>
            <p:ph type="body" sz="quarter" idx="17" hasCustomPrompt="1"/>
          </p:nvPr>
        </p:nvSpPr>
        <p:spPr>
          <a:xfrm>
            <a:off x="10786183" y="2404534"/>
            <a:ext cx="4673448" cy="5130800"/>
          </a:xfrm>
        </p:spPr>
        <p:txBody>
          <a:bodyPr/>
          <a:lstStyle>
            <a:lvl1pPr>
              <a:spcBef>
                <a:spcPts val="1600"/>
              </a:spcBef>
              <a:defRPr baseline="0"/>
            </a:lvl1pPr>
            <a:lvl3pPr marL="2020367" indent="-457200">
              <a:buFont typeface="Arial"/>
              <a:buChar char="•"/>
              <a:defRPr/>
            </a:lvl3pPr>
            <a:lvl4pPr>
              <a:spcBef>
                <a:spcPts val="1104"/>
              </a:spcBef>
              <a:defRPr>
                <a:solidFill>
                  <a:srgbClr val="599A83"/>
                </a:solidFill>
              </a:defRPr>
            </a:lvl4pPr>
          </a:lstStyle>
          <a:p>
            <a:pPr lvl="0"/>
            <a:r>
              <a:rPr lang="en-CA" dirty="0"/>
              <a:t>Click to edit content. Keep in minimal on key point slides. Bullets are available for hierarchy.</a:t>
            </a:r>
          </a:p>
          <a:p>
            <a:pPr lvl="1"/>
            <a:r>
              <a:rPr lang="en-CA" dirty="0"/>
              <a:t>Second level</a:t>
            </a:r>
          </a:p>
          <a:p>
            <a:pPr lvl="2"/>
            <a:r>
              <a:rPr lang="en-CA" dirty="0"/>
              <a:t>Third level</a:t>
            </a:r>
          </a:p>
          <a:p>
            <a:pPr lvl="3"/>
            <a:r>
              <a:rPr lang="en-CA" dirty="0"/>
              <a:t>Fourth level</a:t>
            </a:r>
          </a:p>
        </p:txBody>
      </p:sp>
      <p:pic>
        <p:nvPicPr>
          <p:cNvPr id="11" name="Picture 10" descr="green-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331201"/>
            <a:ext cx="16256000" cy="819342"/>
          </a:xfrm>
          <a:prstGeom prst="rect">
            <a:avLst/>
          </a:prstGeom>
        </p:spPr>
      </p:pic>
      <p:pic>
        <p:nvPicPr>
          <p:cNvPr id="12" name="Picture 11" descr="ac-ico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03717" y="8595468"/>
            <a:ext cx="394669" cy="290809"/>
          </a:xfrm>
          <a:prstGeom prst="rect">
            <a:avLst/>
          </a:prstGeom>
        </p:spPr>
      </p:pic>
      <p:sp>
        <p:nvSpPr>
          <p:cNvPr id="13" name="Slide Number Placeholder 8"/>
          <p:cNvSpPr>
            <a:spLocks noGrp="1"/>
          </p:cNvSpPr>
          <p:nvPr>
            <p:ph type="sldNum" sz="quarter" idx="19"/>
          </p:nvPr>
        </p:nvSpPr>
        <p:spPr>
          <a:xfrm>
            <a:off x="199082" y="8497455"/>
            <a:ext cx="529132" cy="486834"/>
          </a:xfrm>
        </p:spPr>
        <p:txBody>
          <a:bodyPr/>
          <a:lstStyle>
            <a:lvl1pPr>
              <a:defRPr>
                <a:solidFill>
                  <a:schemeClr val="accent3"/>
                </a:solidFill>
              </a:defRPr>
            </a:lvl1pPr>
          </a:lstStyle>
          <a:p>
            <a:fld id="{DEF3F5F5-7776-394F-A41F-3BAFC9CC9F8E}" type="slidenum">
              <a:rPr lang="en-US" smtClean="0"/>
              <a:pPr/>
              <a:t>‹#›</a:t>
            </a:fld>
            <a:endParaRPr lang="en-US" dirty="0"/>
          </a:p>
        </p:txBody>
      </p:sp>
    </p:spTree>
    <p:extLst>
      <p:ext uri="{BB962C8B-B14F-4D97-AF65-F5344CB8AC3E}">
        <p14:creationId xmlns:p14="http://schemas.microsoft.com/office/powerpoint/2010/main" val="569520778"/>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80" y="666518"/>
            <a:ext cx="14631829" cy="1467081"/>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80" y="2133600"/>
            <a:ext cx="14631829" cy="5204532"/>
          </a:xfrm>
          <a:prstGeom prst="rect">
            <a:avLst/>
          </a:prstGeom>
        </p:spPr>
        <p:txBody>
          <a:bodyPr vert="horz" lIns="0" tIns="0" rIns="0" bIns="0" rtlCol="0">
            <a:noAutofit/>
          </a:bodyPr>
          <a:lstStyle/>
          <a:p>
            <a:pPr lvl="0"/>
            <a:r>
              <a:rPr lang="en-CA" dirty="0"/>
              <a:t>Click to edit Master text styles</a:t>
            </a:r>
          </a:p>
          <a:p>
            <a:pPr lvl="1"/>
            <a:r>
              <a:rPr lang="en-CA" dirty="0"/>
              <a:t>First level</a:t>
            </a:r>
          </a:p>
          <a:p>
            <a:pPr lvl="2"/>
            <a:r>
              <a:rPr lang="en-CA" dirty="0"/>
              <a:t>Second level</a:t>
            </a:r>
          </a:p>
          <a:p>
            <a:pPr lvl="0"/>
            <a:endParaRPr lang="en-CA" dirty="0"/>
          </a:p>
        </p:txBody>
      </p:sp>
      <p:sp>
        <p:nvSpPr>
          <p:cNvPr id="6" name="Slide Number Placeholder 5"/>
          <p:cNvSpPr>
            <a:spLocks noGrp="1"/>
          </p:cNvSpPr>
          <p:nvPr>
            <p:ph type="sldNum" sz="quarter" idx="4"/>
          </p:nvPr>
        </p:nvSpPr>
        <p:spPr>
          <a:xfrm>
            <a:off x="812880" y="8475135"/>
            <a:ext cx="1180185" cy="486834"/>
          </a:xfrm>
          <a:prstGeom prst="rect">
            <a:avLst/>
          </a:prstGeom>
        </p:spPr>
        <p:txBody>
          <a:bodyPr vert="horz" lIns="0" tIns="0" rIns="0" bIns="0" rtlCol="0" anchor="ctr"/>
          <a:lstStyle>
            <a:lvl1pPr algn="l">
              <a:defRPr sz="2100" b="1">
                <a:solidFill>
                  <a:schemeClr val="tx1">
                    <a:tint val="75000"/>
                  </a:schemeClr>
                </a:solidFill>
              </a:defRPr>
            </a:lvl1pPr>
          </a:lstStyle>
          <a:p>
            <a:fld id="{C1424084-422A-4246-8522-ECCBA4948A88}" type="slidenum">
              <a:rPr lang="en-US" smtClean="0"/>
              <a:pPr/>
              <a:t>‹#›</a:t>
            </a:fld>
            <a:endParaRPr lang="en-US" dirty="0"/>
          </a:p>
        </p:txBody>
      </p:sp>
    </p:spTree>
    <p:extLst>
      <p:ext uri="{BB962C8B-B14F-4D97-AF65-F5344CB8AC3E}">
        <p14:creationId xmlns:p14="http://schemas.microsoft.com/office/powerpoint/2010/main" val="368378811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79" r:id="rId3"/>
    <p:sldLayoutId id="2147483686" r:id="rId4"/>
    <p:sldLayoutId id="2147483650" r:id="rId5"/>
    <p:sldLayoutId id="2147483693" r:id="rId6"/>
    <p:sldLayoutId id="2147483685" r:id="rId7"/>
    <p:sldLayoutId id="2147483687" r:id="rId8"/>
    <p:sldLayoutId id="2147483688" r:id="rId9"/>
    <p:sldLayoutId id="2147483689" r:id="rId10"/>
    <p:sldLayoutId id="2147483690" r:id="rId11"/>
    <p:sldLayoutId id="2147483691" r:id="rId12"/>
    <p:sldLayoutId id="2147483692" r:id="rId13"/>
    <p:sldLayoutId id="2147483694" r:id="rId14"/>
    <p:sldLayoutId id="2147483695" r:id="rId15"/>
    <p:sldLayoutId id="2147483696" r:id="rId16"/>
    <p:sldLayoutId id="2147483697" r:id="rId17"/>
    <p:sldLayoutId id="2147483677" r:id="rId18"/>
    <p:sldLayoutId id="2147483698" r:id="rId19"/>
    <p:sldLayoutId id="2147483699" r:id="rId20"/>
    <p:sldLayoutId id="2147483682" r:id="rId21"/>
    <p:sldLayoutId id="2147483654" r:id="rId22"/>
    <p:sldLayoutId id="2147483662" r:id="rId23"/>
    <p:sldLayoutId id="2147483683" r:id="rId24"/>
    <p:sldLayoutId id="2147483684" r:id="rId25"/>
    <p:sldLayoutId id="2147483664" r:id="rId26"/>
    <p:sldLayoutId id="2147483700" r:id="rId27"/>
    <p:sldLayoutId id="2147483701" r:id="rId28"/>
    <p:sldLayoutId id="2147483657" r:id="rId29"/>
    <p:sldLayoutId id="2147483674" r:id="rId30"/>
    <p:sldLayoutId id="2147483675" r:id="rId31"/>
    <p:sldLayoutId id="2147483681" r:id="rId32"/>
    <p:sldLayoutId id="2147483667" r:id="rId33"/>
    <p:sldLayoutId id="2147483680" r:id="rId34"/>
    <p:sldLayoutId id="2147483702" r:id="rId35"/>
    <p:sldLayoutId id="2147483703" r:id="rId36"/>
  </p:sldLayoutIdLst>
  <p:hf hdr="0" ftr="0" dt="0"/>
  <p:txStyles>
    <p:titleStyle>
      <a:lvl1pPr algn="l" defTabSz="781583" rtl="0" eaLnBrk="1" latinLnBrk="0" hangingPunct="1">
        <a:lnSpc>
          <a:spcPct val="80000"/>
        </a:lnSpc>
        <a:spcBef>
          <a:spcPct val="0"/>
        </a:spcBef>
        <a:buNone/>
        <a:defRPr sz="7200" kern="1200">
          <a:solidFill>
            <a:schemeClr val="accent5"/>
          </a:solidFill>
          <a:latin typeface="+mj-lt"/>
          <a:ea typeface="+mj-ea"/>
          <a:cs typeface="+mj-cs"/>
        </a:defRPr>
      </a:lvl1pPr>
    </p:titleStyle>
    <p:bodyStyle>
      <a:lvl1pPr marL="0" indent="0" algn="l" defTabSz="781583" rtl="0" eaLnBrk="1" latinLnBrk="0" hangingPunct="1">
        <a:lnSpc>
          <a:spcPct val="110000"/>
        </a:lnSpc>
        <a:spcBef>
          <a:spcPct val="20000"/>
        </a:spcBef>
        <a:buClr>
          <a:schemeClr val="accent2"/>
        </a:buClr>
        <a:buFontTx/>
        <a:buNone/>
        <a:defRPr sz="3200" kern="120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Wingdings" charset="2"/>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ct val="20000"/>
        </a:spcBef>
        <a:buClr>
          <a:schemeClr val="accent2"/>
        </a:buClr>
        <a:buSzPct val="90000"/>
        <a:buFont typeface="Arial"/>
        <a:buChar char="–"/>
        <a:defRPr sz="2100" kern="1200">
          <a:solidFill>
            <a:schemeClr val="accent4"/>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p:bodyStyle>
    <p:otherStyle>
      <a:defPPr>
        <a:defRPr lang="en-US"/>
      </a:defPPr>
      <a:lvl1pPr marL="0" algn="l" defTabSz="781583" rtl="0" eaLnBrk="1" latinLnBrk="0" hangingPunct="1">
        <a:defRPr sz="3100" kern="1200">
          <a:solidFill>
            <a:schemeClr val="tx1"/>
          </a:solidFill>
          <a:latin typeface="+mn-lt"/>
          <a:ea typeface="+mn-ea"/>
          <a:cs typeface="+mn-cs"/>
        </a:defRPr>
      </a:lvl1pPr>
      <a:lvl2pPr marL="781583" algn="l" defTabSz="781583" rtl="0" eaLnBrk="1" latinLnBrk="0" hangingPunct="1">
        <a:defRPr sz="3100" kern="1200">
          <a:solidFill>
            <a:schemeClr val="tx1"/>
          </a:solidFill>
          <a:latin typeface="+mn-lt"/>
          <a:ea typeface="+mn-ea"/>
          <a:cs typeface="+mn-cs"/>
        </a:defRPr>
      </a:lvl2pPr>
      <a:lvl3pPr marL="1563167" algn="l" defTabSz="781583" rtl="0" eaLnBrk="1" latinLnBrk="0" hangingPunct="1">
        <a:defRPr sz="3100" kern="1200">
          <a:solidFill>
            <a:schemeClr val="tx1"/>
          </a:solidFill>
          <a:latin typeface="+mn-lt"/>
          <a:ea typeface="+mn-ea"/>
          <a:cs typeface="+mn-cs"/>
        </a:defRPr>
      </a:lvl3pPr>
      <a:lvl4pPr marL="2344750" algn="l" defTabSz="781583" rtl="0" eaLnBrk="1" latinLnBrk="0" hangingPunct="1">
        <a:defRPr sz="3100" kern="1200">
          <a:solidFill>
            <a:schemeClr val="tx1"/>
          </a:solidFill>
          <a:latin typeface="+mn-lt"/>
          <a:ea typeface="+mn-ea"/>
          <a:cs typeface="+mn-cs"/>
        </a:defRPr>
      </a:lvl4pPr>
      <a:lvl5pPr marL="3126334" algn="l" defTabSz="781583" rtl="0" eaLnBrk="1" latinLnBrk="0" hangingPunct="1">
        <a:defRPr sz="3100" kern="1200">
          <a:solidFill>
            <a:schemeClr val="tx1"/>
          </a:solidFill>
          <a:latin typeface="+mn-lt"/>
          <a:ea typeface="+mn-ea"/>
          <a:cs typeface="+mn-cs"/>
        </a:defRPr>
      </a:lvl5pPr>
      <a:lvl6pPr marL="3907917" algn="l" defTabSz="781583" rtl="0" eaLnBrk="1" latinLnBrk="0" hangingPunct="1">
        <a:defRPr sz="3100" kern="1200">
          <a:solidFill>
            <a:schemeClr val="tx1"/>
          </a:solidFill>
          <a:latin typeface="+mn-lt"/>
          <a:ea typeface="+mn-ea"/>
          <a:cs typeface="+mn-cs"/>
        </a:defRPr>
      </a:lvl6pPr>
      <a:lvl7pPr marL="4689500" algn="l" defTabSz="781583" rtl="0" eaLnBrk="1" latinLnBrk="0" hangingPunct="1">
        <a:defRPr sz="3100" kern="1200">
          <a:solidFill>
            <a:schemeClr val="tx1"/>
          </a:solidFill>
          <a:latin typeface="+mn-lt"/>
          <a:ea typeface="+mn-ea"/>
          <a:cs typeface="+mn-cs"/>
        </a:defRPr>
      </a:lvl7pPr>
      <a:lvl8pPr marL="5471084" algn="l" defTabSz="781583" rtl="0" eaLnBrk="1" latinLnBrk="0" hangingPunct="1">
        <a:defRPr sz="3100" kern="1200">
          <a:solidFill>
            <a:schemeClr val="tx1"/>
          </a:solidFill>
          <a:latin typeface="+mn-lt"/>
          <a:ea typeface="+mn-ea"/>
          <a:cs typeface="+mn-cs"/>
        </a:defRPr>
      </a:lvl8pPr>
      <a:lvl9pPr marL="6252667" algn="l" defTabSz="781583"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www.w3.org/WAI/perspective-videos/layout/" TargetMode="External"/><Relationship Id="rId4"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microsoft.com/office/2007/relationships/hdphoto" Target="../media/hdphoto1.wdp"/><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6.png"/><Relationship Id="rId5" Type="http://schemas.microsoft.com/office/2007/relationships/hdphoto" Target="../media/hdphoto2.wdp"/><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2.wdp"/><Relationship Id="rId5" Type="http://schemas.openxmlformats.org/officeDocument/2006/relationships/hyperlink" Target="https://www.youtube.com/watch?v=9s3NZaLhcc4" TargetMode="External"/><Relationship Id="rId6" Type="http://schemas.openxmlformats.org/officeDocument/2006/relationships/image" Target="../media/image17.png"/><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microsoft.com/office/2007/relationships/hdphoto" Target="../media/hdphoto1.wdp"/><Relationship Id="rId6" Type="http://schemas.openxmlformats.org/officeDocument/2006/relationships/image" Target="../media/image16.png"/><Relationship Id="rId7" Type="http://schemas.microsoft.com/office/2007/relationships/hdphoto" Target="../media/hdphoto2.wdp"/><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eg"/><Relationship Id="rId5" Type="http://schemas.openxmlformats.org/officeDocument/2006/relationships/hyperlink" Target="https://www150.statcan.gc.ca/n1/pub/11-627-m/11-627-m2022062-eng.htm" TargetMode="External"/><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hyperlink" Target="https://www150.statcan.gc.ca/n1/pub/11-627-m/11-627-m2023063-eng.htm" TargetMode="External"/><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www150.statcan.gc.ca/n1/pub/11-627-m/11-627-m2023063-eng.htm" TargetMode="External"/><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hyperlink" Target="https://www150.statcan.gc.ca/n1/pub/11-627-m/11-627-m2023063-eng.htm" TargetMode="External"/><Relationship Id="rId4" Type="http://schemas.openxmlformats.org/officeDocument/2006/relationships/image" Target="../media/image22.png"/><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hyperlink" Target="https://www150.statcan.gc.ca/n1/pub/11-627-m/11-627-m2023063-eng.htm" TargetMode="External"/><Relationship Id="rId4"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learning/html-essential-training-4" TargetMode="External"/><Relationship Id="rId4" Type="http://schemas.openxmlformats.org/officeDocument/2006/relationships/hyperlink" Target="https://www.linkedin.com/learning/practical-css-for-no-coders/" TargetMode="External"/><Relationship Id="rId5" Type="http://schemas.openxmlformats.org/officeDocument/2006/relationships/hyperlink" Target="https://www.linkedin.com/learning/javascript-essential-training" TargetMode="External"/><Relationship Id="rId6" Type="http://schemas.openxmlformats.org/officeDocument/2006/relationships/hyperlink" Target="https://www.linkedin.com/learning/jquery-essential-training-2/"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www150.statcan.gc.ca/n1/pub/89-654-x/89-654-x2021001-eng.ht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www.w3.org/WAI/business-cas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hyperlink" Target="https://www.w3.org/WAI/fundamentals/components/" TargetMode="External"/><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hyperlink" Target="https://www.ontario.ca/page/how-make-websites-accessible" TargetMode="External"/><Relationship Id="rId5" Type="http://schemas.openxmlformats.org/officeDocument/2006/relationships/hyperlink" Target="https://obiaa.com/wp-content/uploads/2016/01/OBIAA-AODA-Handbook-For-BIAs.pdf" TargetMode="External"/><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www.canada.ca/en/government/publicservice/wellness-inclusion-diversity-public-service/diversity-inclusion-public-service/accessibility-public-service/accessibility-strategy-public-service-toc/accessibility-strategy-public-service-technology.html" TargetMode="External"/><Relationship Id="rId5" Type="http://schemas.openxmlformats.org/officeDocument/2006/relationships/hyperlink" Target="https://www.tbs-sct.canada.ca/pol/doc-eng.aspx?id=32620&amp;section=html" TargetMode="External"/><Relationship Id="rId6" Type="http://schemas.openxmlformats.org/officeDocument/2006/relationships/hyperlink" Target="https://www.canada.ca/en/employment-social-development/programs/accessible-canada/act-infographic.html" TargetMode="External"/><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4" Type="http://schemas.openxmlformats.org/officeDocument/2006/relationships/image" Target="../media/image12.png"/><Relationship Id="rId5" Type="http://schemas.openxmlformats.org/officeDocument/2006/relationships/image" Target="../media/image12.png"/><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youtu.be/J-BEi2yyuFw"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www.section508.gov/manage/laws-and-policie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hyperlink" Target="https://webaim.org/intro/" TargetMode="External"/><Relationship Id="rId5" Type="http://schemas.openxmlformats.org/officeDocument/2006/relationships/hyperlink" Target="https://pressbooks.library.torontomu.ca/pwaa/chapter/types-of-disabilities-and-barriers/" TargetMode="External"/><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hyperlink" Target="https://youtu.be/69OWA6mFII4" TargetMode="External"/><Relationship Id="rId5" Type="http://schemas.microsoft.com/office/2017/06/relationships/model3d" Target="../media/model3d1.glb"/><Relationship Id="rId6" Type="http://schemas.openxmlformats.org/officeDocument/2006/relationships/image" Target="../media/image12.png"/><Relationship Id="rId7" Type="http://schemas.openxmlformats.org/officeDocument/2006/relationships/image" Target="../media/image12.png"/><Relationship Id="rId8" Type="http://schemas.openxmlformats.org/officeDocument/2006/relationships/hyperlink" Target="https://www.funkify.org/simulators/dyslexia-simulator/" TargetMode="External"/><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3" Type="http://schemas.openxmlformats.org/officeDocument/2006/relationships/hyperlink" Target="https://aphconnectcenter.org/visionaware/eye-conditions/eye-health/vision-simulation-video/" TargetMode="External"/><Relationship Id="rId5" Type="http://schemas.microsoft.com/office/2017/06/relationships/model3d" Target="../media/model3d1.glb"/><Relationship Id="rId6" Type="http://schemas.openxmlformats.org/officeDocument/2006/relationships/image" Target="../media/image12.png"/><Relationship Id="rId7" Type="http://schemas.openxmlformats.org/officeDocument/2006/relationships/image" Target="../media/image12.png"/><Relationship Id="rId8" Type="http://schemas.openxmlformats.org/officeDocument/2006/relationships/image" Target="../media/image32.png"/><Relationship Id="rId9" Type="http://schemas.openxmlformats.org/officeDocument/2006/relationships/image" Target="../media/image33.png"/><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3" Type="http://schemas.microsoft.com/office/2017/06/relationships/model3d" Target="../media/model3d1.glb"/><Relationship Id="rId4" Type="http://schemas.openxmlformats.org/officeDocument/2006/relationships/image" Target="../media/image12.png"/><Relationship Id="rId5" Type="http://schemas.openxmlformats.org/officeDocument/2006/relationships/image" Target="../media/image12.png"/><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hyperlink" Target="https://inclusive.microsoft.design/tools-and-activities/Inclusive101Guidebook.pdf" TargetMode="External"/><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hyperlink" Target="https://learn.microsoft.com/en-us/training/modules/intro-to-gaming/3-visual-accessibility" TargetMode="External"/><Relationship Id="rId4" Type="http://schemas.openxmlformats.org/officeDocument/2006/relationships/hyperlink" Target="https://learn.microsoft.com/en-us/training/modules/intro-to-gaming/4-audio-accessibility" TargetMode="External"/><Relationship Id="rId5" Type="http://schemas.openxmlformats.org/officeDocument/2006/relationships/hyperlink" Target="https://learn.microsoft.com/en-us/training/modules/intro-to-gaming/5-cognitive-accessibility" TargetMode="External"/><Relationship Id="rId6" Type="http://schemas.openxmlformats.org/officeDocument/2006/relationships/hyperlink" Target="https://learn.microsoft.com/en-us/training/modules/intro-to-gaming/6-input-accessibility" TargetMode="External"/><Relationship Id="rId7" Type="http://schemas.openxmlformats.org/officeDocument/2006/relationships/hyperlink" Target="https://learn.microsoft.com/en-us/training/paths/gaming-accessibility-fundamentals/" TargetMode="External"/><Relationship Id="rId8" Type="http://schemas.microsoft.com/office/2017/06/relationships/model3d" Target="../media/model3d1.glb"/><Relationship Id="rId9" Type="http://schemas.openxmlformats.org/officeDocument/2006/relationships/image" Target="../media/image12.png"/><Relationship Id="rId10" Type="http://schemas.openxmlformats.org/officeDocument/2006/relationships/image" Target="../media/image12.png"/><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microsoft.com/office/2017/06/relationships/model3d" Target="../media/model3d1.glb"/><Relationship Id="rId4" Type="http://schemas.openxmlformats.org/officeDocument/2006/relationships/image" Target="../media/image12.png"/><Relationship Id="rId5" Type="http://schemas.openxmlformats.org/officeDocument/2006/relationships/image" Target="../media/image12.png"/><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17/06/relationships/model3d" Target="../media/model3d1.glb"/><Relationship Id="rId4" Type="http://schemas.openxmlformats.org/officeDocument/2006/relationships/image" Target="../media/image12.png"/><Relationship Id="rId5" Type="http://schemas.openxmlformats.org/officeDocument/2006/relationships/image" Target="../media/image12.pn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www.w3.org/WAI/perspective-video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Welcome to CST8914 - Accessible by Design</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1</a:t>
            </a:fld>
            <a:endParaRPr lang="en-US" dirty="0"/>
          </a:p>
        </p:txBody>
      </p:sp>
      <p:sp>
        <p:nvSpPr>
          <p:cNvPr id="8" name="Text Placeholder 7"/>
          <p:cNvSpPr>
            <a:spLocks noGrp="1"/>
          </p:cNvSpPr>
          <p:nvPr>
            <p:ph type="body" sz="quarter" idx="15"/>
          </p:nvPr>
        </p:nvSpPr>
        <p:spPr>
          <a:xfrm>
            <a:off x="812881" y="1902941"/>
            <a:ext cx="14904913" cy="6203091"/>
          </a:xfrm>
        </p:spPr>
        <p:txBody>
          <a:bodyPr/>
          <a:lstStyle/>
          <a:p>
            <a:pPr marL="457200" indent="-457200" algn="just">
              <a:buFont typeface="Arial" panose="020B0604020202020204" pitchFamily="34" charset="0"/>
              <a:buChar char="•"/>
            </a:pPr>
            <a:r>
              <a:rPr lang="en-US" dirty="0">
                <a:latin typeface="Helvetica" panose="020B0604020202020204" pitchFamily="34" charset="0"/>
                <a:cs typeface="Helvetica" panose="020B0604020202020204" pitchFamily="34" charset="0"/>
              </a:rPr>
              <a:t>Meet your course facilitator </a:t>
            </a:r>
          </a:p>
          <a:p>
            <a:pPr marL="457200" indent="-457200" algn="just">
              <a:buFont typeface="Arial" panose="020B0604020202020204" pitchFamily="34" charset="0"/>
              <a:buChar char="•"/>
            </a:pPr>
            <a:r>
              <a:rPr lang="en-US" dirty="0">
                <a:latin typeface="Helvetica" panose="020B0604020202020204" pitchFamily="34" charset="0"/>
                <a:cs typeface="Helvetica" panose="020B0604020202020204" pitchFamily="34" charset="0"/>
              </a:rPr>
              <a:t>Course Overview</a:t>
            </a:r>
          </a:p>
          <a:p>
            <a:pPr marL="457200" indent="-457200" algn="just">
              <a:buFont typeface="Arial" panose="020B0604020202020204" pitchFamily="34" charset="0"/>
              <a:buChar char="•"/>
            </a:pPr>
            <a:r>
              <a:rPr lang="en-US" dirty="0">
                <a:latin typeface="Helvetica" panose="020B0604020202020204" pitchFamily="34" charset="0"/>
                <a:cs typeface="Helvetica" panose="020B0604020202020204" pitchFamily="34" charset="0"/>
              </a:rPr>
              <a:t>Expectations </a:t>
            </a:r>
          </a:p>
          <a:p>
            <a:pPr marL="457200" indent="-457200" algn="just">
              <a:buFont typeface="Arial" panose="020B0604020202020204" pitchFamily="34" charset="0"/>
              <a:buChar char="•"/>
            </a:pPr>
            <a:r>
              <a:rPr lang="en-US" dirty="0" smtClean="0">
                <a:latin typeface="Helvetica" panose="020B0604020202020204" pitchFamily="34" charset="0"/>
                <a:cs typeface="Helvetica" panose="020B0604020202020204" pitchFamily="34" charset="0"/>
              </a:rPr>
              <a:t>Communication</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497945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4"/>
            <a:ext cx="15444708" cy="1410913"/>
          </a:xfrm>
        </p:spPr>
        <p:txBody>
          <a:bodyPr/>
          <a:lstStyle/>
          <a:p>
            <a:r>
              <a:rPr lang="en-US" dirty="0">
                <a:latin typeface="Helvetica" panose="020B0604020202020204" pitchFamily="34" charset="0"/>
                <a:cs typeface="Helvetica" panose="020B0604020202020204" pitchFamily="34" charset="0"/>
              </a:rPr>
              <a:t>Web accessibility benefits everyone</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10</a:t>
            </a:fld>
            <a:endParaRPr lang="en-US" dirty="0"/>
          </a:p>
        </p:txBody>
      </p:sp>
      <p:pic>
        <p:nvPicPr>
          <p:cNvPr id="3" name="Picture 2">
            <a:hlinkClick r:id="rId3"/>
            <a:extLst>
              <a:ext uri="{FF2B5EF4-FFF2-40B4-BE49-F238E27FC236}">
                <a16:creationId xmlns:a16="http://schemas.microsoft.com/office/drawing/2014/main" xmlns="" id="{F1A13E2A-F6A8-ABE4-3FA6-40FFC3201251}"/>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812880" y="2840533"/>
            <a:ext cx="4775119" cy="2710035"/>
          </a:xfrm>
          <a:prstGeom prst="rect">
            <a:avLst/>
          </a:prstGeom>
        </p:spPr>
      </p:pic>
      <p:sp>
        <p:nvSpPr>
          <p:cNvPr id="4" name="Text Placeholder 7">
            <a:extLst>
              <a:ext uri="{FF2B5EF4-FFF2-40B4-BE49-F238E27FC236}">
                <a16:creationId xmlns:a16="http://schemas.microsoft.com/office/drawing/2014/main" xmlns="" id="{B2120C80-88FA-D8B0-93D6-3F553F1851A3}"/>
              </a:ext>
            </a:extLst>
          </p:cNvPr>
          <p:cNvSpPr txBox="1">
            <a:spLocks/>
          </p:cNvSpPr>
          <p:nvPr/>
        </p:nvSpPr>
        <p:spPr>
          <a:xfrm>
            <a:off x="6223346" y="2840533"/>
            <a:ext cx="9488821" cy="1410913"/>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sz="2800" dirty="0">
                <a:latin typeface="Helvetica" panose="020B0604020202020204" pitchFamily="34" charset="0"/>
                <a:cs typeface="Helvetica" panose="020B0604020202020204" pitchFamily="34" charset="0"/>
              </a:rPr>
              <a:t>Clear layout and design is essential for people with low vision and people with learning and cognitive disability</a:t>
            </a:r>
            <a:r>
              <a:rPr lang="en-US" sz="2800" dirty="0" smtClean="0">
                <a:latin typeface="Helvetica" panose="020B0604020202020204" pitchFamily="34" charset="0"/>
                <a:cs typeface="Helvetica" panose="020B0604020202020204" pitchFamily="34" charset="0"/>
              </a:rPr>
              <a:t>.</a:t>
            </a:r>
          </a:p>
          <a:p>
            <a:endParaRPr lang="en-US" sz="2800" dirty="0">
              <a:latin typeface="Helvetica" panose="020B0604020202020204" pitchFamily="34" charset="0"/>
              <a:cs typeface="Helvetica" panose="020B0604020202020204" pitchFamily="34" charset="0"/>
              <a:hlinkClick r:id=""/>
            </a:endParaRPr>
          </a:p>
          <a:p>
            <a:r>
              <a:rPr lang="en-US" sz="2800" dirty="0">
                <a:latin typeface="Helvetica" panose="020B0604020202020204" pitchFamily="34" charset="0"/>
                <a:cs typeface="Helvetica" panose="020B0604020202020204" pitchFamily="34" charset="0"/>
                <a:hlinkClick r:id="rId3"/>
              </a:rPr>
              <a:t>Clear Layout and Design (</a:t>
            </a:r>
            <a:r>
              <a:rPr lang="en-US" sz="2800" b="1" dirty="0">
                <a:latin typeface="Helvetica" panose="020B0604020202020204" pitchFamily="34" charset="0"/>
                <a:cs typeface="Helvetica" panose="020B0604020202020204" pitchFamily="34" charset="0"/>
                <a:hlinkClick r:id="rId3"/>
              </a:rPr>
              <a:t>video, 1:06 min)</a:t>
            </a:r>
            <a:br>
              <a:rPr lang="en-US" sz="2800" b="1" dirty="0">
                <a:latin typeface="Helvetica" panose="020B0604020202020204" pitchFamily="34" charset="0"/>
                <a:cs typeface="Helvetica" panose="020B0604020202020204" pitchFamily="34" charset="0"/>
                <a:hlinkClick r:id="rId3"/>
              </a:rPr>
            </a:br>
            <a:r>
              <a:rPr lang="en-US" sz="2800" dirty="0">
                <a:latin typeface="Helvetica" panose="020B0604020202020204" pitchFamily="34" charset="0"/>
                <a:cs typeface="Helvetica" panose="020B0604020202020204" pitchFamily="34" charset="0"/>
              </a:rPr>
              <a:t>https://www.w3.org/WAI/perspective-videos/layout/</a:t>
            </a:r>
          </a:p>
        </p:txBody>
      </p:sp>
    </p:spTree>
    <p:extLst>
      <p:ext uri="{BB962C8B-B14F-4D97-AF65-F5344CB8AC3E}">
        <p14:creationId xmlns:p14="http://schemas.microsoft.com/office/powerpoint/2010/main" val="284362836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5096753" cy="578521"/>
          </a:xfrm>
        </p:spPr>
        <p:txBody>
          <a:bodyPr/>
          <a:lstStyle/>
          <a:p>
            <a:r>
              <a:rPr lang="en-US" dirty="0">
                <a:latin typeface="Helvetica" panose="020B0604020202020204" pitchFamily="34" charset="0"/>
                <a:cs typeface="Helvetica" panose="020B0604020202020204" pitchFamily="34" charset="0"/>
              </a:rPr>
              <a:t>Disability in the eyes of societies (outdated model) </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11</a:t>
            </a:fld>
            <a:endParaRPr lang="en-US" dirty="0"/>
          </a:p>
        </p:txBody>
      </p:sp>
      <p:sp>
        <p:nvSpPr>
          <p:cNvPr id="2" name="Text Placeholder 7">
            <a:extLst>
              <a:ext uri="{FF2B5EF4-FFF2-40B4-BE49-F238E27FC236}">
                <a16:creationId xmlns:a16="http://schemas.microsoft.com/office/drawing/2014/main" xmlns="" id="{844C8196-FD3A-D015-5295-D973E7B0EA41}"/>
              </a:ext>
            </a:extLst>
          </p:cNvPr>
          <p:cNvSpPr txBox="1">
            <a:spLocks/>
          </p:cNvSpPr>
          <p:nvPr/>
        </p:nvSpPr>
        <p:spPr>
          <a:xfrm>
            <a:off x="812881" y="1902941"/>
            <a:ext cx="15248754" cy="2605325"/>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dirty="0">
                <a:latin typeface="Helvetica" panose="020B0604020202020204" pitchFamily="34" charset="0"/>
                <a:cs typeface="Helvetica" panose="020B0604020202020204" pitchFamily="34" charset="0"/>
              </a:rPr>
              <a:t>Back in 1980, a disability was defined “In the context of health experience, a disability is any restriction or lack of ability (resulting from an impairment) to perform an activity in the manner or within the range considered</a:t>
            </a:r>
            <a:r>
              <a:rPr lang="en-US" b="1" dirty="0">
                <a:latin typeface="Helvetica" panose="020B0604020202020204" pitchFamily="34" charset="0"/>
                <a:cs typeface="Helvetica" panose="020B0604020202020204" pitchFamily="34" charset="0"/>
              </a:rPr>
              <a:t> </a:t>
            </a:r>
            <a:r>
              <a:rPr lang="en-US" dirty="0">
                <a:latin typeface="Helvetica" panose="020B0604020202020204" pitchFamily="34" charset="0"/>
                <a:cs typeface="Helvetica" panose="020B0604020202020204" pitchFamily="34" charset="0"/>
              </a:rPr>
              <a:t>normal for a human being.” </a:t>
            </a:r>
            <a:r>
              <a:rPr lang="en-US" sz="2800" dirty="0">
                <a:latin typeface="Helvetica" panose="020B0604020202020204" pitchFamily="34" charset="0"/>
                <a:cs typeface="Helvetica" panose="020B0604020202020204" pitchFamily="34" charset="0"/>
              </a:rPr>
              <a:t>– World Health Organization, 1980</a:t>
            </a:r>
            <a:endParaRPr lang="en-US" dirty="0">
              <a:latin typeface="Helvetica" panose="020B0604020202020204" pitchFamily="34" charset="0"/>
              <a:cs typeface="Helvetica" panose="020B0604020202020204" pitchFamily="34" charset="0"/>
            </a:endParaRPr>
          </a:p>
          <a:p>
            <a:r>
              <a:rPr lang="en-US" sz="2800" b="1" dirty="0">
                <a:latin typeface="Helvetica" panose="020B0604020202020204" pitchFamily="34" charset="0"/>
                <a:cs typeface="Helvetica" panose="020B0604020202020204" pitchFamily="34" charset="0"/>
              </a:rPr>
              <a:t>Medical model </a:t>
            </a:r>
            <a:r>
              <a:rPr lang="en-US" sz="2800" b="1" dirty="0">
                <a:solidFill>
                  <a:srgbClr val="C00000"/>
                </a:solidFill>
                <a:latin typeface="Helvetica" panose="020B0604020202020204" pitchFamily="34" charset="0"/>
                <a:cs typeface="Helvetica" panose="020B0604020202020204" pitchFamily="34" charset="0"/>
              </a:rPr>
              <a:t>(outdated)</a:t>
            </a:r>
          </a:p>
          <a:p>
            <a:endParaRPr lang="en-US" dirty="0">
              <a:latin typeface="Helvetica" panose="020B0604020202020204" pitchFamily="34" charset="0"/>
              <a:cs typeface="Helvetica" panose="020B0604020202020204" pitchFamily="34" charset="0"/>
            </a:endParaRPr>
          </a:p>
        </p:txBody>
      </p:sp>
      <p:graphicFrame>
        <p:nvGraphicFramePr>
          <p:cNvPr id="12" name="Table 3">
            <a:extLst>
              <a:ext uri="{FF2B5EF4-FFF2-40B4-BE49-F238E27FC236}">
                <a16:creationId xmlns:a16="http://schemas.microsoft.com/office/drawing/2014/main" xmlns="" id="{82C0E424-FE6E-FA7E-E0B2-4D033C09DB73}"/>
              </a:ext>
            </a:extLst>
          </p:cNvPr>
          <p:cNvGraphicFramePr>
            <a:graphicFrameLocks noGrp="1"/>
          </p:cNvGraphicFramePr>
          <p:nvPr/>
        </p:nvGraphicFramePr>
        <p:xfrm>
          <a:off x="812880" y="4764793"/>
          <a:ext cx="10197235" cy="2407919"/>
        </p:xfrm>
        <a:graphic>
          <a:graphicData uri="http://schemas.openxmlformats.org/drawingml/2006/table">
            <a:tbl>
              <a:tblPr firstRow="1" bandRow="1">
                <a:tableStyleId>{3B4B98B0-60AC-42C2-AFA5-B58CD77FA1E5}</a:tableStyleId>
              </a:tblPr>
              <a:tblGrid>
                <a:gridCol w="2904355">
                  <a:extLst>
                    <a:ext uri="{9D8B030D-6E8A-4147-A177-3AD203B41FA5}">
                      <a16:colId xmlns:a16="http://schemas.microsoft.com/office/drawing/2014/main" xmlns="" val="1348968832"/>
                    </a:ext>
                  </a:extLst>
                </a:gridCol>
                <a:gridCol w="7292880">
                  <a:extLst>
                    <a:ext uri="{9D8B030D-6E8A-4147-A177-3AD203B41FA5}">
                      <a16:colId xmlns:a16="http://schemas.microsoft.com/office/drawing/2014/main" xmlns="" val="788317361"/>
                    </a:ext>
                  </a:extLst>
                </a:gridCol>
              </a:tblGrid>
              <a:tr h="370840">
                <a:tc>
                  <a:txBody>
                    <a:bodyPr/>
                    <a:lstStyle/>
                    <a:p>
                      <a:r>
                        <a:rPr lang="en-CA" sz="2800" dirty="0"/>
                        <a:t>Disabled</a:t>
                      </a:r>
                    </a:p>
                  </a:txBody>
                  <a:tcPr/>
                </a:tc>
                <a:tc>
                  <a:txBody>
                    <a:bodyPr/>
                    <a:lstStyle/>
                    <a:p>
                      <a:r>
                        <a:rPr lang="en-CA" sz="2800" dirty="0"/>
                        <a:t>= Less Able </a:t>
                      </a:r>
                    </a:p>
                  </a:txBody>
                  <a:tcPr/>
                </a:tc>
                <a:extLst>
                  <a:ext uri="{0D108BD9-81ED-4DB2-BD59-A6C34878D82A}">
                    <a16:rowId xmlns:a16="http://schemas.microsoft.com/office/drawing/2014/main" xmlns="" val="1619150656"/>
                  </a:ext>
                </a:extLst>
              </a:tr>
              <a:tr h="370840">
                <a:tc>
                  <a:txBody>
                    <a:bodyPr/>
                    <a:lstStyle/>
                    <a:p>
                      <a:r>
                        <a:rPr lang="en-CA" sz="2800" dirty="0"/>
                        <a:t>Responsibility of</a:t>
                      </a:r>
                    </a:p>
                  </a:txBody>
                  <a:tcPr/>
                </a:tc>
                <a:tc>
                  <a:txBody>
                    <a:bodyPr/>
                    <a:lstStyle/>
                    <a:p>
                      <a:r>
                        <a:rPr lang="en-US" sz="2800" dirty="0"/>
                        <a:t>Person with an impairment to overcoming barriers</a:t>
                      </a:r>
                    </a:p>
                  </a:txBody>
                  <a:tcPr/>
                </a:tc>
                <a:extLst>
                  <a:ext uri="{0D108BD9-81ED-4DB2-BD59-A6C34878D82A}">
                    <a16:rowId xmlns:a16="http://schemas.microsoft.com/office/drawing/2014/main" xmlns="" val="385297647"/>
                  </a:ext>
                </a:extLst>
              </a:tr>
              <a:tr h="370840">
                <a:tc>
                  <a:txBody>
                    <a:bodyPr/>
                    <a:lstStyle/>
                    <a:p>
                      <a:r>
                        <a:rPr lang="en-CA" sz="2800" dirty="0"/>
                        <a:t>Focus</a:t>
                      </a:r>
                    </a:p>
                  </a:txBody>
                  <a:tcPr/>
                </a:tc>
                <a:tc>
                  <a:txBody>
                    <a:bodyPr/>
                    <a:lstStyle/>
                    <a:p>
                      <a:r>
                        <a:rPr lang="en-US" sz="2800" dirty="0"/>
                        <a:t>Prevention, treatment or curing of the disabling condition</a:t>
                      </a:r>
                    </a:p>
                  </a:txBody>
                  <a:tcPr/>
                </a:tc>
                <a:extLst>
                  <a:ext uri="{0D108BD9-81ED-4DB2-BD59-A6C34878D82A}">
                    <a16:rowId xmlns:a16="http://schemas.microsoft.com/office/drawing/2014/main" xmlns="" val="1347473203"/>
                  </a:ext>
                </a:extLst>
              </a:tr>
            </a:tbl>
          </a:graphicData>
        </a:graphic>
      </p:graphicFrame>
      <p:sp>
        <p:nvSpPr>
          <p:cNvPr id="15" name="TextBox 14">
            <a:extLst>
              <a:ext uri="{FF2B5EF4-FFF2-40B4-BE49-F238E27FC236}">
                <a16:creationId xmlns:a16="http://schemas.microsoft.com/office/drawing/2014/main" xmlns="" id="{35A53C7E-921E-3A6B-B66E-ED37430351AE}"/>
              </a:ext>
            </a:extLst>
          </p:cNvPr>
          <p:cNvSpPr txBox="1"/>
          <p:nvPr/>
        </p:nvSpPr>
        <p:spPr>
          <a:xfrm>
            <a:off x="11942804" y="4236774"/>
            <a:ext cx="3487694" cy="400110"/>
          </a:xfrm>
          <a:prstGeom prst="rect">
            <a:avLst/>
          </a:prstGeom>
          <a:noFill/>
        </p:spPr>
        <p:txBody>
          <a:bodyPr wrap="square" rtlCol="0">
            <a:spAutoFit/>
          </a:bodyPr>
          <a:lstStyle/>
          <a:p>
            <a:pPr algn="ctr"/>
            <a:r>
              <a:rPr lang="en-CA" sz="2000" b="1" dirty="0">
                <a:latin typeface="Times New Roman" panose="02020603050405020304" pitchFamily="18" charset="0"/>
                <a:cs typeface="Times New Roman" panose="02020603050405020304" pitchFamily="18" charset="0"/>
              </a:rPr>
              <a:t>Medical  Model (outdated)</a:t>
            </a:r>
          </a:p>
        </p:txBody>
      </p:sp>
      <p:pic>
        <p:nvPicPr>
          <p:cNvPr id="4098" name="Picture 2" descr="Disability shouldn’t be treated as a health condition, but it should be understood as mismatched human interactions.">
            <a:extLst>
              <a:ext uri="{FF2B5EF4-FFF2-40B4-BE49-F238E27FC236}">
                <a16:creationId xmlns:a16="http://schemas.microsoft.com/office/drawing/2014/main" xmlns="" id="{3331F1CD-E898-9D51-E4BC-68E9E837D9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129" t="22147" r="11567" b="40177"/>
          <a:stretch/>
        </p:blipFill>
        <p:spPr bwMode="auto">
          <a:xfrm>
            <a:off x="12271057" y="4667978"/>
            <a:ext cx="2972429" cy="214890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xmlns="" id="{2793A36C-0E1A-D621-79D2-A783C1BD3CD7}"/>
              </a:ext>
            </a:extLst>
          </p:cNvPr>
          <p:cNvSpPr txBox="1"/>
          <p:nvPr/>
        </p:nvSpPr>
        <p:spPr>
          <a:xfrm>
            <a:off x="12377303" y="6950782"/>
            <a:ext cx="2759935" cy="830997"/>
          </a:xfrm>
          <a:prstGeom prst="rect">
            <a:avLst/>
          </a:prstGeom>
          <a:noFill/>
        </p:spPr>
        <p:txBody>
          <a:bodyPr wrap="square" rtlCol="0">
            <a:spAutoFit/>
          </a:bodyPr>
          <a:lstStyle/>
          <a:p>
            <a:pPr algn="ctr"/>
            <a:r>
              <a:rPr lang="en-CA" sz="2400" b="1" dirty="0">
                <a:latin typeface="Times New Roman" panose="02020603050405020304" pitchFamily="18" charset="0"/>
                <a:cs typeface="Times New Roman" panose="02020603050405020304" pitchFamily="18" charset="0"/>
              </a:rPr>
              <a:t>Personal health condition</a:t>
            </a:r>
          </a:p>
        </p:txBody>
      </p:sp>
      <p:pic>
        <p:nvPicPr>
          <p:cNvPr id="13" name="Picture 6" descr="International Symbol of Access with a wheelchair user (Old logo)">
            <a:extLst>
              <a:ext uri="{FF2B5EF4-FFF2-40B4-BE49-F238E27FC236}">
                <a16:creationId xmlns:a16="http://schemas.microsoft.com/office/drawing/2014/main" xmlns="" id="{72986D78-8272-6821-9118-BEDF739BEC7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4951364" y="5688496"/>
            <a:ext cx="958269" cy="95826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xmlns="" id="{88865672-13C6-7DD4-4DE6-1C371BE04CFC}"/>
              </a:ext>
              <a:ext uri="{C183D7F6-B498-43B3-948B-1728B52AA6E4}">
                <adec:decorative xmlns:adec="http://schemas.microsoft.com/office/drawing/2017/decorative" xmlns="" val="1"/>
              </a:ext>
            </a:extLst>
          </p:cNvPr>
          <p:cNvCxnSpPr/>
          <p:nvPr/>
        </p:nvCxnSpPr>
        <p:spPr>
          <a:xfrm>
            <a:off x="11954728" y="4635733"/>
            <a:ext cx="0" cy="240527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890562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Disability in the eyes of societies (today) </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12</a:t>
            </a:fld>
            <a:endParaRPr lang="en-US" dirty="0"/>
          </a:p>
        </p:txBody>
      </p:sp>
      <p:sp>
        <p:nvSpPr>
          <p:cNvPr id="2" name="Text Placeholder 7">
            <a:extLst>
              <a:ext uri="{FF2B5EF4-FFF2-40B4-BE49-F238E27FC236}">
                <a16:creationId xmlns:a16="http://schemas.microsoft.com/office/drawing/2014/main" xmlns="" id="{844C8196-FD3A-D015-5295-D973E7B0EA41}"/>
              </a:ext>
            </a:extLst>
          </p:cNvPr>
          <p:cNvSpPr txBox="1">
            <a:spLocks/>
          </p:cNvSpPr>
          <p:nvPr/>
        </p:nvSpPr>
        <p:spPr>
          <a:xfrm>
            <a:off x="812881" y="1902942"/>
            <a:ext cx="14904913" cy="1794416"/>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dirty="0">
                <a:latin typeface="Helvetica" panose="020B0604020202020204" pitchFamily="34" charset="0"/>
                <a:cs typeface="Helvetica" panose="020B0604020202020204" pitchFamily="34" charset="0"/>
              </a:rPr>
              <a:t>Today, disability is defined as "a mismatch in interaction between the features of a person's body and the features of the environment in which they live“</a:t>
            </a:r>
            <a:br>
              <a:rPr lang="en-US" dirty="0">
                <a:latin typeface="Helvetica" panose="020B0604020202020204" pitchFamily="34" charset="0"/>
                <a:cs typeface="Helvetica" panose="020B0604020202020204" pitchFamily="34" charset="0"/>
              </a:rPr>
            </a:br>
            <a:r>
              <a:rPr lang="en-US" sz="2800" dirty="0">
                <a:latin typeface="Helvetica" panose="020B0604020202020204" pitchFamily="34" charset="0"/>
                <a:cs typeface="Helvetica" panose="020B0604020202020204" pitchFamily="34" charset="0"/>
              </a:rPr>
              <a:t>- The World Health Organization</a:t>
            </a:r>
          </a:p>
          <a:p>
            <a:r>
              <a:rPr lang="en-US" sz="3200" b="1" dirty="0">
                <a:latin typeface="Helvetica" panose="020B0604020202020204" pitchFamily="34" charset="0"/>
                <a:cs typeface="Helvetica" panose="020B0604020202020204" pitchFamily="34" charset="0"/>
              </a:rPr>
              <a:t>Social </a:t>
            </a:r>
            <a:r>
              <a:rPr lang="en-US" sz="3200" b="1" dirty="0" smtClean="0">
                <a:latin typeface="Helvetica" panose="020B0604020202020204" pitchFamily="34" charset="0"/>
                <a:cs typeface="Helvetica" panose="020B0604020202020204" pitchFamily="34" charset="0"/>
              </a:rPr>
              <a:t>model</a:t>
            </a:r>
            <a:endParaRPr lang="en-US" dirty="0">
              <a:latin typeface="Helvetica" panose="020B0604020202020204" pitchFamily="34" charset="0"/>
              <a:cs typeface="Helvetica" panose="020B0604020202020204" pitchFamily="34" charset="0"/>
            </a:endParaRPr>
          </a:p>
        </p:txBody>
      </p:sp>
      <p:graphicFrame>
        <p:nvGraphicFramePr>
          <p:cNvPr id="12" name="Table 3">
            <a:extLst>
              <a:ext uri="{FF2B5EF4-FFF2-40B4-BE49-F238E27FC236}">
                <a16:creationId xmlns:a16="http://schemas.microsoft.com/office/drawing/2014/main" xmlns="" id="{82C0E424-FE6E-FA7E-E0B2-4D033C09DB73}"/>
              </a:ext>
            </a:extLst>
          </p:cNvPr>
          <p:cNvGraphicFramePr>
            <a:graphicFrameLocks noGrp="1"/>
          </p:cNvGraphicFramePr>
          <p:nvPr/>
        </p:nvGraphicFramePr>
        <p:xfrm>
          <a:off x="812880" y="4239828"/>
          <a:ext cx="10197235" cy="2407919"/>
        </p:xfrm>
        <a:graphic>
          <a:graphicData uri="http://schemas.openxmlformats.org/drawingml/2006/table">
            <a:tbl>
              <a:tblPr firstRow="1" bandRow="1">
                <a:tableStyleId>{3B4B98B0-60AC-42C2-AFA5-B58CD77FA1E5}</a:tableStyleId>
              </a:tblPr>
              <a:tblGrid>
                <a:gridCol w="2904355">
                  <a:extLst>
                    <a:ext uri="{9D8B030D-6E8A-4147-A177-3AD203B41FA5}">
                      <a16:colId xmlns:a16="http://schemas.microsoft.com/office/drawing/2014/main" xmlns="" val="1348968832"/>
                    </a:ext>
                  </a:extLst>
                </a:gridCol>
                <a:gridCol w="7292880">
                  <a:extLst>
                    <a:ext uri="{9D8B030D-6E8A-4147-A177-3AD203B41FA5}">
                      <a16:colId xmlns:a16="http://schemas.microsoft.com/office/drawing/2014/main" xmlns="" val="788317361"/>
                    </a:ext>
                  </a:extLst>
                </a:gridCol>
              </a:tblGrid>
              <a:tr h="370840">
                <a:tc>
                  <a:txBody>
                    <a:bodyPr/>
                    <a:lstStyle/>
                    <a:p>
                      <a:r>
                        <a:rPr lang="en-CA" sz="2800" dirty="0"/>
                        <a:t>Disabled</a:t>
                      </a:r>
                    </a:p>
                  </a:txBody>
                  <a:tcPr/>
                </a:tc>
                <a:tc>
                  <a:txBody>
                    <a:bodyPr/>
                    <a:lstStyle/>
                    <a:p>
                      <a:r>
                        <a:rPr lang="en-CA" sz="2800" dirty="0"/>
                        <a:t>= Disabled by social barriers</a:t>
                      </a:r>
                    </a:p>
                  </a:txBody>
                  <a:tcPr/>
                </a:tc>
                <a:extLst>
                  <a:ext uri="{0D108BD9-81ED-4DB2-BD59-A6C34878D82A}">
                    <a16:rowId xmlns:a16="http://schemas.microsoft.com/office/drawing/2014/main" xmlns="" val="1619150656"/>
                  </a:ext>
                </a:extLst>
              </a:tr>
              <a:tr h="370840">
                <a:tc>
                  <a:txBody>
                    <a:bodyPr/>
                    <a:lstStyle/>
                    <a:p>
                      <a:r>
                        <a:rPr lang="en-CA" sz="2800" dirty="0"/>
                        <a:t>Responsibility of</a:t>
                      </a:r>
                    </a:p>
                    <a:p>
                      <a:endParaRPr lang="en-CA" sz="2800" dirty="0"/>
                    </a:p>
                  </a:txBody>
                  <a:tcPr/>
                </a:tc>
                <a:tc>
                  <a:txBody>
                    <a:bodyPr/>
                    <a:lstStyle/>
                    <a:p>
                      <a:r>
                        <a:rPr lang="en-US" sz="2800" dirty="0"/>
                        <a:t>Governments and everyone to build more equal and inclusive society</a:t>
                      </a:r>
                    </a:p>
                  </a:txBody>
                  <a:tcPr/>
                </a:tc>
                <a:extLst>
                  <a:ext uri="{0D108BD9-81ED-4DB2-BD59-A6C34878D82A}">
                    <a16:rowId xmlns:a16="http://schemas.microsoft.com/office/drawing/2014/main" xmlns="" val="385297647"/>
                  </a:ext>
                </a:extLst>
              </a:tr>
              <a:tr h="370840">
                <a:tc>
                  <a:txBody>
                    <a:bodyPr/>
                    <a:lstStyle/>
                    <a:p>
                      <a:r>
                        <a:rPr lang="en-CA" sz="2800" dirty="0"/>
                        <a:t>Focus</a:t>
                      </a:r>
                    </a:p>
                  </a:txBody>
                  <a:tcPr/>
                </a:tc>
                <a:tc>
                  <a:txBody>
                    <a:bodyPr/>
                    <a:lstStyle/>
                    <a:p>
                      <a:r>
                        <a:rPr lang="en-US" sz="2800" dirty="0"/>
                        <a:t>Ways to provide accessibility, enables people rather than disables them.</a:t>
                      </a:r>
                    </a:p>
                  </a:txBody>
                  <a:tcPr/>
                </a:tc>
                <a:extLst>
                  <a:ext uri="{0D108BD9-81ED-4DB2-BD59-A6C34878D82A}">
                    <a16:rowId xmlns:a16="http://schemas.microsoft.com/office/drawing/2014/main" xmlns="" val="1347473203"/>
                  </a:ext>
                </a:extLst>
              </a:tr>
            </a:tbl>
          </a:graphicData>
        </a:graphic>
      </p:graphicFrame>
      <p:sp>
        <p:nvSpPr>
          <p:cNvPr id="11" name="TextBox 10">
            <a:extLst>
              <a:ext uri="{FF2B5EF4-FFF2-40B4-BE49-F238E27FC236}">
                <a16:creationId xmlns:a16="http://schemas.microsoft.com/office/drawing/2014/main" xmlns="" id="{C6E70DA6-0796-22C5-446A-CC12B89A4E3D}"/>
              </a:ext>
            </a:extLst>
          </p:cNvPr>
          <p:cNvSpPr txBox="1"/>
          <p:nvPr/>
        </p:nvSpPr>
        <p:spPr>
          <a:xfrm>
            <a:off x="11755792" y="3640426"/>
            <a:ext cx="3487694" cy="400110"/>
          </a:xfrm>
          <a:prstGeom prst="rect">
            <a:avLst/>
          </a:prstGeom>
          <a:noFill/>
        </p:spPr>
        <p:txBody>
          <a:bodyPr wrap="square" rtlCol="0">
            <a:spAutoFit/>
          </a:bodyPr>
          <a:lstStyle/>
          <a:p>
            <a:pPr algn="ctr"/>
            <a:r>
              <a:rPr lang="en-CA" sz="2000" b="1" dirty="0">
                <a:latin typeface="Times New Roman" panose="02020603050405020304" pitchFamily="18" charset="0"/>
                <a:cs typeface="Times New Roman" panose="02020603050405020304" pitchFamily="18" charset="0"/>
              </a:rPr>
              <a:t>Social Model </a:t>
            </a:r>
          </a:p>
        </p:txBody>
      </p:sp>
      <p:pic>
        <p:nvPicPr>
          <p:cNvPr id="4098" name="Picture 2" descr="Disability shouldn’t be treated as a health condition, but it should be understood as mismatched human interactions.">
            <a:extLst>
              <a:ext uri="{FF2B5EF4-FFF2-40B4-BE49-F238E27FC236}">
                <a16:creationId xmlns:a16="http://schemas.microsoft.com/office/drawing/2014/main" xmlns="" id="{3331F1CD-E898-9D51-E4BC-68E9E837D9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129" t="22146" r="11567" b="41409"/>
          <a:stretch/>
        </p:blipFill>
        <p:spPr bwMode="auto">
          <a:xfrm>
            <a:off x="12271057" y="4177955"/>
            <a:ext cx="2972429" cy="20786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73E2D8FA-BA5F-4736-4B8D-D5EE34D85CA4}"/>
              </a:ext>
            </a:extLst>
          </p:cNvPr>
          <p:cNvSpPr txBox="1"/>
          <p:nvPr/>
        </p:nvSpPr>
        <p:spPr>
          <a:xfrm>
            <a:off x="12377303" y="6460759"/>
            <a:ext cx="2759935" cy="830997"/>
          </a:xfrm>
          <a:prstGeom prst="rect">
            <a:avLst/>
          </a:prstGeom>
          <a:noFill/>
        </p:spPr>
        <p:txBody>
          <a:bodyPr wrap="square" rtlCol="0">
            <a:spAutoFit/>
          </a:bodyPr>
          <a:lstStyle/>
          <a:p>
            <a:pPr algn="ctr"/>
            <a:r>
              <a:rPr lang="en-CA" sz="2400" b="1" dirty="0">
                <a:latin typeface="Times New Roman" panose="02020603050405020304" pitchFamily="18" charset="0"/>
                <a:cs typeface="Times New Roman" panose="02020603050405020304" pitchFamily="18" charset="0"/>
              </a:rPr>
              <a:t>Mismatched human interaction</a:t>
            </a:r>
          </a:p>
        </p:txBody>
      </p:sp>
      <p:pic>
        <p:nvPicPr>
          <p:cNvPr id="4104" name="Picture 8" descr="Modified  International Symbol of Accessibility with an active person with disability in motion ">
            <a:extLst>
              <a:ext uri="{FF2B5EF4-FFF2-40B4-BE49-F238E27FC236}">
                <a16:creationId xmlns:a16="http://schemas.microsoft.com/office/drawing/2014/main" xmlns="" id="{FE7388E2-C266-3D6F-123E-519A5D60E03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4984581" y="5298337"/>
            <a:ext cx="958269" cy="95826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xmlns="" id="{88865672-13C6-7DD4-4DE6-1C371BE04CFC}"/>
              </a:ext>
              <a:ext uri="{C183D7F6-B498-43B3-948B-1728B52AA6E4}">
                <adec:decorative xmlns:adec="http://schemas.microsoft.com/office/drawing/2017/decorative" xmlns="" val="1"/>
              </a:ext>
            </a:extLst>
          </p:cNvPr>
          <p:cNvCxnSpPr/>
          <p:nvPr/>
        </p:nvCxnSpPr>
        <p:spPr>
          <a:xfrm>
            <a:off x="11954728" y="4635733"/>
            <a:ext cx="0" cy="240527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839233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Disability in the eyes of societies </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13</a:t>
            </a:fld>
            <a:endParaRPr lang="en-US" dirty="0"/>
          </a:p>
        </p:txBody>
      </p:sp>
      <p:pic>
        <p:nvPicPr>
          <p:cNvPr id="4104" name="Picture 8" descr="Modified  International Symbol of Accessibility with an active person with disability in motion ">
            <a:extLst>
              <a:ext uri="{FF2B5EF4-FFF2-40B4-BE49-F238E27FC236}">
                <a16:creationId xmlns:a16="http://schemas.microsoft.com/office/drawing/2014/main" xmlns="" id="{FE7388E2-C266-3D6F-123E-519A5D60E03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0797525" y="4928184"/>
            <a:ext cx="958269" cy="95826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xmlns="" id="{3CA0E12B-8B61-63C8-2A59-928B161491AE}"/>
              </a:ext>
            </a:extLst>
          </p:cNvPr>
          <p:cNvSpPr/>
          <p:nvPr/>
        </p:nvSpPr>
        <p:spPr>
          <a:xfrm>
            <a:off x="4078224" y="3712464"/>
            <a:ext cx="1964561" cy="13533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3" name="Rectangle 2">
            <a:extLst>
              <a:ext uri="{FF2B5EF4-FFF2-40B4-BE49-F238E27FC236}">
                <a16:creationId xmlns:a16="http://schemas.microsoft.com/office/drawing/2014/main" xmlns="" id="{4EB66509-4968-9925-4572-287370F876E0}"/>
              </a:ext>
            </a:extLst>
          </p:cNvPr>
          <p:cNvSpPr/>
          <p:nvPr/>
        </p:nvSpPr>
        <p:spPr>
          <a:xfrm>
            <a:off x="8128795" y="2706624"/>
            <a:ext cx="3880062" cy="340156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1" name="TextBox 10">
            <a:extLst>
              <a:ext uri="{FF2B5EF4-FFF2-40B4-BE49-F238E27FC236}">
                <a16:creationId xmlns:a16="http://schemas.microsoft.com/office/drawing/2014/main" xmlns="" id="{9DC69C6E-0F4C-B9D1-FCE9-00AF946545D2}"/>
              </a:ext>
            </a:extLst>
          </p:cNvPr>
          <p:cNvSpPr txBox="1"/>
          <p:nvPr/>
        </p:nvSpPr>
        <p:spPr>
          <a:xfrm>
            <a:off x="728214" y="3420076"/>
            <a:ext cx="8425198" cy="954107"/>
          </a:xfrm>
          <a:prstGeom prst="rect">
            <a:avLst/>
          </a:prstGeom>
          <a:noFill/>
        </p:spPr>
        <p:txBody>
          <a:bodyPr wrap="square" rtlCol="0">
            <a:spAutoFit/>
          </a:bodyPr>
          <a:lstStyle/>
          <a:p>
            <a:pPr algn="ctr"/>
            <a:r>
              <a:rPr lang="en-CA" sz="2800" b="0" i="0" u="sng" dirty="0">
                <a:solidFill>
                  <a:srgbClr val="1A0DAB"/>
                </a:solidFill>
                <a:effectLst/>
                <a:latin typeface="Helvetica"/>
                <a:cs typeface="Helvetica"/>
                <a:hlinkClick r:id="rId5"/>
              </a:rPr>
              <a:t>Social Model Animation (Video, 1:27min)</a:t>
            </a:r>
          </a:p>
          <a:p>
            <a:pPr algn="ctr"/>
            <a:r>
              <a:rPr lang="en-CA" sz="2800" dirty="0">
                <a:latin typeface="Helvetica"/>
                <a:cs typeface="Helvetica"/>
              </a:rPr>
              <a:t>https://www.youtube.com/watch?v=9s3NZaLhcc4</a:t>
            </a:r>
          </a:p>
        </p:txBody>
      </p:sp>
      <p:pic>
        <p:nvPicPr>
          <p:cNvPr id="4" name="Picture 3" descr="Screen Shot 2025-01-05 at 10.02.16 PM.png">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07571" y="1983092"/>
            <a:ext cx="6086058" cy="3458743"/>
          </a:xfrm>
          <a:prstGeom prst="rect">
            <a:avLst/>
          </a:prstGeom>
        </p:spPr>
      </p:pic>
    </p:spTree>
    <p:extLst>
      <p:ext uri="{BB962C8B-B14F-4D97-AF65-F5344CB8AC3E}">
        <p14:creationId xmlns:p14="http://schemas.microsoft.com/office/powerpoint/2010/main" val="256949339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Disability in the eyes of societies </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14</a:t>
            </a:fld>
            <a:endParaRPr lang="en-US" dirty="0"/>
          </a:p>
        </p:txBody>
      </p:sp>
      <p:pic>
        <p:nvPicPr>
          <p:cNvPr id="4098" name="Picture 2" descr="Disability shouldn’t be treated as a health condition, but it should be understood as mismatched human interactions.">
            <a:extLst>
              <a:ext uri="{FF2B5EF4-FFF2-40B4-BE49-F238E27FC236}">
                <a16:creationId xmlns:a16="http://schemas.microsoft.com/office/drawing/2014/main" xmlns="" id="{3331F1CD-E898-9D51-E4BC-68E9E837D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313" y="1403954"/>
            <a:ext cx="10143544" cy="570357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nternational Symbol of Access with a wheelchair user ">
            <a:extLst>
              <a:ext uri="{FF2B5EF4-FFF2-40B4-BE49-F238E27FC236}">
                <a16:creationId xmlns:a16="http://schemas.microsoft.com/office/drawing/2014/main" xmlns="" id="{8FB2B4E8-723F-688F-FC34-D54D715A58C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042785" y="4255739"/>
            <a:ext cx="958269" cy="95826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Modified  International Symbol of Accessibility with an active person with disability in motion ">
            <a:extLst>
              <a:ext uri="{FF2B5EF4-FFF2-40B4-BE49-F238E27FC236}">
                <a16:creationId xmlns:a16="http://schemas.microsoft.com/office/drawing/2014/main" xmlns="" id="{FE7388E2-C266-3D6F-123E-519A5D60E03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0797525" y="4255739"/>
            <a:ext cx="958269" cy="958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39546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1" y="768365"/>
            <a:ext cx="9475914" cy="578521"/>
          </a:xfrm>
        </p:spPr>
        <p:txBody>
          <a:bodyPr/>
          <a:lstStyle/>
          <a:p>
            <a:r>
              <a:rPr lang="en-US" dirty="0">
                <a:latin typeface="Helvetica" panose="020B0604020202020204" pitchFamily="34" charset="0"/>
                <a:cs typeface="Helvetica" panose="020B0604020202020204" pitchFamily="34" charset="0"/>
              </a:rPr>
              <a:t>Measuring disability in Canada</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15</a:t>
            </a:fld>
            <a:endParaRPr lang="en-US" dirty="0"/>
          </a:p>
        </p:txBody>
      </p:sp>
      <p:sp>
        <p:nvSpPr>
          <p:cNvPr id="2" name="Text Placeholder 7">
            <a:extLst>
              <a:ext uri="{FF2B5EF4-FFF2-40B4-BE49-F238E27FC236}">
                <a16:creationId xmlns:a16="http://schemas.microsoft.com/office/drawing/2014/main" xmlns="" id="{85A3AA49-6F0F-B0E2-DF39-65BB60C79310}"/>
              </a:ext>
            </a:extLst>
          </p:cNvPr>
          <p:cNvSpPr>
            <a:spLocks noGrp="1"/>
          </p:cNvSpPr>
          <p:nvPr>
            <p:ph type="body" sz="quarter" idx="15"/>
          </p:nvPr>
        </p:nvSpPr>
        <p:spPr>
          <a:xfrm>
            <a:off x="812881" y="1902941"/>
            <a:ext cx="14904913" cy="578521"/>
          </a:xfrm>
        </p:spPr>
        <p:txBody>
          <a:bodyPr/>
          <a:lstStyle/>
          <a:p>
            <a:pPr algn="just"/>
            <a:r>
              <a:rPr lang="en-US" dirty="0">
                <a:latin typeface="Helvetica" panose="020B0604020202020204" pitchFamily="34" charset="0"/>
                <a:cs typeface="Helvetica" panose="020B0604020202020204" pitchFamily="34" charset="0"/>
              </a:rPr>
              <a:t>In 2017, </a:t>
            </a:r>
            <a:r>
              <a:rPr lang="en-US" b="1" dirty="0">
                <a:latin typeface="Helvetica" panose="020B0604020202020204" pitchFamily="34" charset="0"/>
                <a:cs typeface="Helvetica" panose="020B0604020202020204" pitchFamily="34" charset="0"/>
              </a:rPr>
              <a:t>6.2 million (22%) </a:t>
            </a:r>
            <a:r>
              <a:rPr lang="en-US" dirty="0">
                <a:latin typeface="Helvetica" panose="020B0604020202020204" pitchFamily="34" charset="0"/>
                <a:cs typeface="Helvetica" panose="020B0604020202020204" pitchFamily="34" charset="0"/>
              </a:rPr>
              <a:t>Canadians aged 15 and older had a disability. This is based on </a:t>
            </a:r>
            <a:r>
              <a:rPr lang="en-US" b="1" dirty="0">
                <a:latin typeface="Helvetica" panose="020B0604020202020204" pitchFamily="34" charset="0"/>
                <a:cs typeface="Helvetica" panose="020B0604020202020204" pitchFamily="34" charset="0"/>
              </a:rPr>
              <a:t>a social model of disability</a:t>
            </a:r>
            <a:r>
              <a:rPr lang="en-US" dirty="0">
                <a:latin typeface="Helvetica" panose="020B0604020202020204" pitchFamily="34" charset="0"/>
                <a:cs typeface="Helvetica" panose="020B0604020202020204" pitchFamily="34" charset="0"/>
              </a:rPr>
              <a:t>.</a:t>
            </a:r>
          </a:p>
          <a:p>
            <a:pPr algn="just"/>
            <a:endParaRPr lang="en-US" dirty="0">
              <a:latin typeface="Helvetica" panose="020B0604020202020204" pitchFamily="34" charset="0"/>
              <a:cs typeface="Helvetica" panose="020B0604020202020204" pitchFamily="34" charset="0"/>
            </a:endParaRPr>
          </a:p>
        </p:txBody>
      </p:sp>
      <p:sp>
        <p:nvSpPr>
          <p:cNvPr id="3" name="Oval 2" descr="24% Women&#10;">
            <a:extLst>
              <a:ext uri="{FF2B5EF4-FFF2-40B4-BE49-F238E27FC236}">
                <a16:creationId xmlns:a16="http://schemas.microsoft.com/office/drawing/2014/main" xmlns="" id="{F20B8FCE-68D3-E84C-C82E-876DBA28A1E5}"/>
              </a:ext>
            </a:extLst>
          </p:cNvPr>
          <p:cNvSpPr/>
          <p:nvPr/>
        </p:nvSpPr>
        <p:spPr>
          <a:xfrm>
            <a:off x="545976" y="4190103"/>
            <a:ext cx="2137799" cy="2137799"/>
          </a:xfrm>
          <a:prstGeom prst="ellipse">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CA" sz="3200" b="1" dirty="0"/>
              <a:t>24% </a:t>
            </a:r>
          </a:p>
          <a:p>
            <a:pPr algn="ctr"/>
            <a:r>
              <a:rPr lang="en-CA" sz="2800" b="1" dirty="0"/>
              <a:t>Women</a:t>
            </a:r>
            <a:endParaRPr lang="en-CA" sz="2400" b="1" dirty="0"/>
          </a:p>
        </p:txBody>
      </p:sp>
      <p:sp>
        <p:nvSpPr>
          <p:cNvPr id="4" name="Oval 3" descr="20%  Men&#10;">
            <a:extLst>
              <a:ext uri="{FF2B5EF4-FFF2-40B4-BE49-F238E27FC236}">
                <a16:creationId xmlns:a16="http://schemas.microsoft.com/office/drawing/2014/main" xmlns="" id="{9E1C9945-E9E8-66ED-F528-AD72E75A9BD6}"/>
              </a:ext>
            </a:extLst>
          </p:cNvPr>
          <p:cNvSpPr/>
          <p:nvPr/>
        </p:nvSpPr>
        <p:spPr>
          <a:xfrm>
            <a:off x="3250676" y="4243859"/>
            <a:ext cx="2050107" cy="2095973"/>
          </a:xfrm>
          <a:prstGeom prst="ellipse">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CA" sz="3200" b="1" dirty="0"/>
              <a:t>20% </a:t>
            </a:r>
          </a:p>
          <a:p>
            <a:pPr algn="ctr"/>
            <a:r>
              <a:rPr lang="en-CA" sz="2800" b="1" dirty="0"/>
              <a:t>Men</a:t>
            </a:r>
            <a:endParaRPr lang="en-CA" sz="3600" b="1" dirty="0"/>
          </a:p>
        </p:txBody>
      </p:sp>
      <p:grpSp>
        <p:nvGrpSpPr>
          <p:cNvPr id="16" name="Group 15" descr="By age group:&#10;1) Youth aged 15 to 24: 13%&#10;2) Working-age adults aged 25 to 64: 20%&#10;3) Seniors aged 65 and older: 38%">
            <a:extLst>
              <a:ext uri="{FF2B5EF4-FFF2-40B4-BE49-F238E27FC236}">
                <a16:creationId xmlns:a16="http://schemas.microsoft.com/office/drawing/2014/main" xmlns="" id="{0ED531BF-8877-152B-3DA9-9A22160C624B}"/>
              </a:ext>
            </a:extLst>
          </p:cNvPr>
          <p:cNvGrpSpPr/>
          <p:nvPr/>
        </p:nvGrpSpPr>
        <p:grpSpPr>
          <a:xfrm>
            <a:off x="5637418" y="3567304"/>
            <a:ext cx="5294371" cy="3468496"/>
            <a:chOff x="1798740" y="5449688"/>
            <a:chExt cx="4076910" cy="2670902"/>
          </a:xfrm>
        </p:grpSpPr>
        <p:pic>
          <p:nvPicPr>
            <p:cNvPr id="10" name="Picture 9">
              <a:extLst>
                <a:ext uri="{FF2B5EF4-FFF2-40B4-BE49-F238E27FC236}">
                  <a16:creationId xmlns:a16="http://schemas.microsoft.com/office/drawing/2014/main" xmlns="" id="{FA40E231-30AE-78E6-75E6-01A1F13EC2DA}"/>
                </a:ext>
              </a:extLst>
            </p:cNvPr>
            <p:cNvPicPr>
              <a:picLocks noChangeAspect="1"/>
            </p:cNvPicPr>
            <p:nvPr/>
          </p:nvPicPr>
          <p:blipFill>
            <a:blip r:embed="rId3"/>
            <a:stretch>
              <a:fillRect/>
            </a:stretch>
          </p:blipFill>
          <p:spPr>
            <a:xfrm>
              <a:off x="1798740" y="5449688"/>
              <a:ext cx="4076910" cy="2298818"/>
            </a:xfrm>
            <a:prstGeom prst="rect">
              <a:avLst/>
            </a:prstGeom>
          </p:spPr>
        </p:pic>
        <p:sp>
          <p:nvSpPr>
            <p:cNvPr id="13" name="Text Placeholder 7">
              <a:extLst>
                <a:ext uri="{FF2B5EF4-FFF2-40B4-BE49-F238E27FC236}">
                  <a16:creationId xmlns:a16="http://schemas.microsoft.com/office/drawing/2014/main" xmlns="" id="{97CDD2AF-8D9A-38C2-466A-FA7CD7B853DF}"/>
                </a:ext>
              </a:extLst>
            </p:cNvPr>
            <p:cNvSpPr txBox="1">
              <a:spLocks/>
            </p:cNvSpPr>
            <p:nvPr/>
          </p:nvSpPr>
          <p:spPr>
            <a:xfrm>
              <a:off x="3089305" y="7782035"/>
              <a:ext cx="2672825" cy="338555"/>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pPr algn="just"/>
              <a:r>
                <a:rPr lang="en-US" sz="1800" dirty="0">
                  <a:latin typeface="Helvetica" panose="020B0604020202020204" pitchFamily="34" charset="0"/>
                  <a:cs typeface="Helvetica" panose="020B0604020202020204" pitchFamily="34" charset="0"/>
                </a:rPr>
                <a:t>By Age group</a:t>
              </a:r>
            </a:p>
          </p:txBody>
        </p:sp>
      </p:grpSp>
      <p:sp>
        <p:nvSpPr>
          <p:cNvPr id="15" name="TextBox 14">
            <a:extLst>
              <a:ext uri="{FF2B5EF4-FFF2-40B4-BE49-F238E27FC236}">
                <a16:creationId xmlns:a16="http://schemas.microsoft.com/office/drawing/2014/main" xmlns="" id="{BE6DDE85-E99B-E991-E676-6E3024007B60}"/>
              </a:ext>
            </a:extLst>
          </p:cNvPr>
          <p:cNvSpPr txBox="1"/>
          <p:nvPr/>
        </p:nvSpPr>
        <p:spPr>
          <a:xfrm>
            <a:off x="11579532" y="3556305"/>
            <a:ext cx="4138262" cy="578521"/>
          </a:xfrm>
          <a:prstGeom prst="rect">
            <a:avLst/>
          </a:prstGeom>
          <a:noFill/>
        </p:spPr>
        <p:txBody>
          <a:bodyPr wrap="square" rtlCol="0">
            <a:spAutoFit/>
          </a:bodyPr>
          <a:lstStyle/>
          <a:p>
            <a:pPr algn="r"/>
            <a:r>
              <a:rPr lang="en-CA" b="1" u="sng" dirty="0"/>
              <a:t>The world</a:t>
            </a:r>
          </a:p>
        </p:txBody>
      </p:sp>
      <p:pic>
        <p:nvPicPr>
          <p:cNvPr id="11266" name="Picture 2" descr="Over 1 billion people in the world live with some form of disability.">
            <a:extLst>
              <a:ext uri="{FF2B5EF4-FFF2-40B4-BE49-F238E27FC236}">
                <a16:creationId xmlns:a16="http://schemas.microsoft.com/office/drawing/2014/main" xmlns="" id="{FE40E96F-B74A-A822-E655-18198E73BD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741"/>
          <a:stretch/>
        </p:blipFill>
        <p:spPr bwMode="auto">
          <a:xfrm>
            <a:off x="12263099" y="4426471"/>
            <a:ext cx="3861315" cy="298322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6C6C0FBB-7422-E3D1-FA59-B53A36818F5E}"/>
              </a:ext>
            </a:extLst>
          </p:cNvPr>
          <p:cNvSpPr txBox="1"/>
          <p:nvPr/>
        </p:nvSpPr>
        <p:spPr>
          <a:xfrm>
            <a:off x="812880" y="8494507"/>
            <a:ext cx="14631828" cy="338554"/>
          </a:xfrm>
          <a:prstGeom prst="rect">
            <a:avLst/>
          </a:prstGeom>
          <a:solidFill>
            <a:schemeClr val="bg1">
              <a:lumMod val="95000"/>
            </a:schemeClr>
          </a:solidFill>
        </p:spPr>
        <p:txBody>
          <a:bodyPr wrap="square" rtlCol="0">
            <a:spAutoFit/>
          </a:bodyPr>
          <a:lstStyle/>
          <a:p>
            <a:pPr algn="r"/>
            <a:r>
              <a:rPr lang="en-US" sz="1600" dirty="0">
                <a:solidFill>
                  <a:schemeClr val="accent4">
                    <a:lumMod val="75000"/>
                  </a:schemeClr>
                </a:solidFill>
                <a:hlinkClick r:id="rId5">
                  <a:extLst>
                    <a:ext uri="{A12FA001-AC4F-418D-AE19-62706E023703}">
                      <ahyp:hlinkClr xmlns:ahyp="http://schemas.microsoft.com/office/drawing/2018/hyperlinkcolor" xmlns="" val="tx"/>
                    </a:ext>
                  </a:extLst>
                </a:hlinkClick>
              </a:rPr>
              <a:t>The 2017 Canadian Survey on Disability (CSD)</a:t>
            </a:r>
            <a:endParaRPr lang="en-CA" sz="1600" dirty="0">
              <a:solidFill>
                <a:schemeClr val="accent4">
                  <a:lumMod val="75000"/>
                </a:schemeClr>
              </a:solidFill>
            </a:endParaRPr>
          </a:p>
        </p:txBody>
      </p:sp>
      <p:cxnSp>
        <p:nvCxnSpPr>
          <p:cNvPr id="19" name="Straight Connector 18">
            <a:extLst>
              <a:ext uri="{FF2B5EF4-FFF2-40B4-BE49-F238E27FC236}">
                <a16:creationId xmlns:a16="http://schemas.microsoft.com/office/drawing/2014/main" xmlns="" id="{DF27ED86-FD4C-8CC4-71F4-988E1D6111EA}"/>
              </a:ext>
              <a:ext uri="{C183D7F6-B498-43B3-948B-1728B52AA6E4}">
                <adec:decorative xmlns:adec="http://schemas.microsoft.com/office/drawing/2017/decorative" xmlns="" val="1"/>
              </a:ext>
            </a:extLst>
          </p:cNvPr>
          <p:cNvCxnSpPr/>
          <p:nvPr/>
        </p:nvCxnSpPr>
        <p:spPr>
          <a:xfrm>
            <a:off x="11579532" y="3516504"/>
            <a:ext cx="0" cy="38862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228501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25-01-05 at 10.35.39 PM.png"/>
          <p:cNvPicPr>
            <a:picLocks noChangeAspect="1"/>
          </p:cNvPicPr>
          <p:nvPr/>
        </p:nvPicPr>
        <p:blipFill rotWithShape="1">
          <a:blip r:embed="rId3">
            <a:extLst>
              <a:ext uri="{28A0092B-C50C-407E-A947-70E740481C1C}">
                <a14:useLocalDpi xmlns:a14="http://schemas.microsoft.com/office/drawing/2010/main" val="0"/>
              </a:ext>
            </a:extLst>
          </a:blip>
          <a:srcRect t="5593"/>
          <a:stretch/>
        </p:blipFill>
        <p:spPr>
          <a:xfrm>
            <a:off x="10140187" y="3720282"/>
            <a:ext cx="5952743" cy="4227903"/>
          </a:xfrm>
          <a:prstGeom prst="rect">
            <a:avLst/>
          </a:prstGeom>
        </p:spPr>
      </p:pic>
      <p:sp>
        <p:nvSpPr>
          <p:cNvPr id="6" name="Title 5"/>
          <p:cNvSpPr>
            <a:spLocks noGrp="1"/>
          </p:cNvSpPr>
          <p:nvPr>
            <p:ph type="title"/>
          </p:nvPr>
        </p:nvSpPr>
        <p:spPr>
          <a:xfrm>
            <a:off x="812881" y="768365"/>
            <a:ext cx="9475914" cy="578521"/>
          </a:xfrm>
        </p:spPr>
        <p:txBody>
          <a:bodyPr/>
          <a:lstStyle/>
          <a:p>
            <a:r>
              <a:rPr lang="en-US" dirty="0">
                <a:latin typeface="Helvetica" panose="020B0604020202020204" pitchFamily="34" charset="0"/>
                <a:cs typeface="Helvetica" panose="020B0604020202020204" pitchFamily="34" charset="0"/>
              </a:rPr>
              <a:t>Measuring disability in Canada</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16</a:t>
            </a:fld>
            <a:endParaRPr lang="en-US" dirty="0"/>
          </a:p>
        </p:txBody>
      </p:sp>
      <p:sp>
        <p:nvSpPr>
          <p:cNvPr id="14" name="TextBox 13">
            <a:extLst>
              <a:ext uri="{FF2B5EF4-FFF2-40B4-BE49-F238E27FC236}">
                <a16:creationId xmlns:a16="http://schemas.microsoft.com/office/drawing/2014/main" xmlns="" id="{6C6C0FBB-7422-E3D1-FA59-B53A36818F5E}"/>
              </a:ext>
            </a:extLst>
          </p:cNvPr>
          <p:cNvSpPr txBox="1"/>
          <p:nvPr/>
        </p:nvSpPr>
        <p:spPr>
          <a:xfrm>
            <a:off x="812880" y="8494507"/>
            <a:ext cx="14631828" cy="338554"/>
          </a:xfrm>
          <a:prstGeom prst="rect">
            <a:avLst/>
          </a:prstGeom>
          <a:solidFill>
            <a:schemeClr val="bg1">
              <a:lumMod val="95000"/>
            </a:schemeClr>
          </a:solidFill>
        </p:spPr>
        <p:txBody>
          <a:bodyPr wrap="square" rtlCol="0">
            <a:spAutoFit/>
          </a:bodyPr>
          <a:lstStyle/>
          <a:p>
            <a:pPr algn="r"/>
            <a:r>
              <a:rPr lang="en-US" sz="1600" dirty="0">
                <a:solidFill>
                  <a:schemeClr val="accent4">
                    <a:lumMod val="75000"/>
                  </a:schemeClr>
                </a:solidFill>
                <a:hlinkClick r:id="rId4"/>
              </a:rPr>
              <a:t>https://www150.statcan.gc.ca/n1/pub/11-627-m/11-627-m2023063-eng.htm</a:t>
            </a:r>
            <a:endParaRPr lang="en-CA" sz="1600" dirty="0">
              <a:solidFill>
                <a:schemeClr val="accent4">
                  <a:lumMod val="75000"/>
                </a:schemeClr>
              </a:solidFill>
            </a:endParaRPr>
          </a:p>
        </p:txBody>
      </p:sp>
      <p:sp>
        <p:nvSpPr>
          <p:cNvPr id="8" name="TextBox 7"/>
          <p:cNvSpPr txBox="1"/>
          <p:nvPr/>
        </p:nvSpPr>
        <p:spPr>
          <a:xfrm>
            <a:off x="812881" y="1843652"/>
            <a:ext cx="9962348" cy="2477601"/>
          </a:xfrm>
          <a:prstGeom prst="rect">
            <a:avLst/>
          </a:prstGeom>
          <a:noFill/>
        </p:spPr>
        <p:txBody>
          <a:bodyPr wrap="square" rtlCol="0">
            <a:spAutoFit/>
          </a:bodyPr>
          <a:lstStyle/>
          <a:p>
            <a:r>
              <a:rPr lang="en-CA" dirty="0"/>
              <a:t>In 2022, </a:t>
            </a:r>
            <a:r>
              <a:rPr lang="en-CA" b="1" dirty="0"/>
              <a:t>27.0%</a:t>
            </a:r>
            <a:r>
              <a:rPr lang="en-CA" dirty="0"/>
              <a:t> of Canadians aged 15 and over, or </a:t>
            </a:r>
            <a:r>
              <a:rPr lang="en-CA" b="1" dirty="0"/>
              <a:t>8.0 million people</a:t>
            </a:r>
            <a:r>
              <a:rPr lang="en-CA" dirty="0"/>
              <a:t>, had at least one disability. </a:t>
            </a:r>
            <a:r>
              <a:rPr lang="en-CA" dirty="0" smtClean="0"/>
              <a:t/>
            </a:r>
            <a:br>
              <a:rPr lang="en-CA" dirty="0" smtClean="0"/>
            </a:br>
            <a:r>
              <a:rPr lang="en-CA" dirty="0" smtClean="0"/>
              <a:t/>
            </a:r>
            <a:br>
              <a:rPr lang="en-CA" dirty="0" smtClean="0"/>
            </a:br>
            <a:r>
              <a:rPr lang="en-CA" dirty="0" smtClean="0"/>
              <a:t>This </a:t>
            </a:r>
            <a:r>
              <a:rPr lang="en-CA" dirty="0"/>
              <a:t>represents an increase of </a:t>
            </a:r>
            <a:r>
              <a:rPr lang="en-CA" b="1" dirty="0" smtClean="0"/>
              <a:t>4.7</a:t>
            </a:r>
            <a:r>
              <a:rPr lang="en-CA" dirty="0" smtClean="0"/>
              <a:t> </a:t>
            </a:r>
            <a:r>
              <a:rPr lang="en-CA" dirty="0"/>
              <a:t>percentage points from 2017.</a:t>
            </a:r>
          </a:p>
        </p:txBody>
      </p:sp>
    </p:spTree>
    <p:extLst>
      <p:ext uri="{BB962C8B-B14F-4D97-AF65-F5344CB8AC3E}">
        <p14:creationId xmlns:p14="http://schemas.microsoft.com/office/powerpoint/2010/main" val="337824114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25-01-05 at 10.3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700" y="1246250"/>
            <a:ext cx="13182600" cy="7061200"/>
          </a:xfrm>
          <a:prstGeom prst="rect">
            <a:avLst/>
          </a:prstGeom>
        </p:spPr>
      </p:pic>
      <p:sp>
        <p:nvSpPr>
          <p:cNvPr id="6" name="Title 5"/>
          <p:cNvSpPr>
            <a:spLocks noGrp="1"/>
          </p:cNvSpPr>
          <p:nvPr>
            <p:ph type="title"/>
          </p:nvPr>
        </p:nvSpPr>
        <p:spPr>
          <a:xfrm>
            <a:off x="812881" y="768365"/>
            <a:ext cx="9475914" cy="578521"/>
          </a:xfrm>
        </p:spPr>
        <p:txBody>
          <a:bodyPr/>
          <a:lstStyle/>
          <a:p>
            <a:r>
              <a:rPr lang="en-US" dirty="0">
                <a:latin typeface="Helvetica" panose="020B0604020202020204" pitchFamily="34" charset="0"/>
                <a:cs typeface="Helvetica" panose="020B0604020202020204" pitchFamily="34" charset="0"/>
              </a:rPr>
              <a:t>Measuring disability in Canada</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17</a:t>
            </a:fld>
            <a:endParaRPr lang="en-US" dirty="0"/>
          </a:p>
        </p:txBody>
      </p:sp>
      <p:sp>
        <p:nvSpPr>
          <p:cNvPr id="14" name="TextBox 13">
            <a:extLst>
              <a:ext uri="{FF2B5EF4-FFF2-40B4-BE49-F238E27FC236}">
                <a16:creationId xmlns:a16="http://schemas.microsoft.com/office/drawing/2014/main" xmlns="" id="{6C6C0FBB-7422-E3D1-FA59-B53A36818F5E}"/>
              </a:ext>
            </a:extLst>
          </p:cNvPr>
          <p:cNvSpPr txBox="1"/>
          <p:nvPr/>
        </p:nvSpPr>
        <p:spPr>
          <a:xfrm>
            <a:off x="812880" y="8494507"/>
            <a:ext cx="14631828" cy="338554"/>
          </a:xfrm>
          <a:prstGeom prst="rect">
            <a:avLst/>
          </a:prstGeom>
          <a:solidFill>
            <a:schemeClr val="bg1">
              <a:lumMod val="95000"/>
            </a:schemeClr>
          </a:solidFill>
        </p:spPr>
        <p:txBody>
          <a:bodyPr wrap="square" rtlCol="0">
            <a:spAutoFit/>
          </a:bodyPr>
          <a:lstStyle/>
          <a:p>
            <a:pPr algn="r"/>
            <a:r>
              <a:rPr lang="en-US" sz="1600" dirty="0">
                <a:solidFill>
                  <a:schemeClr val="accent4">
                    <a:lumMod val="75000"/>
                  </a:schemeClr>
                </a:solidFill>
                <a:hlinkClick r:id="rId4"/>
              </a:rPr>
              <a:t>https://www150.statcan.gc.ca/n1/pub/11-627-m/11-627-m2023063-eng.htm</a:t>
            </a:r>
            <a:endParaRPr lang="en-CA" sz="1600" dirty="0">
              <a:solidFill>
                <a:schemeClr val="accent4">
                  <a:lumMod val="75000"/>
                </a:schemeClr>
              </a:solidFill>
            </a:endParaRPr>
          </a:p>
        </p:txBody>
      </p:sp>
    </p:spTree>
    <p:extLst>
      <p:ext uri="{BB962C8B-B14F-4D97-AF65-F5344CB8AC3E}">
        <p14:creationId xmlns:p14="http://schemas.microsoft.com/office/powerpoint/2010/main" val="417494642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1" y="768365"/>
            <a:ext cx="9475914" cy="578521"/>
          </a:xfrm>
        </p:spPr>
        <p:txBody>
          <a:bodyPr/>
          <a:lstStyle/>
          <a:p>
            <a:r>
              <a:rPr lang="en-US" dirty="0">
                <a:latin typeface="Helvetica" panose="020B0604020202020204" pitchFamily="34" charset="0"/>
                <a:cs typeface="Helvetica" panose="020B0604020202020204" pitchFamily="34" charset="0"/>
              </a:rPr>
              <a:t>Measuring disability in Canada</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18</a:t>
            </a:fld>
            <a:endParaRPr lang="en-US" dirty="0"/>
          </a:p>
        </p:txBody>
      </p:sp>
      <p:sp>
        <p:nvSpPr>
          <p:cNvPr id="14" name="TextBox 13">
            <a:extLst>
              <a:ext uri="{FF2B5EF4-FFF2-40B4-BE49-F238E27FC236}">
                <a16:creationId xmlns:a16="http://schemas.microsoft.com/office/drawing/2014/main" xmlns="" id="{6C6C0FBB-7422-E3D1-FA59-B53A36818F5E}"/>
              </a:ext>
            </a:extLst>
          </p:cNvPr>
          <p:cNvSpPr txBox="1"/>
          <p:nvPr/>
        </p:nvSpPr>
        <p:spPr>
          <a:xfrm>
            <a:off x="812880" y="8494507"/>
            <a:ext cx="14631828" cy="338554"/>
          </a:xfrm>
          <a:prstGeom prst="rect">
            <a:avLst/>
          </a:prstGeom>
          <a:solidFill>
            <a:schemeClr val="bg1">
              <a:lumMod val="95000"/>
            </a:schemeClr>
          </a:solidFill>
        </p:spPr>
        <p:txBody>
          <a:bodyPr wrap="square" rtlCol="0">
            <a:spAutoFit/>
          </a:bodyPr>
          <a:lstStyle/>
          <a:p>
            <a:pPr algn="r"/>
            <a:r>
              <a:rPr lang="en-US" sz="1600" dirty="0">
                <a:solidFill>
                  <a:schemeClr val="accent4">
                    <a:lumMod val="75000"/>
                  </a:schemeClr>
                </a:solidFill>
                <a:hlinkClick r:id="rId3"/>
              </a:rPr>
              <a:t>https://www150.statcan.gc.ca/n1/pub/11-627-m/11-627-m2023063-eng.htm</a:t>
            </a:r>
            <a:endParaRPr lang="en-CA" sz="1600" dirty="0">
              <a:solidFill>
                <a:schemeClr val="accent4">
                  <a:lumMod val="75000"/>
                </a:schemeClr>
              </a:solidFill>
            </a:endParaRPr>
          </a:p>
        </p:txBody>
      </p:sp>
      <p:pic>
        <p:nvPicPr>
          <p:cNvPr id="3" name="Picture 2" descr="Screen Shot 2025-01-05 at 10.38.12 PM.png"/>
          <p:cNvPicPr>
            <a:picLocks noChangeAspect="1"/>
          </p:cNvPicPr>
          <p:nvPr/>
        </p:nvPicPr>
        <p:blipFill rotWithShape="1">
          <a:blip r:embed="rId4">
            <a:extLst>
              <a:ext uri="{28A0092B-C50C-407E-A947-70E740481C1C}">
                <a14:useLocalDpi xmlns:a14="http://schemas.microsoft.com/office/drawing/2010/main" val="0"/>
              </a:ext>
            </a:extLst>
          </a:blip>
          <a:srcRect t="46829"/>
          <a:stretch/>
        </p:blipFill>
        <p:spPr>
          <a:xfrm>
            <a:off x="8672391" y="1975419"/>
            <a:ext cx="7352333" cy="5212383"/>
          </a:xfrm>
          <a:prstGeom prst="rect">
            <a:avLst/>
          </a:prstGeom>
        </p:spPr>
      </p:pic>
      <p:pic>
        <p:nvPicPr>
          <p:cNvPr id="7" name="Picture 6" descr="Screen Shot 2025-01-05 at 10.38.12 PM.png"/>
          <p:cNvPicPr>
            <a:picLocks noChangeAspect="1"/>
          </p:cNvPicPr>
          <p:nvPr/>
        </p:nvPicPr>
        <p:blipFill rotWithShape="1">
          <a:blip r:embed="rId4">
            <a:extLst>
              <a:ext uri="{28A0092B-C50C-407E-A947-70E740481C1C}">
                <a14:useLocalDpi xmlns:a14="http://schemas.microsoft.com/office/drawing/2010/main" val="0"/>
              </a:ext>
            </a:extLst>
          </a:blip>
          <a:srcRect b="53171"/>
          <a:stretch/>
        </p:blipFill>
        <p:spPr>
          <a:xfrm>
            <a:off x="169833" y="1978814"/>
            <a:ext cx="8228316" cy="5137683"/>
          </a:xfrm>
          <a:prstGeom prst="rect">
            <a:avLst/>
          </a:prstGeom>
        </p:spPr>
      </p:pic>
    </p:spTree>
    <p:extLst>
      <p:ext uri="{BB962C8B-B14F-4D97-AF65-F5344CB8AC3E}">
        <p14:creationId xmlns:p14="http://schemas.microsoft.com/office/powerpoint/2010/main" val="391682945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1" y="768365"/>
            <a:ext cx="9475914" cy="578521"/>
          </a:xfrm>
        </p:spPr>
        <p:txBody>
          <a:bodyPr/>
          <a:lstStyle/>
          <a:p>
            <a:r>
              <a:rPr lang="en-US" dirty="0">
                <a:latin typeface="Helvetica" panose="020B0604020202020204" pitchFamily="34" charset="0"/>
                <a:cs typeface="Helvetica" panose="020B0604020202020204" pitchFamily="34" charset="0"/>
              </a:rPr>
              <a:t>Measuring disability in Canada</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19</a:t>
            </a:fld>
            <a:endParaRPr lang="en-US" dirty="0"/>
          </a:p>
        </p:txBody>
      </p:sp>
      <p:sp>
        <p:nvSpPr>
          <p:cNvPr id="14" name="TextBox 13">
            <a:extLst>
              <a:ext uri="{FF2B5EF4-FFF2-40B4-BE49-F238E27FC236}">
                <a16:creationId xmlns:a16="http://schemas.microsoft.com/office/drawing/2014/main" xmlns="" id="{6C6C0FBB-7422-E3D1-FA59-B53A36818F5E}"/>
              </a:ext>
            </a:extLst>
          </p:cNvPr>
          <p:cNvSpPr txBox="1"/>
          <p:nvPr/>
        </p:nvSpPr>
        <p:spPr>
          <a:xfrm>
            <a:off x="812880" y="8494507"/>
            <a:ext cx="14631828" cy="338554"/>
          </a:xfrm>
          <a:prstGeom prst="rect">
            <a:avLst/>
          </a:prstGeom>
          <a:solidFill>
            <a:schemeClr val="bg1">
              <a:lumMod val="95000"/>
            </a:schemeClr>
          </a:solidFill>
        </p:spPr>
        <p:txBody>
          <a:bodyPr wrap="square" rtlCol="0">
            <a:spAutoFit/>
          </a:bodyPr>
          <a:lstStyle/>
          <a:p>
            <a:pPr algn="r"/>
            <a:r>
              <a:rPr lang="en-US" sz="1600" dirty="0">
                <a:solidFill>
                  <a:schemeClr val="accent4">
                    <a:lumMod val="75000"/>
                  </a:schemeClr>
                </a:solidFill>
                <a:hlinkClick r:id="rId3"/>
              </a:rPr>
              <a:t>https://www150.statcan.gc.ca/n1/pub/11-627-m/11-627-m2023063-eng.htm</a:t>
            </a:r>
            <a:endParaRPr lang="en-CA" sz="1600" dirty="0">
              <a:solidFill>
                <a:schemeClr val="accent4">
                  <a:lumMod val="75000"/>
                </a:schemeClr>
              </a:solidFill>
            </a:endParaRPr>
          </a:p>
        </p:txBody>
      </p:sp>
      <p:pic>
        <p:nvPicPr>
          <p:cNvPr id="2" name="Picture 1" descr="Screen Shot 2025-01-05 at 10.39.14 PM.png"/>
          <p:cNvPicPr>
            <a:picLocks noChangeAspect="1"/>
          </p:cNvPicPr>
          <p:nvPr/>
        </p:nvPicPr>
        <p:blipFill rotWithShape="1">
          <a:blip r:embed="rId4">
            <a:extLst>
              <a:ext uri="{28A0092B-C50C-407E-A947-70E740481C1C}">
                <a14:useLocalDpi xmlns:a14="http://schemas.microsoft.com/office/drawing/2010/main" val="0"/>
              </a:ext>
            </a:extLst>
          </a:blip>
          <a:srcRect t="13415"/>
          <a:stretch/>
        </p:blipFill>
        <p:spPr>
          <a:xfrm>
            <a:off x="812880" y="1346885"/>
            <a:ext cx="6705197" cy="6793089"/>
          </a:xfrm>
          <a:prstGeom prst="rect">
            <a:avLst/>
          </a:prstGeom>
        </p:spPr>
      </p:pic>
      <p:pic>
        <p:nvPicPr>
          <p:cNvPr id="8" name="Picture 7" descr="Screen Shot 2025-01-05 at 10.39.14 PM.png"/>
          <p:cNvPicPr>
            <a:picLocks noChangeAspect="1"/>
          </p:cNvPicPr>
          <p:nvPr/>
        </p:nvPicPr>
        <p:blipFill rotWithShape="1">
          <a:blip r:embed="rId4">
            <a:extLst>
              <a:ext uri="{28A0092B-C50C-407E-A947-70E740481C1C}">
                <a14:useLocalDpi xmlns:a14="http://schemas.microsoft.com/office/drawing/2010/main" val="0"/>
              </a:ext>
            </a:extLst>
          </a:blip>
          <a:srcRect b="86584"/>
          <a:stretch/>
        </p:blipFill>
        <p:spPr>
          <a:xfrm>
            <a:off x="10059988" y="7149629"/>
            <a:ext cx="6197600" cy="972862"/>
          </a:xfrm>
          <a:prstGeom prst="rect">
            <a:avLst/>
          </a:prstGeom>
        </p:spPr>
      </p:pic>
    </p:spTree>
    <p:extLst>
      <p:ext uri="{BB962C8B-B14F-4D97-AF65-F5344CB8AC3E}">
        <p14:creationId xmlns:p14="http://schemas.microsoft.com/office/powerpoint/2010/main" val="415517899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Mandatory review of technologies</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2</a:t>
            </a:fld>
            <a:endParaRPr lang="en-US" dirty="0"/>
          </a:p>
        </p:txBody>
      </p:sp>
      <p:sp>
        <p:nvSpPr>
          <p:cNvPr id="8" name="Text Placeholder 7"/>
          <p:cNvSpPr>
            <a:spLocks noGrp="1"/>
          </p:cNvSpPr>
          <p:nvPr>
            <p:ph type="body" sz="quarter" idx="15"/>
          </p:nvPr>
        </p:nvSpPr>
        <p:spPr>
          <a:xfrm>
            <a:off x="812881" y="1902941"/>
            <a:ext cx="14904913" cy="6203091"/>
          </a:xfrm>
        </p:spPr>
        <p:txBody>
          <a:bodyPr/>
          <a:lstStyle/>
          <a:p>
            <a:r>
              <a:rPr lang="en-US" dirty="0">
                <a:latin typeface="Helvetica" panose="020B0604020202020204" pitchFamily="34" charset="0"/>
                <a:cs typeface="Helvetica" panose="020B0604020202020204" pitchFamily="34" charset="0"/>
              </a:rPr>
              <a:t>This course has 100% HTML, 80%JavaScript (Vanilla JavaScript &amp; jQuery), 20% CSS. It is essential that you review these technologies if needed. </a:t>
            </a:r>
          </a:p>
          <a:p>
            <a:r>
              <a:rPr lang="en-US" b="1" dirty="0">
                <a:latin typeface="Helvetica" panose="020B0604020202020204" pitchFamily="34" charset="0"/>
                <a:cs typeface="Helvetica" panose="020B0604020202020204" pitchFamily="34" charset="0"/>
              </a:rPr>
              <a:t>Your plan of success</a:t>
            </a:r>
          </a:p>
          <a:p>
            <a:pPr marL="457200" indent="-457200">
              <a:buFont typeface="Arial" panose="020B0604020202020204" pitchFamily="34" charset="0"/>
              <a:buChar char="•"/>
            </a:pPr>
            <a:r>
              <a:rPr lang="en-US" dirty="0">
                <a:latin typeface="Helvetica" panose="020B0604020202020204" pitchFamily="34" charset="0"/>
                <a:cs typeface="Helvetica" panose="020B0604020202020204" pitchFamily="34" charset="0"/>
                <a:hlinkClick r:id="rId3"/>
              </a:rPr>
              <a:t>HTML Essential Training, </a:t>
            </a:r>
            <a:r>
              <a:rPr lang="en-US" dirty="0" err="1">
                <a:latin typeface="Helvetica" panose="020B0604020202020204" pitchFamily="34" charset="0"/>
                <a:cs typeface="Helvetica" panose="020B0604020202020204" pitchFamily="34" charset="0"/>
                <a:hlinkClick r:id="rId3"/>
              </a:rPr>
              <a:t>Linkedin</a:t>
            </a:r>
            <a:r>
              <a:rPr lang="en-US" dirty="0">
                <a:latin typeface="Helvetica" panose="020B0604020202020204" pitchFamily="34" charset="0"/>
                <a:cs typeface="Helvetica" panose="020B0604020202020204" pitchFamily="34" charset="0"/>
                <a:hlinkClick r:id="rId3"/>
              </a:rPr>
              <a:t> Learning, 2h 45min</a:t>
            </a:r>
            <a:r>
              <a:rPr lang="en-US" dirty="0">
                <a:latin typeface="Helvetica" panose="020B0604020202020204" pitchFamily="34" charset="0"/>
                <a:cs typeface="Helvetica" panose="020B0604020202020204" pitchFamily="34" charset="0"/>
              </a:rPr>
              <a:t> by Sunday of week 3</a:t>
            </a:r>
          </a:p>
          <a:p>
            <a:pPr marL="457200" indent="-457200">
              <a:buFont typeface="Arial" panose="020B0604020202020204" pitchFamily="34" charset="0"/>
              <a:buChar char="•"/>
            </a:pPr>
            <a:r>
              <a:rPr lang="en-US" dirty="0">
                <a:latin typeface="Helvetica" panose="020B0604020202020204" pitchFamily="34" charset="0"/>
                <a:cs typeface="Helvetica" panose="020B0604020202020204" pitchFamily="34" charset="0"/>
                <a:hlinkClick r:id="rId4"/>
              </a:rPr>
              <a:t>Practical CSS for No-Coders, </a:t>
            </a:r>
            <a:r>
              <a:rPr lang="en-US" dirty="0" err="1">
                <a:latin typeface="Helvetica" panose="020B0604020202020204" pitchFamily="34" charset="0"/>
                <a:cs typeface="Helvetica" panose="020B0604020202020204" pitchFamily="34" charset="0"/>
                <a:hlinkClick r:id="rId4"/>
              </a:rPr>
              <a:t>Linkedin</a:t>
            </a:r>
            <a:r>
              <a:rPr lang="en-US" dirty="0">
                <a:latin typeface="Helvetica" panose="020B0604020202020204" pitchFamily="34" charset="0"/>
                <a:cs typeface="Helvetica" panose="020B0604020202020204" pitchFamily="34" charset="0"/>
                <a:hlinkClick r:id="rId4"/>
              </a:rPr>
              <a:t> Learning, 2h</a:t>
            </a:r>
            <a:r>
              <a:rPr lang="en-US" dirty="0">
                <a:latin typeface="Helvetica" panose="020B0604020202020204" pitchFamily="34" charset="0"/>
                <a:cs typeface="Helvetica" panose="020B0604020202020204" pitchFamily="34" charset="0"/>
              </a:rPr>
              <a:t> by Sunday of week 3</a:t>
            </a:r>
          </a:p>
          <a:p>
            <a:pPr marL="457200" indent="-457200">
              <a:buFont typeface="Arial" panose="020B0604020202020204" pitchFamily="34" charset="0"/>
              <a:buChar char="•"/>
            </a:pPr>
            <a:r>
              <a:rPr lang="en-US" dirty="0">
                <a:latin typeface="Helvetica" panose="020B0604020202020204" pitchFamily="34" charset="0"/>
                <a:cs typeface="Helvetica" panose="020B0604020202020204" pitchFamily="34" charset="0"/>
                <a:hlinkClick r:id="rId5"/>
              </a:rPr>
              <a:t>JavaScript Essential Training, </a:t>
            </a:r>
            <a:r>
              <a:rPr lang="en-US" dirty="0" err="1">
                <a:latin typeface="Helvetica" panose="020B0604020202020204" pitchFamily="34" charset="0"/>
                <a:cs typeface="Helvetica" panose="020B0604020202020204" pitchFamily="34" charset="0"/>
                <a:hlinkClick r:id="rId5"/>
              </a:rPr>
              <a:t>Linkedin</a:t>
            </a:r>
            <a:r>
              <a:rPr lang="en-US" dirty="0">
                <a:latin typeface="Helvetica" panose="020B0604020202020204" pitchFamily="34" charset="0"/>
                <a:cs typeface="Helvetica" panose="020B0604020202020204" pitchFamily="34" charset="0"/>
                <a:hlinkClick r:id="rId5"/>
              </a:rPr>
              <a:t> Learning, 5h 29min</a:t>
            </a:r>
            <a:r>
              <a:rPr lang="en-US" dirty="0">
                <a:latin typeface="Helvetica" panose="020B0604020202020204" pitchFamily="34" charset="0"/>
                <a:cs typeface="Helvetica" panose="020B0604020202020204" pitchFamily="34" charset="0"/>
              </a:rPr>
              <a:t> by Sunday of week 6</a:t>
            </a:r>
          </a:p>
          <a:p>
            <a:pPr marL="457200" indent="-457200">
              <a:buFont typeface="Arial" panose="020B0604020202020204" pitchFamily="34" charset="0"/>
              <a:buChar char="•"/>
            </a:pPr>
            <a:r>
              <a:rPr lang="en-US" dirty="0">
                <a:latin typeface="Helvetica" panose="020B0604020202020204" pitchFamily="34" charset="0"/>
                <a:cs typeface="Helvetica" panose="020B0604020202020204" pitchFamily="34" charset="0"/>
                <a:hlinkClick r:id="rId6"/>
              </a:rPr>
              <a:t>jQuery Essential Training, </a:t>
            </a:r>
            <a:r>
              <a:rPr lang="en-US" dirty="0" err="1">
                <a:latin typeface="Helvetica" panose="020B0604020202020204" pitchFamily="34" charset="0"/>
                <a:cs typeface="Helvetica" panose="020B0604020202020204" pitchFamily="34" charset="0"/>
                <a:hlinkClick r:id="rId6"/>
              </a:rPr>
              <a:t>Linkedin</a:t>
            </a:r>
            <a:r>
              <a:rPr lang="en-US" dirty="0">
                <a:latin typeface="Helvetica" panose="020B0604020202020204" pitchFamily="34" charset="0"/>
                <a:cs typeface="Helvetica" panose="020B0604020202020204" pitchFamily="34" charset="0"/>
                <a:hlinkClick r:id="rId6"/>
              </a:rPr>
              <a:t> Learning, 3h 37min</a:t>
            </a:r>
            <a:r>
              <a:rPr lang="en-US" dirty="0">
                <a:latin typeface="Helvetica" panose="020B0604020202020204" pitchFamily="34" charset="0"/>
                <a:cs typeface="Helvetica" panose="020B0604020202020204" pitchFamily="34" charset="0"/>
              </a:rPr>
              <a:t> by Sunday of week 6</a:t>
            </a:r>
          </a:p>
          <a:p>
            <a:pPr algn="ctr"/>
            <a:r>
              <a:rPr lang="en-US" sz="4400" dirty="0">
                <a:solidFill>
                  <a:srgbClr val="C00000"/>
                </a:solidFill>
                <a:latin typeface="Helvetica" panose="020B0604020202020204" pitchFamily="34" charset="0"/>
                <a:cs typeface="Helvetica" panose="020B0604020202020204" pitchFamily="34" charset="0"/>
              </a:rPr>
              <a:t>JavaScript quiz in class on week 7</a:t>
            </a:r>
            <a:endParaRPr lang="en-US" sz="3200" dirty="0">
              <a:solidFill>
                <a:srgbClr val="C00000"/>
              </a:solidFill>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6552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31828" cy="1006045"/>
          </a:xfrm>
        </p:spPr>
        <p:txBody>
          <a:bodyPr/>
          <a:lstStyle/>
          <a:p>
            <a:r>
              <a:rPr lang="en-US" dirty="0">
                <a:latin typeface="Helvetica" panose="020B0604020202020204" pitchFamily="34" charset="0"/>
                <a:cs typeface="Helvetica" panose="020B0604020202020204" pitchFamily="34" charset="0"/>
              </a:rPr>
              <a:t>ICT accessibility in Federal Sector Organizations in Canada, 2021</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20</a:t>
            </a:fld>
            <a:endParaRPr lang="en-US" dirty="0"/>
          </a:p>
        </p:txBody>
      </p:sp>
      <p:sp>
        <p:nvSpPr>
          <p:cNvPr id="8" name="Text Placeholder 7">
            <a:extLst>
              <a:ext uri="{FF2B5EF4-FFF2-40B4-BE49-F238E27FC236}">
                <a16:creationId xmlns:a16="http://schemas.microsoft.com/office/drawing/2014/main" xmlns="" id="{CF6BECE4-F8FB-AB45-DC66-93E08A31898A}"/>
              </a:ext>
            </a:extLst>
          </p:cNvPr>
          <p:cNvSpPr txBox="1">
            <a:spLocks/>
          </p:cNvSpPr>
          <p:nvPr/>
        </p:nvSpPr>
        <p:spPr>
          <a:xfrm>
            <a:off x="812881" y="1902942"/>
            <a:ext cx="14904913" cy="2505924"/>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dirty="0">
                <a:latin typeface="Helvetica" panose="020B0604020202020204" pitchFamily="34" charset="0"/>
                <a:cs typeface="Helvetica" panose="020B0604020202020204" pitchFamily="34" charset="0"/>
              </a:rPr>
              <a:t>Among those who interacted with federal sector organizations in the past two years, Canadians with disabilities, difficulties or long-term conditions encountered an Information and Communication  Technology (ICT)  barrier. </a:t>
            </a:r>
          </a:p>
          <a:p>
            <a:r>
              <a:rPr lang="en-US" dirty="0">
                <a:latin typeface="Helvetica" panose="020B0604020202020204" pitchFamily="34" charset="0"/>
                <a:cs typeface="Helvetica" panose="020B0604020202020204" pitchFamily="34" charset="0"/>
              </a:rPr>
              <a:t>Types of ICT activities with barriers:</a:t>
            </a:r>
          </a:p>
          <a:p>
            <a:endParaRPr lang="en-US" dirty="0">
              <a:latin typeface="Helvetica" panose="020B0604020202020204" pitchFamily="34" charset="0"/>
              <a:cs typeface="Helvetica" panose="020B0604020202020204" pitchFamily="34" charset="0"/>
            </a:endParaRPr>
          </a:p>
        </p:txBody>
      </p:sp>
      <p:graphicFrame>
        <p:nvGraphicFramePr>
          <p:cNvPr id="9" name="Table 8">
            <a:extLst>
              <a:ext uri="{FF2B5EF4-FFF2-40B4-BE49-F238E27FC236}">
                <a16:creationId xmlns:a16="http://schemas.microsoft.com/office/drawing/2014/main" xmlns="" id="{DFC82E84-C78B-61F4-C6FD-5193C402255C}"/>
              </a:ext>
            </a:extLst>
          </p:cNvPr>
          <p:cNvGraphicFramePr>
            <a:graphicFrameLocks noGrp="1"/>
          </p:cNvGraphicFramePr>
          <p:nvPr/>
        </p:nvGraphicFramePr>
        <p:xfrm>
          <a:off x="812880" y="4408866"/>
          <a:ext cx="14631827" cy="2884921"/>
        </p:xfrm>
        <a:graphic>
          <a:graphicData uri="http://schemas.openxmlformats.org/drawingml/2006/table">
            <a:tbl>
              <a:tblPr firstRow="1">
                <a:tableStyleId>{5940675A-B579-460E-94D1-54222C63F5DA}</a:tableStyleId>
              </a:tblPr>
              <a:tblGrid>
                <a:gridCol w="10202450">
                  <a:extLst>
                    <a:ext uri="{9D8B030D-6E8A-4147-A177-3AD203B41FA5}">
                      <a16:colId xmlns:a16="http://schemas.microsoft.com/office/drawing/2014/main" xmlns="" val="633893041"/>
                    </a:ext>
                  </a:extLst>
                </a:gridCol>
                <a:gridCol w="4429377">
                  <a:extLst>
                    <a:ext uri="{9D8B030D-6E8A-4147-A177-3AD203B41FA5}">
                      <a16:colId xmlns:a16="http://schemas.microsoft.com/office/drawing/2014/main" xmlns="" val="1344646878"/>
                    </a:ext>
                  </a:extLst>
                </a:gridCol>
              </a:tblGrid>
              <a:tr h="0">
                <a:tc>
                  <a:txBody>
                    <a:bodyPr/>
                    <a:lstStyle/>
                    <a:p>
                      <a:pPr algn="l" fontAlgn="t"/>
                      <a:r>
                        <a:rPr lang="en-CA" sz="1900" b="1" dirty="0">
                          <a:solidFill>
                            <a:srgbClr val="000000"/>
                          </a:solidFill>
                          <a:effectLst/>
                        </a:rPr>
                        <a:t>Type of activity</a:t>
                      </a:r>
                    </a:p>
                  </a:txBody>
                  <a:tcPr marL="19640" marR="19640" marT="19640" marB="19640"/>
                </a:tc>
                <a:tc>
                  <a:txBody>
                    <a:bodyPr/>
                    <a:lstStyle/>
                    <a:p>
                      <a:pPr algn="r" fontAlgn="t"/>
                      <a:r>
                        <a:rPr lang="en-CA" sz="1900" b="1" dirty="0">
                          <a:solidFill>
                            <a:srgbClr val="000000"/>
                          </a:solidFill>
                          <a:effectLst/>
                        </a:rPr>
                        <a:t>Experienced a barrier </a:t>
                      </a:r>
                      <a:r>
                        <a:rPr lang="en-CA" sz="1900" b="0" dirty="0">
                          <a:solidFill>
                            <a:srgbClr val="000000"/>
                          </a:solidFill>
                          <a:effectLst/>
                        </a:rPr>
                        <a:t>(percent %)</a:t>
                      </a:r>
                    </a:p>
                  </a:txBody>
                  <a:tcPr marL="19640" marR="19640" marT="19640" marB="19640"/>
                </a:tc>
                <a:extLst>
                  <a:ext uri="{0D108BD9-81ED-4DB2-BD59-A6C34878D82A}">
                    <a16:rowId xmlns:a16="http://schemas.microsoft.com/office/drawing/2014/main" xmlns="" val="4153807441"/>
                  </a:ext>
                </a:extLst>
              </a:tr>
              <a:tr h="691605">
                <a:tc>
                  <a:txBody>
                    <a:bodyPr/>
                    <a:lstStyle/>
                    <a:p>
                      <a:pPr algn="l" fontAlgn="t"/>
                      <a:r>
                        <a:rPr lang="en-US" sz="1900" b="0" dirty="0">
                          <a:solidFill>
                            <a:srgbClr val="000000"/>
                          </a:solidFill>
                          <a:effectLst/>
                        </a:rPr>
                        <a:t>Watching TV shows, movie, or other content through traditional television platforms</a:t>
                      </a:r>
                    </a:p>
                  </a:txBody>
                  <a:tcPr marL="19640" marR="19640" marT="19640" marB="19640"/>
                </a:tc>
                <a:tc>
                  <a:txBody>
                    <a:bodyPr/>
                    <a:lstStyle/>
                    <a:p>
                      <a:pPr algn="r" fontAlgn="t"/>
                      <a:r>
                        <a:rPr lang="en-CA" sz="1900" dirty="0">
                          <a:solidFill>
                            <a:srgbClr val="000000"/>
                          </a:solidFill>
                          <a:effectLst/>
                        </a:rPr>
                        <a:t>22.0</a:t>
                      </a:r>
                    </a:p>
                  </a:txBody>
                  <a:tcPr marL="19640" marR="19640" marT="19640" marB="19640"/>
                </a:tc>
                <a:extLst>
                  <a:ext uri="{0D108BD9-81ED-4DB2-BD59-A6C34878D82A}">
                    <a16:rowId xmlns:a16="http://schemas.microsoft.com/office/drawing/2014/main" xmlns="" val="1450614544"/>
                  </a:ext>
                </a:extLst>
              </a:tr>
              <a:tr h="475132">
                <a:tc>
                  <a:txBody>
                    <a:bodyPr/>
                    <a:lstStyle/>
                    <a:p>
                      <a:pPr algn="l" fontAlgn="t"/>
                      <a:r>
                        <a:rPr lang="en-US" sz="1900" b="0" dirty="0">
                          <a:solidFill>
                            <a:srgbClr val="000000"/>
                          </a:solidFill>
                          <a:effectLst/>
                        </a:rPr>
                        <a:t>Using in person self-serve technology</a:t>
                      </a:r>
                    </a:p>
                  </a:txBody>
                  <a:tcPr marL="19640" marR="19640" marT="19640" marB="19640"/>
                </a:tc>
                <a:tc>
                  <a:txBody>
                    <a:bodyPr/>
                    <a:lstStyle/>
                    <a:p>
                      <a:pPr algn="r" fontAlgn="t"/>
                      <a:r>
                        <a:rPr lang="en-CA" sz="1900" dirty="0">
                          <a:solidFill>
                            <a:srgbClr val="000000"/>
                          </a:solidFill>
                          <a:effectLst/>
                        </a:rPr>
                        <a:t>27.2</a:t>
                      </a:r>
                    </a:p>
                  </a:txBody>
                  <a:tcPr marL="19640" marR="19640" marT="19640" marB="19640"/>
                </a:tc>
                <a:extLst>
                  <a:ext uri="{0D108BD9-81ED-4DB2-BD59-A6C34878D82A}">
                    <a16:rowId xmlns:a16="http://schemas.microsoft.com/office/drawing/2014/main" xmlns="" val="2309610489"/>
                  </a:ext>
                </a:extLst>
              </a:tr>
              <a:tr h="691605">
                <a:tc>
                  <a:txBody>
                    <a:bodyPr/>
                    <a:lstStyle/>
                    <a:p>
                      <a:pPr algn="l" fontAlgn="t"/>
                      <a:r>
                        <a:rPr lang="en-US" sz="1900" b="0" dirty="0">
                          <a:solidFill>
                            <a:srgbClr val="000000"/>
                          </a:solidFill>
                          <a:effectLst/>
                        </a:rPr>
                        <a:t>Online access to federal government information, services or supports *</a:t>
                      </a:r>
                    </a:p>
                  </a:txBody>
                  <a:tcPr marL="19640" marR="19640" marT="19640" marB="19640"/>
                </a:tc>
                <a:tc>
                  <a:txBody>
                    <a:bodyPr/>
                    <a:lstStyle/>
                    <a:p>
                      <a:pPr algn="r" fontAlgn="t"/>
                      <a:r>
                        <a:rPr lang="en-CA" sz="1900" dirty="0">
                          <a:solidFill>
                            <a:srgbClr val="000000"/>
                          </a:solidFill>
                          <a:effectLst/>
                        </a:rPr>
                        <a:t>24.3</a:t>
                      </a:r>
                    </a:p>
                  </a:txBody>
                  <a:tcPr marL="19640" marR="19640" marT="19640" marB="19640"/>
                </a:tc>
                <a:extLst>
                  <a:ext uri="{0D108BD9-81ED-4DB2-BD59-A6C34878D82A}">
                    <a16:rowId xmlns:a16="http://schemas.microsoft.com/office/drawing/2014/main" xmlns="" val="2331127634"/>
                  </a:ext>
                </a:extLst>
              </a:tr>
              <a:tr h="697739">
                <a:tc>
                  <a:txBody>
                    <a:bodyPr/>
                    <a:lstStyle/>
                    <a:p>
                      <a:pPr algn="l" fontAlgn="t"/>
                      <a:r>
                        <a:rPr lang="en-US" sz="1900" b="0" dirty="0">
                          <a:solidFill>
                            <a:srgbClr val="000000"/>
                          </a:solidFill>
                          <a:effectLst/>
                        </a:rPr>
                        <a:t>Online access to federally regulated businesses</a:t>
                      </a:r>
                    </a:p>
                  </a:txBody>
                  <a:tcPr marL="19640" marR="19640" marT="19640" marB="19640"/>
                </a:tc>
                <a:tc>
                  <a:txBody>
                    <a:bodyPr/>
                    <a:lstStyle/>
                    <a:p>
                      <a:pPr algn="r" fontAlgn="t"/>
                      <a:r>
                        <a:rPr lang="en-CA" sz="1900" dirty="0">
                          <a:solidFill>
                            <a:srgbClr val="000000"/>
                          </a:solidFill>
                          <a:effectLst/>
                        </a:rPr>
                        <a:t>19.1</a:t>
                      </a:r>
                    </a:p>
                  </a:txBody>
                  <a:tcPr marL="19640" marR="19640" marT="19640" marB="19640"/>
                </a:tc>
                <a:extLst>
                  <a:ext uri="{0D108BD9-81ED-4DB2-BD59-A6C34878D82A}">
                    <a16:rowId xmlns:a16="http://schemas.microsoft.com/office/drawing/2014/main" xmlns="" val="3504334406"/>
                  </a:ext>
                </a:extLst>
              </a:tr>
            </a:tbl>
          </a:graphicData>
        </a:graphic>
      </p:graphicFrame>
      <p:sp>
        <p:nvSpPr>
          <p:cNvPr id="15" name="TextBox 14">
            <a:extLst>
              <a:ext uri="{FF2B5EF4-FFF2-40B4-BE49-F238E27FC236}">
                <a16:creationId xmlns:a16="http://schemas.microsoft.com/office/drawing/2014/main" xmlns="" id="{4F8926C6-2AD4-E8B5-F338-1A56FEC0AB74}"/>
              </a:ext>
            </a:extLst>
          </p:cNvPr>
          <p:cNvSpPr txBox="1"/>
          <p:nvPr/>
        </p:nvSpPr>
        <p:spPr>
          <a:xfrm>
            <a:off x="812881" y="7583347"/>
            <a:ext cx="15793940" cy="707886"/>
          </a:xfrm>
          <a:prstGeom prst="rect">
            <a:avLst/>
          </a:prstGeom>
          <a:noFill/>
        </p:spPr>
        <p:txBody>
          <a:bodyPr wrap="square">
            <a:spAutoFit/>
          </a:bodyPr>
          <a:lstStyle/>
          <a:p>
            <a:r>
              <a:rPr lang="en-US" sz="2000" b="0" i="0" dirty="0">
                <a:solidFill>
                  <a:srgbClr val="333333"/>
                </a:solidFill>
                <a:effectLst/>
                <a:latin typeface="Noto Sans" panose="020B0502040504020204" pitchFamily="34" charset="0"/>
              </a:rPr>
              <a:t>* Services or supports (24.3%): This could include such online activities as applying for Employment Insurance or Disability Benefits, completing a passport application, or filing tax forms. </a:t>
            </a:r>
          </a:p>
        </p:txBody>
      </p:sp>
      <p:sp>
        <p:nvSpPr>
          <p:cNvPr id="13" name="TextBox 12">
            <a:extLst>
              <a:ext uri="{FF2B5EF4-FFF2-40B4-BE49-F238E27FC236}">
                <a16:creationId xmlns:a16="http://schemas.microsoft.com/office/drawing/2014/main" xmlns="" id="{3E002E77-13A0-DF64-CFA4-A99A46B84296}"/>
              </a:ext>
            </a:extLst>
          </p:cNvPr>
          <p:cNvSpPr txBox="1"/>
          <p:nvPr/>
        </p:nvSpPr>
        <p:spPr>
          <a:xfrm>
            <a:off x="812880" y="8494507"/>
            <a:ext cx="14631828" cy="338554"/>
          </a:xfrm>
          <a:prstGeom prst="rect">
            <a:avLst/>
          </a:prstGeom>
          <a:solidFill>
            <a:schemeClr val="bg1">
              <a:lumMod val="95000"/>
            </a:schemeClr>
          </a:solidFill>
        </p:spPr>
        <p:txBody>
          <a:bodyPr wrap="square" rtlCol="0">
            <a:spAutoFit/>
          </a:bodyPr>
          <a:lstStyle/>
          <a:p>
            <a:pPr algn="r"/>
            <a:r>
              <a:rPr lang="en-US" sz="1600" dirty="0">
                <a:solidFill>
                  <a:schemeClr val="accent2">
                    <a:lumMod val="50000"/>
                  </a:schemeClr>
                </a:solidFill>
                <a:hlinkClick r:id="rId3">
                  <a:extLst>
                    <a:ext uri="{A12FA001-AC4F-418D-AE19-62706E023703}">
                      <ahyp:hlinkClr xmlns:ahyp="http://schemas.microsoft.com/office/drawing/2018/hyperlinkcolor" xmlns="" val="tx"/>
                    </a:ext>
                  </a:extLst>
                </a:hlinkClick>
              </a:rPr>
              <a:t>Accessibility in Federal Sector Organizations in Canada, 2021</a:t>
            </a:r>
            <a:endParaRPr lang="en-CA" sz="1600" dirty="0">
              <a:solidFill>
                <a:schemeClr val="accent2">
                  <a:lumMod val="50000"/>
                </a:schemeClr>
              </a:solidFill>
            </a:endParaRPr>
          </a:p>
        </p:txBody>
      </p:sp>
    </p:spTree>
    <p:extLst>
      <p:ext uri="{BB962C8B-B14F-4D97-AF65-F5344CB8AC3E}">
        <p14:creationId xmlns:p14="http://schemas.microsoft.com/office/powerpoint/2010/main" val="77764141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4"/>
            <a:ext cx="15444708" cy="1026951"/>
          </a:xfrm>
        </p:spPr>
        <p:txBody>
          <a:bodyPr/>
          <a:lstStyle/>
          <a:p>
            <a:r>
              <a:rPr lang="en-US" dirty="0">
                <a:latin typeface="Helvetica" panose="020B0604020202020204" pitchFamily="34" charset="0"/>
                <a:cs typeface="Helvetica" panose="020B0604020202020204" pitchFamily="34" charset="0"/>
              </a:rPr>
              <a:t>Accessibility, inclusion, usability &amp; user experience</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21</a:t>
            </a:fld>
            <a:endParaRPr lang="en-US" dirty="0"/>
          </a:p>
        </p:txBody>
      </p:sp>
      <p:sp>
        <p:nvSpPr>
          <p:cNvPr id="14" name="Text Placeholder 7">
            <a:extLst>
              <a:ext uri="{FF2B5EF4-FFF2-40B4-BE49-F238E27FC236}">
                <a16:creationId xmlns:a16="http://schemas.microsoft.com/office/drawing/2014/main" xmlns="" id="{3E76377B-2CCC-F126-8D4D-59DEEAFB94FE}"/>
              </a:ext>
            </a:extLst>
          </p:cNvPr>
          <p:cNvSpPr txBox="1">
            <a:spLocks/>
          </p:cNvSpPr>
          <p:nvPr/>
        </p:nvSpPr>
        <p:spPr>
          <a:xfrm>
            <a:off x="812881" y="1902941"/>
            <a:ext cx="15074819" cy="1124222"/>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dirty="0">
                <a:latin typeface="Helvetica" panose="020B0604020202020204" pitchFamily="34" charset="0"/>
                <a:cs typeface="Helvetica" panose="020B0604020202020204" pitchFamily="34" charset="0"/>
              </a:rPr>
              <a:t>A good user experience (UX ) means consideration of inclusive design, usability and accessibility to make IT solutions and equipment </a:t>
            </a:r>
            <a:r>
              <a:rPr lang="en-US" b="1" dirty="0">
                <a:latin typeface="Helvetica" panose="020B0604020202020204" pitchFamily="34" charset="0"/>
                <a:cs typeface="Helvetica" panose="020B0604020202020204" pitchFamily="34" charset="0"/>
              </a:rPr>
              <a:t>usable by all. </a:t>
            </a:r>
          </a:p>
        </p:txBody>
      </p:sp>
      <p:pic>
        <p:nvPicPr>
          <p:cNvPr id="5124" name="Picture 4" descr="Accessibility, usability and inclusive design  as core factors to achieve user experience (UX)&#10;">
            <a:extLst>
              <a:ext uri="{FF2B5EF4-FFF2-40B4-BE49-F238E27FC236}">
                <a16:creationId xmlns:a16="http://schemas.microsoft.com/office/drawing/2014/main" xmlns="" id="{CEA54D90-B537-4825-A3CF-C7E6904C71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073" t="7676" r="8203" b="6907"/>
          <a:stretch/>
        </p:blipFill>
        <p:spPr bwMode="auto">
          <a:xfrm>
            <a:off x="5364993" y="3027163"/>
            <a:ext cx="4752340" cy="4686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7">
            <a:extLst>
              <a:ext uri="{FF2B5EF4-FFF2-40B4-BE49-F238E27FC236}">
                <a16:creationId xmlns:a16="http://schemas.microsoft.com/office/drawing/2014/main" xmlns="" id="{F9EFEE4B-2100-509B-F8FB-161241DD8432}"/>
              </a:ext>
            </a:extLst>
          </p:cNvPr>
          <p:cNvSpPr txBox="1">
            <a:spLocks/>
          </p:cNvSpPr>
          <p:nvPr/>
        </p:nvSpPr>
        <p:spPr>
          <a:xfrm>
            <a:off x="812880" y="7826770"/>
            <a:ext cx="10891440" cy="584776"/>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rPr>
              <a:t>Usable by All is the overarching goal of the Accessible Canada Act (check related slide later)</a:t>
            </a:r>
          </a:p>
        </p:txBody>
      </p:sp>
    </p:spTree>
    <p:extLst>
      <p:ext uri="{BB962C8B-B14F-4D97-AF65-F5344CB8AC3E}">
        <p14:creationId xmlns:p14="http://schemas.microsoft.com/office/powerpoint/2010/main" val="6879576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9"/>
          </p:nvPr>
        </p:nvSpPr>
        <p:spPr/>
        <p:txBody>
          <a:bodyPr/>
          <a:lstStyle/>
          <a:p>
            <a:fld id="{DEF3F5F5-7776-394F-A41F-3BAFC9CC9F8E}" type="slidenum">
              <a:rPr lang="en-US" smtClean="0"/>
              <a:pPr/>
              <a:t>22</a:t>
            </a:fld>
            <a:endParaRPr lang="en-US" dirty="0"/>
          </a:p>
        </p:txBody>
      </p:sp>
      <p:pic>
        <p:nvPicPr>
          <p:cNvPr id="6" name="Picture 5" descr="Screen Shot 2025-01-05 at 10.49.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826" y="1065221"/>
            <a:ext cx="10020146" cy="6093094"/>
          </a:xfrm>
          <a:prstGeom prst="rect">
            <a:avLst/>
          </a:prstGeom>
        </p:spPr>
      </p:pic>
    </p:spTree>
    <p:extLst>
      <p:ext uri="{BB962C8B-B14F-4D97-AF65-F5344CB8AC3E}">
        <p14:creationId xmlns:p14="http://schemas.microsoft.com/office/powerpoint/2010/main" val="23352993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Helvetica" panose="020B0604020202020204" pitchFamily="34" charset="0"/>
                <a:cs typeface="Helvetica" panose="020B0604020202020204" pitchFamily="34" charset="0"/>
              </a:rPr>
              <a:t>Accessibility requirements</a:t>
            </a:r>
          </a:p>
        </p:txBody>
      </p:sp>
      <p:sp>
        <p:nvSpPr>
          <p:cNvPr id="4" name="Text Placeholder 3">
            <a:extLst>
              <a:ext uri="{FF2B5EF4-FFF2-40B4-BE49-F238E27FC236}">
                <a16:creationId xmlns:a16="http://schemas.microsoft.com/office/drawing/2014/main" xmlns="" id="{1E0DC61B-E6FC-EBC6-269C-46B531598492}"/>
              </a:ext>
            </a:extLst>
          </p:cNvPr>
          <p:cNvSpPr>
            <a:spLocks noGrp="1"/>
          </p:cNvSpPr>
          <p:nvPr>
            <p:ph type="body" idx="1"/>
          </p:nvPr>
        </p:nvSpPr>
        <p:spPr>
          <a:xfrm>
            <a:off x="812880" y="4083762"/>
            <a:ext cx="10109119" cy="2000250"/>
          </a:xfrm>
        </p:spPr>
        <p:txBody>
          <a:bodyPr/>
          <a:lstStyle/>
          <a:p>
            <a:r>
              <a:rPr lang="en-US" dirty="0">
                <a:latin typeface="Helvetica" panose="020B0604020202020204" pitchFamily="34" charset="0"/>
                <a:cs typeface="Helvetica" panose="020B0604020202020204" pitchFamily="34" charset="0"/>
              </a:rPr>
              <a:t>Guidelines and federal &amp; provincial legislations for Information and Communications Technology (ICT)</a:t>
            </a:r>
            <a:endParaRPr lang="en-US" dirty="0"/>
          </a:p>
        </p:txBody>
      </p:sp>
      <p:sp>
        <p:nvSpPr>
          <p:cNvPr id="5" name="Slide Number Placeholder 4"/>
          <p:cNvSpPr>
            <a:spLocks noGrp="1"/>
          </p:cNvSpPr>
          <p:nvPr>
            <p:ph type="sldNum" sz="quarter" idx="11"/>
          </p:nvPr>
        </p:nvSpPr>
        <p:spPr/>
        <p:txBody>
          <a:bodyPr/>
          <a:lstStyle/>
          <a:p>
            <a:fld id="{DEF3F5F5-7776-394F-A41F-3BAFC9CC9F8E}" type="slidenum">
              <a:rPr lang="en-US" smtClean="0"/>
              <a:pPr/>
              <a:t>23</a:t>
            </a:fld>
            <a:endParaRPr lang="en-US" dirty="0"/>
          </a:p>
        </p:txBody>
      </p:sp>
    </p:spTree>
    <p:extLst>
      <p:ext uri="{BB962C8B-B14F-4D97-AF65-F5344CB8AC3E}">
        <p14:creationId xmlns:p14="http://schemas.microsoft.com/office/powerpoint/2010/main" val="75710370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4"/>
            <a:ext cx="14631828" cy="1026951"/>
          </a:xfrm>
        </p:spPr>
        <p:txBody>
          <a:bodyPr/>
          <a:lstStyle/>
          <a:p>
            <a:r>
              <a:rPr lang="en-US" dirty="0">
                <a:latin typeface="Helvetica" panose="020B0604020202020204" pitchFamily="34" charset="0"/>
                <a:cs typeface="Helvetica" panose="020B0604020202020204" pitchFamily="34" charset="0"/>
              </a:rPr>
              <a:t>The Business Case for Digital Accessibility</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24</a:t>
            </a:fld>
            <a:endParaRPr lang="en-US" dirty="0"/>
          </a:p>
        </p:txBody>
      </p:sp>
      <p:sp>
        <p:nvSpPr>
          <p:cNvPr id="8" name="TextBox 7">
            <a:extLst>
              <a:ext uri="{FF2B5EF4-FFF2-40B4-BE49-F238E27FC236}">
                <a16:creationId xmlns:a16="http://schemas.microsoft.com/office/drawing/2014/main" xmlns="" id="{10FD5BF1-EE21-6E6F-98CB-5087F5ED7E28}"/>
              </a:ext>
            </a:extLst>
          </p:cNvPr>
          <p:cNvSpPr txBox="1"/>
          <p:nvPr/>
        </p:nvSpPr>
        <p:spPr>
          <a:xfrm>
            <a:off x="812880" y="8456407"/>
            <a:ext cx="14631828" cy="338554"/>
          </a:xfrm>
          <a:prstGeom prst="rect">
            <a:avLst/>
          </a:prstGeom>
          <a:solidFill>
            <a:schemeClr val="bg1">
              <a:lumMod val="95000"/>
            </a:schemeClr>
          </a:solidFill>
        </p:spPr>
        <p:txBody>
          <a:bodyPr wrap="square" rtlCol="0">
            <a:spAutoFit/>
          </a:bodyPr>
          <a:lstStyle/>
          <a:p>
            <a:pPr algn="r"/>
            <a:r>
              <a:rPr lang="en-US" sz="1600" dirty="0">
                <a:solidFill>
                  <a:schemeClr val="accent4">
                    <a:lumMod val="75000"/>
                  </a:schemeClr>
                </a:solidFill>
              </a:rPr>
              <a:t>Read more: </a:t>
            </a:r>
            <a:r>
              <a:rPr lang="en-US" sz="1600" dirty="0">
                <a:solidFill>
                  <a:schemeClr val="accent2">
                    <a:lumMod val="50000"/>
                  </a:schemeClr>
                </a:solidFill>
                <a:hlinkClick r:id="rId3">
                  <a:extLst>
                    <a:ext uri="{A12FA001-AC4F-418D-AE19-62706E023703}">
                      <ahyp:hlinkClr xmlns:ahyp="http://schemas.microsoft.com/office/drawing/2018/hyperlinkcolor" xmlns="" val="tx"/>
                    </a:ext>
                  </a:extLst>
                </a:hlinkClick>
              </a:rPr>
              <a:t>The Business Case for Digital Accessibility, WAI-W3C</a:t>
            </a:r>
            <a:endParaRPr lang="en-CA" sz="1600" dirty="0">
              <a:solidFill>
                <a:schemeClr val="accent2">
                  <a:lumMod val="50000"/>
                </a:schemeClr>
              </a:solidFill>
            </a:endParaRPr>
          </a:p>
        </p:txBody>
      </p:sp>
      <p:sp>
        <p:nvSpPr>
          <p:cNvPr id="12" name="Text Placeholder 7">
            <a:extLst>
              <a:ext uri="{FF2B5EF4-FFF2-40B4-BE49-F238E27FC236}">
                <a16:creationId xmlns:a16="http://schemas.microsoft.com/office/drawing/2014/main" xmlns="" id="{F52E9E4A-0C52-B4B0-EB3E-FA3964ABBB06}"/>
              </a:ext>
            </a:extLst>
          </p:cNvPr>
          <p:cNvSpPr txBox="1">
            <a:spLocks/>
          </p:cNvSpPr>
          <p:nvPr/>
        </p:nvSpPr>
        <p:spPr>
          <a:xfrm>
            <a:off x="812881" y="1902941"/>
            <a:ext cx="15074819" cy="5986417"/>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dirty="0">
                <a:latin typeface="Helvetica" panose="020B0604020202020204" pitchFamily="34" charset="0"/>
                <a:cs typeface="Helvetica" panose="020B0604020202020204" pitchFamily="34" charset="0"/>
              </a:rPr>
              <a:t>“Many organizations are waking up to the fact that embracing accessibility leads to multiple benefits – reducing legal risks, strengthening brand presence, improving customer experience and colleague productivity.” </a:t>
            </a:r>
            <a:br>
              <a:rPr lang="en-US" dirty="0">
                <a:latin typeface="Helvetica" panose="020B0604020202020204" pitchFamily="34" charset="0"/>
                <a:cs typeface="Helvetica" panose="020B0604020202020204" pitchFamily="34" charset="0"/>
              </a:rPr>
            </a:br>
            <a:r>
              <a:rPr lang="en-US" dirty="0" smtClean="0">
                <a:latin typeface="Helvetica" panose="020B0604020202020204" pitchFamily="34" charset="0"/>
                <a:cs typeface="Helvetica" panose="020B0604020202020204" pitchFamily="34" charset="0"/>
              </a:rPr>
              <a:t>- </a:t>
            </a:r>
            <a:r>
              <a:rPr lang="en-US" dirty="0" smtClean="0">
                <a:latin typeface="Helvetica" panose="020B0604020202020204" pitchFamily="34" charset="0"/>
                <a:cs typeface="Helvetica" panose="020B0604020202020204" pitchFamily="34" charset="0"/>
              </a:rPr>
              <a:t>Paul </a:t>
            </a:r>
            <a:r>
              <a:rPr lang="en-US" dirty="0">
                <a:latin typeface="Helvetica" panose="020B0604020202020204" pitchFamily="34" charset="0"/>
                <a:cs typeface="Helvetica" panose="020B0604020202020204" pitchFamily="34" charset="0"/>
              </a:rPr>
              <a:t>Smyth, Head of Digital Accessibility, Barclays</a:t>
            </a:r>
          </a:p>
          <a:p>
            <a:r>
              <a:rPr lang="en-US" sz="2800" b="1" dirty="0">
                <a:latin typeface="Helvetica" panose="020B0604020202020204" pitchFamily="34" charset="0"/>
                <a:cs typeface="Helvetica" panose="020B0604020202020204" pitchFamily="34" charset="0"/>
              </a:rPr>
              <a:t>Accessibility can:</a:t>
            </a: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Drive Innovation</a:t>
            </a: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Enhance Your Brand: </a:t>
            </a: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Extend Market Reach</a:t>
            </a: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Minimize Legal Risk</a:t>
            </a:r>
          </a:p>
        </p:txBody>
      </p:sp>
    </p:spTree>
    <p:extLst>
      <p:ext uri="{BB962C8B-B14F-4D97-AF65-F5344CB8AC3E}">
        <p14:creationId xmlns:p14="http://schemas.microsoft.com/office/powerpoint/2010/main" val="226165053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3596" y="768736"/>
            <a:ext cx="14630399" cy="1026851"/>
          </a:xfrm>
        </p:spPr>
        <p:txBody>
          <a:bodyPr/>
          <a:lstStyle/>
          <a:p>
            <a:r>
              <a:rPr lang="en-US" dirty="0">
                <a:latin typeface="Helvetica" panose="020B0604020202020204" pitchFamily="34" charset="0"/>
                <a:cs typeface="Helvetica" panose="020B0604020202020204" pitchFamily="34" charset="0"/>
              </a:rPr>
              <a:t>Essential components of web accessibility</a:t>
            </a:r>
          </a:p>
        </p:txBody>
      </p:sp>
      <p:sp>
        <p:nvSpPr>
          <p:cNvPr id="5" name="Slide Number Placeholder 4"/>
          <p:cNvSpPr>
            <a:spLocks noGrp="1"/>
          </p:cNvSpPr>
          <p:nvPr>
            <p:ph type="sldNum" sz="quarter" idx="19"/>
          </p:nvPr>
        </p:nvSpPr>
        <p:spPr>
          <a:xfrm>
            <a:off x="199857" y="8497072"/>
            <a:ext cx="529080" cy="486787"/>
          </a:xfrm>
        </p:spPr>
        <p:txBody>
          <a:bodyPr/>
          <a:lstStyle/>
          <a:p>
            <a:fld id="{DEF3F5F5-7776-394F-A41F-3BAFC9CC9F8E}" type="slidenum">
              <a:rPr lang="en-US" smtClean="0"/>
              <a:pPr/>
              <a:t>25</a:t>
            </a:fld>
            <a:endParaRPr lang="en-US" dirty="0"/>
          </a:p>
        </p:txBody>
      </p:sp>
      <p:sp>
        <p:nvSpPr>
          <p:cNvPr id="7" name="TextBox 6">
            <a:extLst>
              <a:ext uri="{FF2B5EF4-FFF2-40B4-BE49-F238E27FC236}">
                <a16:creationId xmlns:a16="http://schemas.microsoft.com/office/drawing/2014/main" xmlns="" id="{59221FF4-AE17-7561-FC5C-BE6B56E8B508}"/>
              </a:ext>
            </a:extLst>
          </p:cNvPr>
          <p:cNvSpPr txBox="1"/>
          <p:nvPr/>
        </p:nvSpPr>
        <p:spPr>
          <a:xfrm>
            <a:off x="8005968" y="1631738"/>
            <a:ext cx="8074934" cy="6555642"/>
          </a:xfrm>
          <a:prstGeom prst="rect">
            <a:avLst/>
          </a:prstGeom>
          <a:noFill/>
        </p:spPr>
        <p:txBody>
          <a:bodyPr wrap="square" rtlCol="0">
            <a:spAutoFit/>
          </a:bodyPr>
          <a:lstStyle/>
          <a:p>
            <a:r>
              <a:rPr lang="en-US" sz="2800" b="1" dirty="0"/>
              <a:t>Web accessibility depends on the cooperation of seven components</a:t>
            </a:r>
            <a:r>
              <a:rPr lang="en-US" sz="2800" b="1" dirty="0" smtClean="0"/>
              <a:t>:</a:t>
            </a:r>
            <a:br>
              <a:rPr lang="en-US" sz="2800" b="1" dirty="0" smtClean="0"/>
            </a:br>
            <a:endParaRPr lang="en-US" sz="2800" b="1" dirty="0"/>
          </a:p>
          <a:p>
            <a:pPr marL="457127" indent="-457127">
              <a:buFont typeface="Arial" panose="020B0604020202020204" pitchFamily="34" charset="0"/>
              <a:buChar char="•"/>
            </a:pPr>
            <a:r>
              <a:rPr lang="en-US" sz="2800" dirty="0"/>
              <a:t>Content (text, images, sounds, code, markup, presentation)</a:t>
            </a:r>
          </a:p>
          <a:p>
            <a:pPr marL="457127" indent="-457127">
              <a:buFont typeface="Arial" panose="020B0604020202020204" pitchFamily="34" charset="0"/>
              <a:buChar char="•"/>
            </a:pPr>
            <a:r>
              <a:rPr lang="en-US" sz="2800" dirty="0"/>
              <a:t>User agents (web browsers, media players)</a:t>
            </a:r>
          </a:p>
          <a:p>
            <a:pPr marL="457127" indent="-457127">
              <a:buFont typeface="Arial" panose="020B0604020202020204" pitchFamily="34" charset="0"/>
              <a:buChar char="•"/>
            </a:pPr>
            <a:r>
              <a:rPr lang="en-US" sz="2800" dirty="0"/>
              <a:t>Assistive technologies (screen readers, keyboards, switches)</a:t>
            </a:r>
          </a:p>
          <a:p>
            <a:pPr marL="457127" indent="-457127">
              <a:buFont typeface="Arial" panose="020B0604020202020204" pitchFamily="34" charset="0"/>
              <a:buChar char="•"/>
            </a:pPr>
            <a:r>
              <a:rPr lang="en-US" sz="2800" dirty="0"/>
              <a:t>Users’ knowledge and experiences (user </a:t>
            </a:r>
            <a:r>
              <a:rPr lang="en-US" sz="2800" dirty="0" err="1"/>
              <a:t>behaviours</a:t>
            </a:r>
            <a:r>
              <a:rPr lang="en-US" sz="2800" dirty="0"/>
              <a:t>)</a:t>
            </a:r>
          </a:p>
          <a:p>
            <a:pPr marL="457127" indent="-457127">
              <a:buFont typeface="Arial" panose="020B0604020202020204" pitchFamily="34" charset="0"/>
              <a:buChar char="•"/>
            </a:pPr>
            <a:r>
              <a:rPr lang="en-US" sz="2800" dirty="0"/>
              <a:t>Developers (designers, coders, authors)</a:t>
            </a:r>
          </a:p>
          <a:p>
            <a:pPr marL="457127" indent="-457127">
              <a:buFont typeface="Arial" panose="020B0604020202020204" pitchFamily="34" charset="0"/>
              <a:buChar char="•"/>
            </a:pPr>
            <a:r>
              <a:rPr lang="en-US" sz="2800" dirty="0"/>
              <a:t>Authoring tools (software that creates websites, content)</a:t>
            </a:r>
          </a:p>
          <a:p>
            <a:pPr marL="457127" indent="-457127">
              <a:buFont typeface="Arial" panose="020B0604020202020204" pitchFamily="34" charset="0"/>
              <a:buChar char="•"/>
            </a:pPr>
            <a:r>
              <a:rPr lang="en-US" sz="2800" dirty="0"/>
              <a:t>Evaluation tools (HTML validators, CSS validators)</a:t>
            </a:r>
          </a:p>
        </p:txBody>
      </p:sp>
      <p:grpSp>
        <p:nvGrpSpPr>
          <p:cNvPr id="4" name="Group 3" descr="Essential components of web accessibility">
            <a:extLst>
              <a:ext uri="{FF2B5EF4-FFF2-40B4-BE49-F238E27FC236}">
                <a16:creationId xmlns:a16="http://schemas.microsoft.com/office/drawing/2014/main" xmlns="" id="{DE4A6F27-508D-AC47-EFCA-3B209D4FE3DD}"/>
              </a:ext>
            </a:extLst>
          </p:cNvPr>
          <p:cNvGrpSpPr/>
          <p:nvPr/>
        </p:nvGrpSpPr>
        <p:grpSpPr>
          <a:xfrm>
            <a:off x="199045" y="1734163"/>
            <a:ext cx="7806923" cy="6218115"/>
            <a:chOff x="844630" y="1415603"/>
            <a:chExt cx="8375569" cy="6671035"/>
          </a:xfrm>
        </p:grpSpPr>
        <p:pic>
          <p:nvPicPr>
            <p:cNvPr id="9218" name="Picture 2">
              <a:extLst>
                <a:ext uri="{FF2B5EF4-FFF2-40B4-BE49-F238E27FC236}">
                  <a16:creationId xmlns:a16="http://schemas.microsoft.com/office/drawing/2014/main" xmlns="" id="{6FB3D14E-93E3-EF75-231A-BFC965F385FD}"/>
                </a:ext>
                <a:ext uri="{C183D7F6-B498-43B3-948B-1728B52AA6E4}">
                  <adec:decorative xmlns:adec="http://schemas.microsoft.com/office/drawing/2017/decorative" xmlns=""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79"/>
            <a:stretch/>
          </p:blipFill>
          <p:spPr bwMode="auto">
            <a:xfrm>
              <a:off x="844630" y="1415603"/>
              <a:ext cx="8375569" cy="66710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4467EB12-2202-6D59-CE38-474F526EC044}"/>
                </a:ext>
              </a:extLst>
            </p:cNvPr>
            <p:cNvSpPr txBox="1"/>
            <p:nvPr/>
          </p:nvSpPr>
          <p:spPr>
            <a:xfrm>
              <a:off x="6680200" y="6375400"/>
              <a:ext cx="1448594" cy="489788"/>
            </a:xfrm>
            <a:prstGeom prst="rect">
              <a:avLst/>
            </a:prstGeom>
            <a:solidFill>
              <a:schemeClr val="bg1"/>
            </a:solidFill>
          </p:spPr>
          <p:txBody>
            <a:bodyPr wrap="square" rtlCol="0">
              <a:spAutoFit/>
            </a:bodyPr>
            <a:lstStyle/>
            <a:p>
              <a:pPr>
                <a:lnSpc>
                  <a:spcPct val="150000"/>
                </a:lnSpc>
              </a:pPr>
              <a:r>
                <a:rPr lang="en-CA" sz="1800" b="1" dirty="0">
                  <a:solidFill>
                    <a:srgbClr val="0070C0"/>
                  </a:solidFill>
                </a:rPr>
                <a:t>WAI-ARIA*</a:t>
              </a:r>
            </a:p>
          </p:txBody>
        </p:sp>
      </p:grpSp>
      <p:sp>
        <p:nvSpPr>
          <p:cNvPr id="8" name="TextBox 7">
            <a:extLst>
              <a:ext uri="{FF2B5EF4-FFF2-40B4-BE49-F238E27FC236}">
                <a16:creationId xmlns:a16="http://schemas.microsoft.com/office/drawing/2014/main" xmlns="" id="{10FD5BF1-EE21-6E6F-98CB-5087F5ED7E28}"/>
              </a:ext>
            </a:extLst>
          </p:cNvPr>
          <p:cNvSpPr txBox="1"/>
          <p:nvPr/>
        </p:nvSpPr>
        <p:spPr>
          <a:xfrm>
            <a:off x="813596" y="8456028"/>
            <a:ext cx="14630399" cy="338554"/>
          </a:xfrm>
          <a:prstGeom prst="rect">
            <a:avLst/>
          </a:prstGeom>
          <a:solidFill>
            <a:schemeClr val="bg1">
              <a:lumMod val="95000"/>
            </a:schemeClr>
          </a:solidFill>
        </p:spPr>
        <p:txBody>
          <a:bodyPr wrap="square" rtlCol="0">
            <a:spAutoFit/>
          </a:bodyPr>
          <a:lstStyle/>
          <a:p>
            <a:pPr algn="r"/>
            <a:r>
              <a:rPr lang="en-US" sz="1600" dirty="0">
                <a:solidFill>
                  <a:schemeClr val="accent4">
                    <a:lumMod val="75000"/>
                  </a:schemeClr>
                </a:solidFill>
                <a:hlinkClick r:id="rId4">
                  <a:extLst>
                    <a:ext uri="{A12FA001-AC4F-418D-AE19-62706E023703}">
                      <ahyp:hlinkClr xmlns:ahyp="http://schemas.microsoft.com/office/drawing/2018/hyperlinkcolor" xmlns="" val="tx"/>
                    </a:ext>
                  </a:extLst>
                </a:hlinkClick>
              </a:rPr>
              <a:t>Essential Components of Web Accessibility</a:t>
            </a:r>
            <a:r>
              <a:rPr lang="en-US" sz="1600" dirty="0"/>
              <a:t> * WAI-ARIA ADDED. Not in the original graphic</a:t>
            </a:r>
            <a:endParaRPr lang="en-CA" sz="1600" dirty="0"/>
          </a:p>
        </p:txBody>
      </p:sp>
    </p:spTree>
    <p:extLst>
      <p:ext uri="{BB962C8B-B14F-4D97-AF65-F5344CB8AC3E}">
        <p14:creationId xmlns:p14="http://schemas.microsoft.com/office/powerpoint/2010/main" val="70808002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4"/>
            <a:ext cx="14631828" cy="1026951"/>
          </a:xfrm>
        </p:spPr>
        <p:txBody>
          <a:bodyPr/>
          <a:lstStyle/>
          <a:p>
            <a:r>
              <a:rPr lang="en-US" dirty="0">
                <a:latin typeface="Helvetica" panose="020B0604020202020204" pitchFamily="34" charset="0"/>
                <a:cs typeface="Helvetica" panose="020B0604020202020204" pitchFamily="34" charset="0"/>
              </a:rPr>
              <a:t>W3C Accessibility Guidelines</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26</a:t>
            </a:fld>
            <a:endParaRPr lang="en-US" dirty="0"/>
          </a:p>
        </p:txBody>
      </p:sp>
      <p:sp>
        <p:nvSpPr>
          <p:cNvPr id="13" name="TextBox 12">
            <a:extLst>
              <a:ext uri="{FF2B5EF4-FFF2-40B4-BE49-F238E27FC236}">
                <a16:creationId xmlns:a16="http://schemas.microsoft.com/office/drawing/2014/main" xmlns="" id="{04604552-BD16-7A99-DDCA-BF2F37111C75}"/>
              </a:ext>
            </a:extLst>
          </p:cNvPr>
          <p:cNvSpPr txBox="1"/>
          <p:nvPr/>
        </p:nvSpPr>
        <p:spPr>
          <a:xfrm>
            <a:off x="553276" y="2499428"/>
            <a:ext cx="2484783" cy="569387"/>
          </a:xfrm>
          <a:prstGeom prst="rect">
            <a:avLst/>
          </a:prstGeom>
          <a:noFill/>
        </p:spPr>
        <p:txBody>
          <a:bodyPr wrap="square" rtlCol="0">
            <a:spAutoFit/>
          </a:bodyPr>
          <a:lstStyle/>
          <a:p>
            <a:pPr algn="ctr"/>
            <a:r>
              <a:rPr lang="en-CA" b="1" dirty="0"/>
              <a:t>WCAG</a:t>
            </a:r>
          </a:p>
        </p:txBody>
      </p:sp>
      <p:sp>
        <p:nvSpPr>
          <p:cNvPr id="12" name="TextBox 11">
            <a:extLst>
              <a:ext uri="{FF2B5EF4-FFF2-40B4-BE49-F238E27FC236}">
                <a16:creationId xmlns:a16="http://schemas.microsoft.com/office/drawing/2014/main" xmlns="" id="{92E4DCE2-69A9-2B44-4142-548447C2D75C}"/>
              </a:ext>
            </a:extLst>
          </p:cNvPr>
          <p:cNvSpPr txBox="1"/>
          <p:nvPr/>
        </p:nvSpPr>
        <p:spPr>
          <a:xfrm>
            <a:off x="589721" y="3281432"/>
            <a:ext cx="2484783" cy="400110"/>
          </a:xfrm>
          <a:prstGeom prst="rect">
            <a:avLst/>
          </a:prstGeom>
          <a:solidFill>
            <a:schemeClr val="accent1"/>
          </a:solidFill>
        </p:spPr>
        <p:txBody>
          <a:bodyPr wrap="square" rtlCol="0">
            <a:spAutoFit/>
          </a:bodyPr>
          <a:lstStyle/>
          <a:p>
            <a:pPr algn="ctr"/>
            <a:r>
              <a:rPr lang="en-CA" sz="2000" b="1" dirty="0">
                <a:solidFill>
                  <a:schemeClr val="bg1"/>
                </a:solidFill>
              </a:rPr>
              <a:t>web content</a:t>
            </a:r>
          </a:p>
        </p:txBody>
      </p:sp>
      <p:sp>
        <p:nvSpPr>
          <p:cNvPr id="8" name="TextBox 7">
            <a:extLst>
              <a:ext uri="{FF2B5EF4-FFF2-40B4-BE49-F238E27FC236}">
                <a16:creationId xmlns:a16="http://schemas.microsoft.com/office/drawing/2014/main" xmlns="" id="{4EE1F7F1-4769-7D99-0FDA-918EAEB23FED}"/>
              </a:ext>
            </a:extLst>
          </p:cNvPr>
          <p:cNvSpPr txBox="1"/>
          <p:nvPr/>
        </p:nvSpPr>
        <p:spPr>
          <a:xfrm>
            <a:off x="553276" y="4199499"/>
            <a:ext cx="3396273" cy="2308324"/>
          </a:xfrm>
          <a:prstGeom prst="rect">
            <a:avLst/>
          </a:prstGeom>
          <a:noFill/>
        </p:spPr>
        <p:txBody>
          <a:bodyPr wrap="square">
            <a:spAutoFit/>
          </a:bodyPr>
          <a:lstStyle/>
          <a:p>
            <a:r>
              <a:rPr lang="en-US" sz="2000" b="1" dirty="0">
                <a:cs typeface="Helvetica" panose="020B0604020202020204" pitchFamily="34" charset="0"/>
              </a:rPr>
              <a:t>Web Content Accessibility Guidelines  (WCAG)</a:t>
            </a:r>
          </a:p>
          <a:p>
            <a:r>
              <a:rPr lang="en-US" sz="2000" b="1" dirty="0">
                <a:cs typeface="Helvetica" panose="020B0604020202020204" pitchFamily="34" charset="0"/>
              </a:rPr>
              <a:t/>
            </a:r>
            <a:br>
              <a:rPr lang="en-US" sz="2000" b="1" dirty="0">
                <a:cs typeface="Helvetica" panose="020B0604020202020204" pitchFamily="34" charset="0"/>
              </a:rPr>
            </a:br>
            <a:endParaRPr lang="en-US" sz="2000" b="1" dirty="0">
              <a:cs typeface="Helvetica" panose="020B0604020202020204" pitchFamily="34" charset="0"/>
            </a:endParaRPr>
          </a:p>
          <a:p>
            <a:r>
              <a:rPr lang="en-US" sz="1600" dirty="0">
                <a:cs typeface="Helvetica" panose="020B0604020202020204" pitchFamily="34" charset="0"/>
              </a:rPr>
              <a:t>WCAG focuses on making web content accessible to people with disabilities, such as visual, auditory, and cognitive impairments. </a:t>
            </a:r>
          </a:p>
        </p:txBody>
      </p:sp>
      <p:sp>
        <p:nvSpPr>
          <p:cNvPr id="19" name="TextBox 18">
            <a:extLst>
              <a:ext uri="{FF2B5EF4-FFF2-40B4-BE49-F238E27FC236}">
                <a16:creationId xmlns:a16="http://schemas.microsoft.com/office/drawing/2014/main" xmlns="" id="{5F3F5B51-6AB1-AC67-1AF8-2F4AF67A6EED}"/>
              </a:ext>
            </a:extLst>
          </p:cNvPr>
          <p:cNvSpPr txBox="1"/>
          <p:nvPr/>
        </p:nvSpPr>
        <p:spPr>
          <a:xfrm>
            <a:off x="4300831" y="2503927"/>
            <a:ext cx="2484783" cy="569387"/>
          </a:xfrm>
          <a:prstGeom prst="rect">
            <a:avLst/>
          </a:prstGeom>
          <a:noFill/>
        </p:spPr>
        <p:txBody>
          <a:bodyPr wrap="square" rtlCol="0">
            <a:spAutoFit/>
          </a:bodyPr>
          <a:lstStyle/>
          <a:p>
            <a:pPr algn="ctr"/>
            <a:r>
              <a:rPr lang="en-CA" b="1" dirty="0"/>
              <a:t>WAI-ARIA</a:t>
            </a:r>
          </a:p>
        </p:txBody>
      </p:sp>
      <p:sp>
        <p:nvSpPr>
          <p:cNvPr id="18" name="TextBox 17">
            <a:extLst>
              <a:ext uri="{FF2B5EF4-FFF2-40B4-BE49-F238E27FC236}">
                <a16:creationId xmlns:a16="http://schemas.microsoft.com/office/drawing/2014/main" xmlns="" id="{4EDE1B9A-E22C-F876-7C15-AA3C8740B323}"/>
              </a:ext>
            </a:extLst>
          </p:cNvPr>
          <p:cNvSpPr txBox="1"/>
          <p:nvPr/>
        </p:nvSpPr>
        <p:spPr>
          <a:xfrm>
            <a:off x="4337276" y="3285931"/>
            <a:ext cx="2484783" cy="400110"/>
          </a:xfrm>
          <a:prstGeom prst="rect">
            <a:avLst/>
          </a:prstGeom>
          <a:solidFill>
            <a:schemeClr val="accent1"/>
          </a:solidFill>
        </p:spPr>
        <p:txBody>
          <a:bodyPr wrap="square" rtlCol="0">
            <a:spAutoFit/>
          </a:bodyPr>
          <a:lstStyle/>
          <a:p>
            <a:pPr algn="ctr"/>
            <a:r>
              <a:rPr lang="en-CA" sz="2000" b="1" dirty="0">
                <a:solidFill>
                  <a:schemeClr val="bg1"/>
                </a:solidFill>
              </a:rPr>
              <a:t>advanced web app</a:t>
            </a:r>
          </a:p>
        </p:txBody>
      </p:sp>
      <p:sp>
        <p:nvSpPr>
          <p:cNvPr id="11" name="TextBox 10">
            <a:extLst>
              <a:ext uri="{FF2B5EF4-FFF2-40B4-BE49-F238E27FC236}">
                <a16:creationId xmlns:a16="http://schemas.microsoft.com/office/drawing/2014/main" xmlns="" id="{44965AE7-72CD-34C6-2A1B-021FA85E3B8E}"/>
              </a:ext>
            </a:extLst>
          </p:cNvPr>
          <p:cNvSpPr txBox="1"/>
          <p:nvPr/>
        </p:nvSpPr>
        <p:spPr>
          <a:xfrm>
            <a:off x="4230314" y="4300972"/>
            <a:ext cx="3597849" cy="2308324"/>
          </a:xfrm>
          <a:prstGeom prst="rect">
            <a:avLst/>
          </a:prstGeom>
          <a:noFill/>
        </p:spPr>
        <p:txBody>
          <a:bodyPr wrap="square">
            <a:spAutoFit/>
          </a:bodyPr>
          <a:lstStyle/>
          <a:p>
            <a:r>
              <a:rPr lang="fr-FR" sz="2000" b="1" dirty="0">
                <a:cs typeface="Helvetica" panose="020B0604020202020204" pitchFamily="34" charset="0"/>
              </a:rPr>
              <a:t>Accessible Rich Internet Applications Suite</a:t>
            </a:r>
            <a:br>
              <a:rPr lang="fr-FR" sz="2000" b="1" dirty="0">
                <a:cs typeface="Helvetica" panose="020B0604020202020204" pitchFamily="34" charset="0"/>
              </a:rPr>
            </a:br>
            <a:r>
              <a:rPr lang="fr-FR" sz="2000" b="1" dirty="0">
                <a:cs typeface="Helvetica" panose="020B0604020202020204" pitchFamily="34" charset="0"/>
              </a:rPr>
              <a:t>(W</a:t>
            </a:r>
            <a:r>
              <a:rPr lang="en-US" sz="2000" b="1" dirty="0">
                <a:cs typeface="Helvetica" panose="020B0604020202020204" pitchFamily="34" charset="0"/>
              </a:rPr>
              <a:t>AI-ARIA) or ARIA</a:t>
            </a:r>
            <a:br>
              <a:rPr lang="en-US" sz="2000" b="1" dirty="0">
                <a:cs typeface="Helvetica" panose="020B0604020202020204" pitchFamily="34" charset="0"/>
              </a:rPr>
            </a:br>
            <a:endParaRPr lang="en-US" sz="2000" b="1" dirty="0">
              <a:cs typeface="Helvetica" panose="020B0604020202020204" pitchFamily="34" charset="0"/>
            </a:endParaRPr>
          </a:p>
          <a:p>
            <a:r>
              <a:rPr lang="en-US" sz="1600" dirty="0"/>
              <a:t>It especially helps with dynamic content and advanced user interface controls developed with HTML, JavaScript, and related technologies.</a:t>
            </a:r>
          </a:p>
        </p:txBody>
      </p:sp>
      <p:sp>
        <p:nvSpPr>
          <p:cNvPr id="17" name="TextBox 16">
            <a:extLst>
              <a:ext uri="{FF2B5EF4-FFF2-40B4-BE49-F238E27FC236}">
                <a16:creationId xmlns:a16="http://schemas.microsoft.com/office/drawing/2014/main" xmlns="" id="{E5B39A4D-08C6-054A-5403-EE28F8C7EB51}"/>
              </a:ext>
            </a:extLst>
          </p:cNvPr>
          <p:cNvSpPr txBox="1"/>
          <p:nvPr/>
        </p:nvSpPr>
        <p:spPr>
          <a:xfrm>
            <a:off x="8148478" y="2467732"/>
            <a:ext cx="2484783" cy="569387"/>
          </a:xfrm>
          <a:prstGeom prst="rect">
            <a:avLst/>
          </a:prstGeom>
          <a:noFill/>
        </p:spPr>
        <p:txBody>
          <a:bodyPr wrap="square" rtlCol="0">
            <a:spAutoFit/>
          </a:bodyPr>
          <a:lstStyle/>
          <a:p>
            <a:pPr algn="ctr"/>
            <a:r>
              <a:rPr lang="en-CA" b="1" dirty="0"/>
              <a:t>ATAG</a:t>
            </a:r>
          </a:p>
        </p:txBody>
      </p:sp>
      <p:sp>
        <p:nvSpPr>
          <p:cNvPr id="16" name="TextBox 15">
            <a:extLst>
              <a:ext uri="{FF2B5EF4-FFF2-40B4-BE49-F238E27FC236}">
                <a16:creationId xmlns:a16="http://schemas.microsoft.com/office/drawing/2014/main" xmlns="" id="{9D22940B-41B0-14C3-FCF5-DC751FAA12CA}"/>
              </a:ext>
            </a:extLst>
          </p:cNvPr>
          <p:cNvSpPr txBox="1"/>
          <p:nvPr/>
        </p:nvSpPr>
        <p:spPr>
          <a:xfrm>
            <a:off x="8184923" y="3249736"/>
            <a:ext cx="2484783" cy="400110"/>
          </a:xfrm>
          <a:prstGeom prst="rect">
            <a:avLst/>
          </a:prstGeom>
          <a:solidFill>
            <a:schemeClr val="accent1"/>
          </a:solidFill>
        </p:spPr>
        <p:txBody>
          <a:bodyPr wrap="square" rtlCol="0">
            <a:spAutoFit/>
          </a:bodyPr>
          <a:lstStyle/>
          <a:p>
            <a:pPr algn="ctr"/>
            <a:r>
              <a:rPr lang="en-CA" sz="2000" b="1" dirty="0">
                <a:solidFill>
                  <a:schemeClr val="bg1"/>
                </a:solidFill>
              </a:rPr>
              <a:t>authoring tools</a:t>
            </a:r>
          </a:p>
        </p:txBody>
      </p:sp>
      <p:sp>
        <p:nvSpPr>
          <p:cNvPr id="10" name="TextBox 9">
            <a:extLst>
              <a:ext uri="{FF2B5EF4-FFF2-40B4-BE49-F238E27FC236}">
                <a16:creationId xmlns:a16="http://schemas.microsoft.com/office/drawing/2014/main" xmlns="" id="{3DCB0E83-AFC1-5BE9-FFAB-B8CF1120B8B3}"/>
              </a:ext>
            </a:extLst>
          </p:cNvPr>
          <p:cNvSpPr txBox="1"/>
          <p:nvPr/>
        </p:nvSpPr>
        <p:spPr>
          <a:xfrm>
            <a:off x="8084831" y="4160380"/>
            <a:ext cx="3597849" cy="3354765"/>
          </a:xfrm>
          <a:prstGeom prst="rect">
            <a:avLst/>
          </a:prstGeom>
          <a:noFill/>
        </p:spPr>
        <p:txBody>
          <a:bodyPr wrap="square">
            <a:spAutoFit/>
          </a:bodyPr>
          <a:lstStyle/>
          <a:p>
            <a:r>
              <a:rPr lang="en-US" sz="2000" b="1" dirty="0">
                <a:cs typeface="Helvetica" panose="020B0604020202020204" pitchFamily="34" charset="0"/>
              </a:rPr>
              <a:t>W3C Authoring Tool Accessibility Guidelines (ATAG)</a:t>
            </a:r>
          </a:p>
          <a:p>
            <a:endParaRPr lang="en-US" sz="2000" b="1" dirty="0">
              <a:cs typeface="Helvetica" panose="020B0604020202020204" pitchFamily="34" charset="0"/>
            </a:endParaRPr>
          </a:p>
          <a:p>
            <a:r>
              <a:rPr lang="en-US" sz="1600" dirty="0">
                <a:cs typeface="Helvetica" panose="020B0604020202020204" pitchFamily="34" charset="0"/>
              </a:rPr>
              <a:t>ATAG focuses on making authoring tools accessible, such as content management systems and web design software, more accessible to content creators with disabilities. The guidelines cover the entire authoring process, from creating, editing, and publishing web content..</a:t>
            </a:r>
          </a:p>
        </p:txBody>
      </p:sp>
      <p:sp>
        <p:nvSpPr>
          <p:cNvPr id="15" name="TextBox 14">
            <a:extLst>
              <a:ext uri="{FF2B5EF4-FFF2-40B4-BE49-F238E27FC236}">
                <a16:creationId xmlns:a16="http://schemas.microsoft.com/office/drawing/2014/main" xmlns="" id="{22953421-9E6D-EA2B-511B-F38559935719}"/>
              </a:ext>
            </a:extLst>
          </p:cNvPr>
          <p:cNvSpPr txBox="1"/>
          <p:nvPr/>
        </p:nvSpPr>
        <p:spPr>
          <a:xfrm>
            <a:off x="12201138" y="2467732"/>
            <a:ext cx="2484783" cy="569387"/>
          </a:xfrm>
          <a:prstGeom prst="rect">
            <a:avLst/>
          </a:prstGeom>
          <a:noFill/>
        </p:spPr>
        <p:txBody>
          <a:bodyPr wrap="square" rtlCol="0">
            <a:spAutoFit/>
          </a:bodyPr>
          <a:lstStyle/>
          <a:p>
            <a:pPr algn="ctr"/>
            <a:r>
              <a:rPr lang="en-CA" b="1" dirty="0"/>
              <a:t>UAAG</a:t>
            </a:r>
          </a:p>
        </p:txBody>
      </p:sp>
      <p:sp>
        <p:nvSpPr>
          <p:cNvPr id="14" name="TextBox 13">
            <a:extLst>
              <a:ext uri="{FF2B5EF4-FFF2-40B4-BE49-F238E27FC236}">
                <a16:creationId xmlns:a16="http://schemas.microsoft.com/office/drawing/2014/main" xmlns="" id="{06BD3A3F-7316-51F2-2A69-C0DCDB5144E4}"/>
              </a:ext>
            </a:extLst>
          </p:cNvPr>
          <p:cNvSpPr txBox="1"/>
          <p:nvPr/>
        </p:nvSpPr>
        <p:spPr>
          <a:xfrm>
            <a:off x="12237583" y="3249736"/>
            <a:ext cx="2484783" cy="400110"/>
          </a:xfrm>
          <a:prstGeom prst="rect">
            <a:avLst/>
          </a:prstGeom>
          <a:solidFill>
            <a:schemeClr val="accent1"/>
          </a:solidFill>
        </p:spPr>
        <p:txBody>
          <a:bodyPr wrap="square" rtlCol="0">
            <a:spAutoFit/>
          </a:bodyPr>
          <a:lstStyle/>
          <a:p>
            <a:pPr algn="ctr"/>
            <a:r>
              <a:rPr lang="en-CA" sz="2000" b="1" dirty="0">
                <a:solidFill>
                  <a:schemeClr val="bg1"/>
                </a:solidFill>
              </a:rPr>
              <a:t>browsers</a:t>
            </a:r>
          </a:p>
        </p:txBody>
      </p:sp>
      <p:sp>
        <p:nvSpPr>
          <p:cNvPr id="20" name="TextBox 19">
            <a:extLst>
              <a:ext uri="{FF2B5EF4-FFF2-40B4-BE49-F238E27FC236}">
                <a16:creationId xmlns:a16="http://schemas.microsoft.com/office/drawing/2014/main" xmlns="" id="{50A05C0C-82B9-749C-652D-4DB3C3A1B84B}"/>
              </a:ext>
            </a:extLst>
          </p:cNvPr>
          <p:cNvSpPr txBox="1"/>
          <p:nvPr/>
        </p:nvSpPr>
        <p:spPr>
          <a:xfrm>
            <a:off x="12182146" y="4312780"/>
            <a:ext cx="3597849" cy="3539430"/>
          </a:xfrm>
          <a:prstGeom prst="rect">
            <a:avLst/>
          </a:prstGeom>
          <a:noFill/>
        </p:spPr>
        <p:txBody>
          <a:bodyPr wrap="square">
            <a:spAutoFit/>
          </a:bodyPr>
          <a:lstStyle/>
          <a:p>
            <a:r>
              <a:rPr lang="en-US" sz="2000" b="1" dirty="0">
                <a:cs typeface="Helvetica" panose="020B0604020202020204" pitchFamily="34" charset="0"/>
              </a:rPr>
              <a:t>User Agent Accessibility Guidelines (UAAG)</a:t>
            </a:r>
          </a:p>
          <a:p>
            <a:endParaRPr lang="en-US" sz="2000" b="1" dirty="0">
              <a:cs typeface="Helvetica" panose="020B0604020202020204" pitchFamily="34" charset="0"/>
            </a:endParaRPr>
          </a:p>
          <a:p>
            <a:endParaRPr lang="en-US" sz="2000" b="1" dirty="0">
              <a:cs typeface="Helvetica" panose="020B0604020202020204" pitchFamily="34" charset="0"/>
            </a:endParaRPr>
          </a:p>
          <a:p>
            <a:r>
              <a:rPr lang="en-US" sz="1600" dirty="0"/>
              <a:t>UAAG provides guidelines for making web user agents, such as web browsers and media players, more accessible. The guidelines cover a range of features, such as keyboard navigation, text resizing, and audio descriptions, that make it easier for people with disabilities to use web content.</a:t>
            </a:r>
          </a:p>
        </p:txBody>
      </p:sp>
      <p:sp>
        <p:nvSpPr>
          <p:cNvPr id="22" name="Rectangle 21">
            <a:extLst>
              <a:ext uri="{FF2B5EF4-FFF2-40B4-BE49-F238E27FC236}">
                <a16:creationId xmlns:a16="http://schemas.microsoft.com/office/drawing/2014/main" xmlns="" id="{42E18554-27DF-F8BC-A908-FED1DB982DA0}"/>
              </a:ext>
              <a:ext uri="{C183D7F6-B498-43B3-948B-1728B52AA6E4}">
                <adec:decorative xmlns:adec="http://schemas.microsoft.com/office/drawing/2017/decorative" xmlns="" val="1"/>
              </a:ext>
            </a:extLst>
          </p:cNvPr>
          <p:cNvSpPr/>
          <p:nvPr/>
        </p:nvSpPr>
        <p:spPr>
          <a:xfrm>
            <a:off x="269664" y="2226365"/>
            <a:ext cx="7629081" cy="5467684"/>
          </a:xfrm>
          <a:prstGeom prst="rect">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3" name="TextBox 22">
            <a:extLst>
              <a:ext uri="{FF2B5EF4-FFF2-40B4-BE49-F238E27FC236}">
                <a16:creationId xmlns:a16="http://schemas.microsoft.com/office/drawing/2014/main" xmlns="" id="{24445B0B-F75D-7E0A-B77E-14F15689EE1F}"/>
              </a:ext>
            </a:extLst>
          </p:cNvPr>
          <p:cNvSpPr txBox="1"/>
          <p:nvPr/>
        </p:nvSpPr>
        <p:spPr>
          <a:xfrm>
            <a:off x="1272209" y="7682428"/>
            <a:ext cx="6082747" cy="369332"/>
          </a:xfrm>
          <a:prstGeom prst="rect">
            <a:avLst/>
          </a:prstGeom>
          <a:noFill/>
        </p:spPr>
        <p:txBody>
          <a:bodyPr wrap="square" rtlCol="0">
            <a:spAutoFit/>
          </a:bodyPr>
          <a:lstStyle/>
          <a:p>
            <a:r>
              <a:rPr lang="en-CA" sz="1800" dirty="0"/>
              <a:t>Our focus in this course is on WCAG and WAI-ARIA</a:t>
            </a:r>
          </a:p>
        </p:txBody>
      </p:sp>
    </p:spTree>
    <p:extLst>
      <p:ext uri="{BB962C8B-B14F-4D97-AF65-F5344CB8AC3E}">
        <p14:creationId xmlns:p14="http://schemas.microsoft.com/office/powerpoint/2010/main" val="364776346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4"/>
            <a:ext cx="14631828" cy="1026951"/>
          </a:xfrm>
        </p:spPr>
        <p:txBody>
          <a:bodyPr/>
          <a:lstStyle/>
          <a:p>
            <a:r>
              <a:rPr lang="en-US" dirty="0">
                <a:latin typeface="Helvetica" panose="020B0604020202020204" pitchFamily="34" charset="0"/>
                <a:cs typeface="Helvetica" panose="020B0604020202020204" pitchFamily="34" charset="0"/>
              </a:rPr>
              <a:t>ICT accessibility legislations</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27</a:t>
            </a:fld>
            <a:endParaRPr lang="en-US" dirty="0"/>
          </a:p>
        </p:txBody>
      </p:sp>
      <p:sp>
        <p:nvSpPr>
          <p:cNvPr id="7" name="Text Placeholder 7">
            <a:extLst>
              <a:ext uri="{FF2B5EF4-FFF2-40B4-BE49-F238E27FC236}">
                <a16:creationId xmlns:a16="http://schemas.microsoft.com/office/drawing/2014/main" xmlns="" id="{58EA7823-89A4-1C43-3EBE-A3AB538EF68D}"/>
              </a:ext>
            </a:extLst>
          </p:cNvPr>
          <p:cNvSpPr txBox="1">
            <a:spLocks/>
          </p:cNvSpPr>
          <p:nvPr/>
        </p:nvSpPr>
        <p:spPr>
          <a:xfrm>
            <a:off x="812881" y="1902941"/>
            <a:ext cx="15074819" cy="5549419"/>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b="1" dirty="0">
                <a:latin typeface="Helvetica" panose="020B0604020202020204" pitchFamily="34" charset="0"/>
                <a:cs typeface="Helvetica" panose="020B0604020202020204" pitchFamily="34" charset="0"/>
              </a:rPr>
              <a:t>Canada, Ontario	</a:t>
            </a:r>
            <a:r>
              <a:rPr lang="en-US" dirty="0">
                <a:latin typeface="Helvetica" panose="020B0604020202020204" pitchFamily="34" charset="0"/>
                <a:cs typeface="Helvetica" panose="020B0604020202020204" pitchFamily="34" charset="0"/>
              </a:rPr>
              <a:t>	</a:t>
            </a:r>
            <a:r>
              <a:rPr lang="en-US" dirty="0" smtClean="0">
                <a:latin typeface="Helvetica" panose="020B0604020202020204" pitchFamily="34" charset="0"/>
                <a:cs typeface="Helvetica" panose="020B0604020202020204" pitchFamily="34" charset="0"/>
              </a:rPr>
              <a:t>  Accessibility </a:t>
            </a:r>
            <a:r>
              <a:rPr lang="en-US" dirty="0">
                <a:latin typeface="Helvetica" panose="020B0604020202020204" pitchFamily="34" charset="0"/>
                <a:cs typeface="Helvetica" panose="020B0604020202020204" pitchFamily="34" charset="0"/>
              </a:rPr>
              <a:t>for Ontarians with Disabilities Act (AODA)</a:t>
            </a:r>
          </a:p>
          <a:p>
            <a:r>
              <a:rPr lang="en-US" b="1" dirty="0">
                <a:latin typeface="Helvetica" panose="020B0604020202020204" pitchFamily="34" charset="0"/>
                <a:cs typeface="Helvetica" panose="020B0604020202020204" pitchFamily="34" charset="0"/>
              </a:rPr>
              <a:t>Canada, Federal</a:t>
            </a:r>
            <a:r>
              <a:rPr lang="en-US" dirty="0">
                <a:latin typeface="Helvetica" panose="020B0604020202020204" pitchFamily="34" charset="0"/>
                <a:cs typeface="Helvetica" panose="020B0604020202020204" pitchFamily="34" charset="0"/>
              </a:rPr>
              <a:t>		</a:t>
            </a:r>
            <a:r>
              <a:rPr lang="en-US" dirty="0" smtClean="0">
                <a:latin typeface="Helvetica" panose="020B0604020202020204" pitchFamily="34" charset="0"/>
                <a:cs typeface="Helvetica" panose="020B0604020202020204" pitchFamily="34" charset="0"/>
              </a:rPr>
              <a:t>  Accessible </a:t>
            </a:r>
            <a:r>
              <a:rPr lang="en-US" dirty="0">
                <a:latin typeface="Helvetica" panose="020B0604020202020204" pitchFamily="34" charset="0"/>
                <a:cs typeface="Helvetica" panose="020B0604020202020204" pitchFamily="34" charset="0"/>
              </a:rPr>
              <a:t>Canada Act (ACA)</a:t>
            </a:r>
          </a:p>
          <a:p>
            <a:r>
              <a:rPr lang="en-US" b="1" dirty="0">
                <a:latin typeface="Helvetica" panose="020B0604020202020204" pitchFamily="34" charset="0"/>
                <a:cs typeface="Helvetica" panose="020B0604020202020204" pitchFamily="34" charset="0"/>
              </a:rPr>
              <a:t>Europe		</a:t>
            </a:r>
            <a:r>
              <a:rPr lang="en-US" dirty="0">
                <a:latin typeface="Helvetica" panose="020B0604020202020204" pitchFamily="34" charset="0"/>
                <a:cs typeface="Helvetica" panose="020B0604020202020204" pitchFamily="34" charset="0"/>
              </a:rPr>
              <a:t>			</a:t>
            </a:r>
            <a:r>
              <a:rPr lang="en-US" dirty="0" smtClean="0">
                <a:latin typeface="Helvetica" panose="020B0604020202020204" pitchFamily="34" charset="0"/>
                <a:cs typeface="Helvetica" panose="020B0604020202020204" pitchFamily="34" charset="0"/>
              </a:rPr>
              <a:t>  EN </a:t>
            </a:r>
            <a:r>
              <a:rPr lang="en-US" dirty="0">
                <a:latin typeface="Helvetica" panose="020B0604020202020204" pitchFamily="34" charset="0"/>
                <a:cs typeface="Helvetica" panose="020B0604020202020204" pitchFamily="34" charset="0"/>
              </a:rPr>
              <a:t>301 549: European standard for digital accessibility</a:t>
            </a:r>
          </a:p>
          <a:p>
            <a:r>
              <a:rPr lang="en-US" b="1" dirty="0">
                <a:latin typeface="Helvetica" panose="020B0604020202020204" pitchFamily="34" charset="0"/>
                <a:cs typeface="Helvetica" panose="020B0604020202020204" pitchFamily="34" charset="0"/>
              </a:rPr>
              <a:t>United States (US)	</a:t>
            </a:r>
            <a:r>
              <a:rPr lang="en-US" dirty="0">
                <a:latin typeface="Helvetica" panose="020B0604020202020204" pitchFamily="34" charset="0"/>
                <a:cs typeface="Helvetica" panose="020B0604020202020204" pitchFamily="34" charset="0"/>
              </a:rPr>
              <a:t>	</a:t>
            </a:r>
            <a:r>
              <a:rPr lang="en-US" dirty="0" smtClean="0">
                <a:latin typeface="Helvetica" panose="020B0604020202020204" pitchFamily="34" charset="0"/>
                <a:cs typeface="Helvetica" panose="020B0604020202020204" pitchFamily="34" charset="0"/>
              </a:rPr>
              <a:t>  Americans </a:t>
            </a:r>
            <a:r>
              <a:rPr lang="en-US" dirty="0">
                <a:latin typeface="Helvetica" panose="020B0604020202020204" pitchFamily="34" charset="0"/>
                <a:cs typeface="Helvetica" panose="020B0604020202020204" pitchFamily="34" charset="0"/>
              </a:rPr>
              <a:t>with Disabilities Act (ADA) </a:t>
            </a:r>
          </a:p>
          <a:p>
            <a:r>
              <a:rPr lang="en-US" b="1" dirty="0">
                <a:latin typeface="Helvetica" panose="020B0604020202020204" pitchFamily="34" charset="0"/>
                <a:cs typeface="Helvetica" panose="020B0604020202020204" pitchFamily="34" charset="0"/>
              </a:rPr>
              <a:t>US, Federal</a:t>
            </a:r>
            <a:r>
              <a:rPr lang="en-US" dirty="0">
                <a:latin typeface="Helvetica" panose="020B0604020202020204" pitchFamily="34" charset="0"/>
                <a:cs typeface="Helvetica" panose="020B0604020202020204" pitchFamily="34" charset="0"/>
              </a:rPr>
              <a:t>				</a:t>
            </a:r>
            <a:r>
              <a:rPr lang="en-US" dirty="0" smtClean="0">
                <a:latin typeface="Helvetica" panose="020B0604020202020204" pitchFamily="34" charset="0"/>
                <a:cs typeface="Helvetica" panose="020B0604020202020204" pitchFamily="34" charset="0"/>
              </a:rPr>
              <a:t>  US </a:t>
            </a:r>
            <a:r>
              <a:rPr lang="en-US" dirty="0">
                <a:latin typeface="Helvetica" panose="020B0604020202020204" pitchFamily="34" charset="0"/>
                <a:cs typeface="Helvetica" panose="020B0604020202020204" pitchFamily="34" charset="0"/>
              </a:rPr>
              <a:t>Section 508 guidelines </a:t>
            </a:r>
          </a:p>
        </p:txBody>
      </p:sp>
      <p:cxnSp>
        <p:nvCxnSpPr>
          <p:cNvPr id="3" name="Straight Arrow Connector 2">
            <a:extLst>
              <a:ext uri="{FF2B5EF4-FFF2-40B4-BE49-F238E27FC236}">
                <a16:creationId xmlns:a16="http://schemas.microsoft.com/office/drawing/2014/main" xmlns="" id="{18D53A8B-06BC-9E93-CBB0-0FDEEF376066}"/>
              </a:ext>
              <a:ext uri="{C183D7F6-B498-43B3-948B-1728B52AA6E4}">
                <adec:decorative xmlns:adec="http://schemas.microsoft.com/office/drawing/2017/decorative" xmlns="" val="1"/>
              </a:ext>
            </a:extLst>
          </p:cNvPr>
          <p:cNvCxnSpPr/>
          <p:nvPr/>
        </p:nvCxnSpPr>
        <p:spPr>
          <a:xfrm>
            <a:off x="4497340" y="2226972"/>
            <a:ext cx="9342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xmlns="" id="{32E5F7A4-8591-CDC8-93A9-C7C843121B94}"/>
              </a:ext>
              <a:ext uri="{C183D7F6-B498-43B3-948B-1728B52AA6E4}">
                <adec:decorative xmlns:adec="http://schemas.microsoft.com/office/drawing/2017/decorative" xmlns="" val="1"/>
              </a:ext>
            </a:extLst>
          </p:cNvPr>
          <p:cNvCxnSpPr/>
          <p:nvPr/>
        </p:nvCxnSpPr>
        <p:spPr>
          <a:xfrm>
            <a:off x="4497340" y="2876332"/>
            <a:ext cx="9342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xmlns="" id="{6F3CADC5-2D01-620D-8F7A-740C02A7B6EB}"/>
              </a:ext>
              <a:ext uri="{C183D7F6-B498-43B3-948B-1728B52AA6E4}">
                <adec:decorative xmlns:adec="http://schemas.microsoft.com/office/drawing/2017/decorative" xmlns="" val="1"/>
              </a:ext>
            </a:extLst>
          </p:cNvPr>
          <p:cNvCxnSpPr/>
          <p:nvPr/>
        </p:nvCxnSpPr>
        <p:spPr>
          <a:xfrm>
            <a:off x="4497340" y="3704592"/>
            <a:ext cx="9342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xmlns="" id="{689B77B9-E1D5-2692-3FB4-52B94CC1C3B5}"/>
              </a:ext>
              <a:ext uri="{C183D7F6-B498-43B3-948B-1728B52AA6E4}">
                <adec:decorative xmlns:adec="http://schemas.microsoft.com/office/drawing/2017/decorative" xmlns="" val="1"/>
              </a:ext>
            </a:extLst>
          </p:cNvPr>
          <p:cNvCxnSpPr/>
          <p:nvPr/>
        </p:nvCxnSpPr>
        <p:spPr>
          <a:xfrm>
            <a:off x="4497340" y="4373827"/>
            <a:ext cx="9342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xmlns="" id="{97C4FA1A-6E27-A395-CC77-AD337814703E}"/>
              </a:ext>
              <a:ext uri="{C183D7F6-B498-43B3-948B-1728B52AA6E4}">
                <adec:decorative xmlns:adec="http://schemas.microsoft.com/office/drawing/2017/decorative" xmlns="" val="1"/>
              </a:ext>
            </a:extLst>
          </p:cNvPr>
          <p:cNvCxnSpPr/>
          <p:nvPr/>
        </p:nvCxnSpPr>
        <p:spPr>
          <a:xfrm>
            <a:off x="4497340" y="5122575"/>
            <a:ext cx="9342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998634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4"/>
            <a:ext cx="15444708" cy="1026951"/>
          </a:xfrm>
        </p:spPr>
        <p:txBody>
          <a:bodyPr/>
          <a:lstStyle/>
          <a:p>
            <a:r>
              <a:rPr lang="en-US" dirty="0">
                <a:latin typeface="Helvetica" panose="020B0604020202020204" pitchFamily="34" charset="0"/>
                <a:cs typeface="Helvetica" panose="020B0604020202020204" pitchFamily="34" charset="0"/>
              </a:rPr>
              <a:t>Accessibility for Ontarians with Disabilities Act </a:t>
            </a:r>
            <a:r>
              <a:rPr lang="en-US" sz="3200" dirty="0">
                <a:latin typeface="Helvetica" panose="020B0604020202020204" pitchFamily="34" charset="0"/>
                <a:cs typeface="Helvetica" panose="020B0604020202020204" pitchFamily="34" charset="0"/>
              </a:rPr>
              <a:t>(AODA)</a:t>
            </a:r>
            <a:endParaRPr lang="en-US" dirty="0">
              <a:latin typeface="Helvetica" panose="020B0604020202020204" pitchFamily="34" charset="0"/>
              <a:cs typeface="Helvetica" panose="020B0604020202020204" pitchFamily="34" charset="0"/>
            </a:endParaRP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28</a:t>
            </a:fld>
            <a:endParaRPr lang="en-US" dirty="0"/>
          </a:p>
        </p:txBody>
      </p:sp>
      <p:sp>
        <p:nvSpPr>
          <p:cNvPr id="8" name="Text Placeholder 7">
            <a:extLst>
              <a:ext uri="{FF2B5EF4-FFF2-40B4-BE49-F238E27FC236}">
                <a16:creationId xmlns:a16="http://schemas.microsoft.com/office/drawing/2014/main" xmlns="" id="{7DBF16AA-F457-8266-B332-E81CD686E71F}"/>
              </a:ext>
            </a:extLst>
          </p:cNvPr>
          <p:cNvSpPr txBox="1">
            <a:spLocks/>
          </p:cNvSpPr>
          <p:nvPr/>
        </p:nvSpPr>
        <p:spPr>
          <a:xfrm>
            <a:off x="812881" y="1902941"/>
            <a:ext cx="15074819" cy="428779"/>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pPr algn="just"/>
            <a:r>
              <a:rPr lang="en-US" dirty="0">
                <a:latin typeface="Helvetica" panose="020B0604020202020204" pitchFamily="34" charset="0"/>
                <a:cs typeface="Helvetica" panose="020B0604020202020204" pitchFamily="34" charset="0"/>
              </a:rPr>
              <a:t>AODA aims to make Ontario fully accessible for people with disabilities by 2025. </a:t>
            </a:r>
          </a:p>
        </p:txBody>
      </p:sp>
      <p:sp>
        <p:nvSpPr>
          <p:cNvPr id="10" name="Text Placeholder 7">
            <a:extLst>
              <a:ext uri="{FF2B5EF4-FFF2-40B4-BE49-F238E27FC236}">
                <a16:creationId xmlns:a16="http://schemas.microsoft.com/office/drawing/2014/main" xmlns="" id="{1DE85EB2-D960-6809-734B-77C22F8DFACA}"/>
              </a:ext>
            </a:extLst>
          </p:cNvPr>
          <p:cNvSpPr txBox="1">
            <a:spLocks/>
          </p:cNvSpPr>
          <p:nvPr/>
        </p:nvSpPr>
        <p:spPr>
          <a:xfrm>
            <a:off x="812880" y="2660408"/>
            <a:ext cx="9964153" cy="5259593"/>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pPr algn="just"/>
            <a:r>
              <a:rPr lang="en-US" b="1" dirty="0">
                <a:latin typeface="Helvetica" panose="020B0604020202020204" pitchFamily="34" charset="0"/>
                <a:cs typeface="Helvetica" panose="020B0604020202020204" pitchFamily="34" charset="0"/>
              </a:rPr>
              <a:t>Information and Communications Standard</a:t>
            </a:r>
          </a:p>
          <a:p>
            <a:pPr marL="457200" indent="-457200">
              <a:buFont typeface="Arial" panose="020B0604020202020204" pitchFamily="34" charset="0"/>
              <a:buChar char="•"/>
            </a:pPr>
            <a:r>
              <a:rPr lang="en-US" sz="2400" dirty="0">
                <a:latin typeface="Helvetica" panose="020B0604020202020204" pitchFamily="34" charset="0"/>
                <a:cs typeface="Helvetica" panose="020B0604020202020204" pitchFamily="34" charset="0"/>
              </a:rPr>
              <a:t>Ensures that all information and communications* provided by organizations in Ontario are accessible to people with disabilities. </a:t>
            </a:r>
          </a:p>
          <a:p>
            <a:pPr marL="457200" indent="-457200">
              <a:buFont typeface="Arial" panose="020B0604020202020204" pitchFamily="34" charset="0"/>
              <a:buChar char="•"/>
            </a:pPr>
            <a:r>
              <a:rPr lang="en-US" sz="2400" dirty="0">
                <a:latin typeface="Helvetica" panose="020B0604020202020204" pitchFamily="34" charset="0"/>
                <a:cs typeface="Helvetica" panose="020B0604020202020204" pitchFamily="34" charset="0"/>
              </a:rPr>
              <a:t>By January 1, 2025: All public websites and web content must conform to </a:t>
            </a:r>
            <a:r>
              <a:rPr lang="en-US" sz="2400" b="1" dirty="0">
                <a:latin typeface="Helvetica" panose="020B0604020202020204" pitchFamily="34" charset="0"/>
                <a:cs typeface="Helvetica" panose="020B0604020202020204" pitchFamily="34" charset="0"/>
              </a:rPr>
              <a:t>WCAG 2.0 Level AA</a:t>
            </a:r>
            <a:r>
              <a:rPr lang="en-US" sz="2400" dirty="0">
                <a:latin typeface="Helvetica" panose="020B0604020202020204" pitchFamily="34" charset="0"/>
                <a:cs typeface="Helvetica" panose="020B0604020202020204" pitchFamily="34" charset="0"/>
              </a:rPr>
              <a:t>, including live captioning and </a:t>
            </a:r>
            <a:br>
              <a:rPr lang="en-US" sz="2400" dirty="0">
                <a:latin typeface="Helvetica" panose="020B0604020202020204" pitchFamily="34" charset="0"/>
                <a:cs typeface="Helvetica" panose="020B0604020202020204" pitchFamily="34" charset="0"/>
              </a:rPr>
            </a:br>
            <a:r>
              <a:rPr lang="en-US" sz="2400" dirty="0">
                <a:latin typeface="Helvetica" panose="020B0604020202020204" pitchFamily="34" charset="0"/>
                <a:cs typeface="Helvetica" panose="020B0604020202020204" pitchFamily="34" charset="0"/>
              </a:rPr>
              <a:t>pre-recorded audio descriptions.</a:t>
            </a:r>
          </a:p>
          <a:p>
            <a:pPr marL="457200" indent="-457200">
              <a:buFont typeface="Arial" panose="020B0604020202020204" pitchFamily="34" charset="0"/>
              <a:buChar char="•"/>
            </a:pPr>
            <a:r>
              <a:rPr lang="en-US" sz="2400" dirty="0">
                <a:latin typeface="Helvetica" panose="020B0604020202020204" pitchFamily="34" charset="0"/>
                <a:cs typeface="Helvetica" panose="020B0604020202020204" pitchFamily="34" charset="0"/>
              </a:rPr>
              <a:t>Compliance with the WCAG 2.0 Level AA is a legal requirement under the AODA and failure to comply can result in penalties and fines.</a:t>
            </a:r>
          </a:p>
          <a:p>
            <a:pPr marL="457200" indent="-457200">
              <a:buFont typeface="Arial" panose="020B0604020202020204" pitchFamily="34" charset="0"/>
              <a:buChar char="•"/>
            </a:pPr>
            <a:endParaRPr lang="en-US" sz="2400" dirty="0">
              <a:latin typeface="Helvetica" panose="020B0604020202020204" pitchFamily="34" charset="0"/>
              <a:cs typeface="Helvetica" panose="020B0604020202020204" pitchFamily="34" charset="0"/>
            </a:endParaRPr>
          </a:p>
          <a:p>
            <a:r>
              <a:rPr lang="en-US" sz="1400" dirty="0">
                <a:latin typeface="Helvetica" panose="020B0604020202020204" pitchFamily="34" charset="0"/>
                <a:cs typeface="Helvetica" panose="020B0604020202020204" pitchFamily="34" charset="0"/>
              </a:rPr>
              <a:t>* Information and communications includes websites, public information, and communications with customers and employees.</a:t>
            </a:r>
          </a:p>
          <a:p>
            <a:pPr marL="457200" indent="-457200">
              <a:buFont typeface="Arial" panose="020B0604020202020204" pitchFamily="34" charset="0"/>
              <a:buChar char="•"/>
            </a:pPr>
            <a:endParaRPr lang="en-US" sz="2400" dirty="0">
              <a:latin typeface="Helvetica" panose="020B0604020202020204" pitchFamily="34" charset="0"/>
              <a:cs typeface="Helvetica" panose="020B0604020202020204" pitchFamily="34" charset="0"/>
            </a:endParaRPr>
          </a:p>
        </p:txBody>
      </p:sp>
      <p:pic>
        <p:nvPicPr>
          <p:cNvPr id="3" name="Picture 2" descr="There are five AODA standards. The Customer Service Standard was the&#10;first standard to become law in 2008. The information and communications,&#10;employment, transportation, and design of public spaces standards have been&#10;combined under one regulation called the Integrated Accessibility Standards&#10;Regulation (IASR). These five standards are now law and the requirements&#10;are being phased in over time. The phased-in approach gives businesses and&#10;organizations time to make accessibility a part of their daily business.">
            <a:extLst>
              <a:ext uri="{FF2B5EF4-FFF2-40B4-BE49-F238E27FC236}">
                <a16:creationId xmlns:a16="http://schemas.microsoft.com/office/drawing/2014/main" xmlns="" id="{84DE620F-E531-3EE1-411D-A088023937A5}"/>
              </a:ext>
            </a:extLst>
          </p:cNvPr>
          <p:cNvPicPr>
            <a:picLocks noChangeAspect="1"/>
          </p:cNvPicPr>
          <p:nvPr/>
        </p:nvPicPr>
        <p:blipFill>
          <a:blip r:embed="rId3"/>
          <a:stretch>
            <a:fillRect/>
          </a:stretch>
        </p:blipFill>
        <p:spPr>
          <a:xfrm>
            <a:off x="10966190" y="3467580"/>
            <a:ext cx="5054860" cy="2717940"/>
          </a:xfrm>
          <a:prstGeom prst="rect">
            <a:avLst/>
          </a:prstGeom>
        </p:spPr>
      </p:pic>
      <p:sp>
        <p:nvSpPr>
          <p:cNvPr id="12" name="TextBox 11">
            <a:extLst>
              <a:ext uri="{FF2B5EF4-FFF2-40B4-BE49-F238E27FC236}">
                <a16:creationId xmlns:a16="http://schemas.microsoft.com/office/drawing/2014/main" xmlns="" id="{66B937CA-399F-9582-2503-DBD5D800D72A}"/>
              </a:ext>
            </a:extLst>
          </p:cNvPr>
          <p:cNvSpPr txBox="1"/>
          <p:nvPr/>
        </p:nvSpPr>
        <p:spPr>
          <a:xfrm>
            <a:off x="11277600" y="6286500"/>
            <a:ext cx="4743450" cy="307777"/>
          </a:xfrm>
          <a:prstGeom prst="rect">
            <a:avLst/>
          </a:prstGeom>
          <a:noFill/>
        </p:spPr>
        <p:txBody>
          <a:bodyPr wrap="square" rtlCol="0">
            <a:spAutoFit/>
          </a:bodyPr>
          <a:lstStyle/>
          <a:p>
            <a:pPr algn="ctr"/>
            <a:r>
              <a:rPr lang="en-US" sz="1400" dirty="0">
                <a:latin typeface="Helvetica" panose="020B0604020202020204" pitchFamily="34" charset="0"/>
                <a:cs typeface="Helvetica" panose="020B0604020202020204" pitchFamily="34" charset="0"/>
              </a:rPr>
              <a:t>The five AODA standards</a:t>
            </a:r>
            <a:endParaRPr lang="en-CA" sz="1400" dirty="0">
              <a:latin typeface="Helvetica" panose="020B0604020202020204" pitchFamily="34" charset="0"/>
              <a:cs typeface="Helvetica" panose="020B0604020202020204" pitchFamily="34" charset="0"/>
            </a:endParaRPr>
          </a:p>
        </p:txBody>
      </p:sp>
      <p:sp>
        <p:nvSpPr>
          <p:cNvPr id="11" name="TextBox 10">
            <a:extLst>
              <a:ext uri="{FF2B5EF4-FFF2-40B4-BE49-F238E27FC236}">
                <a16:creationId xmlns:a16="http://schemas.microsoft.com/office/drawing/2014/main" xmlns="" id="{2BA63BEB-5BD5-C266-53C6-FFE2A9968092}"/>
              </a:ext>
            </a:extLst>
          </p:cNvPr>
          <p:cNvSpPr txBox="1"/>
          <p:nvPr/>
        </p:nvSpPr>
        <p:spPr>
          <a:xfrm>
            <a:off x="812880" y="8456407"/>
            <a:ext cx="14631828" cy="584775"/>
          </a:xfrm>
          <a:prstGeom prst="rect">
            <a:avLst/>
          </a:prstGeom>
          <a:solidFill>
            <a:schemeClr val="bg1">
              <a:lumMod val="95000"/>
            </a:schemeClr>
          </a:solidFill>
        </p:spPr>
        <p:txBody>
          <a:bodyPr wrap="square" rtlCol="0">
            <a:spAutoFit/>
          </a:bodyPr>
          <a:lstStyle/>
          <a:p>
            <a:pPr algn="r"/>
            <a:r>
              <a:rPr lang="en-US" sz="1600" dirty="0">
                <a:solidFill>
                  <a:schemeClr val="accent4">
                    <a:lumMod val="75000"/>
                  </a:schemeClr>
                </a:solidFill>
                <a:hlinkClick r:id="rId4">
                  <a:extLst>
                    <a:ext uri="{A12FA001-AC4F-418D-AE19-62706E023703}">
                      <ahyp:hlinkClr xmlns:ahyp="http://schemas.microsoft.com/office/drawing/2018/hyperlinkcolor" xmlns="" val="tx"/>
                    </a:ext>
                  </a:extLst>
                </a:hlinkClick>
              </a:rPr>
              <a:t>How to make websites accessible, Accessibility in Ontario, Ontario</a:t>
            </a:r>
            <a:endParaRPr lang="en-US" sz="1600" dirty="0">
              <a:solidFill>
                <a:schemeClr val="accent4">
                  <a:lumMod val="75000"/>
                </a:schemeClr>
              </a:solidFill>
            </a:endParaRPr>
          </a:p>
          <a:p>
            <a:pPr algn="r"/>
            <a:r>
              <a:rPr lang="en-US" sz="1600" dirty="0"/>
              <a:t>Graphic source</a:t>
            </a:r>
            <a:r>
              <a:rPr lang="en-US" sz="1600" dirty="0">
                <a:solidFill>
                  <a:schemeClr val="accent4">
                    <a:lumMod val="75000"/>
                  </a:schemeClr>
                </a:solidFill>
              </a:rPr>
              <a:t>: </a:t>
            </a:r>
            <a:r>
              <a:rPr lang="en-US" sz="1600" dirty="0">
                <a:solidFill>
                  <a:schemeClr val="accent4">
                    <a:lumMod val="75000"/>
                  </a:schemeClr>
                </a:solidFill>
                <a:hlinkClick r:id="rId5">
                  <a:extLst>
                    <a:ext uri="{A12FA001-AC4F-418D-AE19-62706E023703}">
                      <ahyp:hlinkClr xmlns:ahyp="http://schemas.microsoft.com/office/drawing/2018/hyperlinkcolor" xmlns="" val="tx"/>
                    </a:ext>
                  </a:extLst>
                </a:hlinkClick>
              </a:rPr>
              <a:t>Handbook on AODA, Ontario Business Improvement Area Association (OBIAA) PDF</a:t>
            </a:r>
            <a:endParaRPr lang="en-CA" sz="1600" dirty="0">
              <a:solidFill>
                <a:schemeClr val="accent4">
                  <a:lumMod val="75000"/>
                </a:schemeClr>
              </a:solidFill>
            </a:endParaRPr>
          </a:p>
        </p:txBody>
      </p:sp>
    </p:spTree>
    <p:extLst>
      <p:ext uri="{BB962C8B-B14F-4D97-AF65-F5344CB8AC3E}">
        <p14:creationId xmlns:p14="http://schemas.microsoft.com/office/powerpoint/2010/main" val="106800306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4"/>
            <a:ext cx="15444708" cy="1026951"/>
          </a:xfrm>
        </p:spPr>
        <p:txBody>
          <a:bodyPr/>
          <a:lstStyle/>
          <a:p>
            <a:r>
              <a:rPr lang="en-US" dirty="0">
                <a:latin typeface="Helvetica" panose="020B0604020202020204" pitchFamily="34" charset="0"/>
                <a:cs typeface="Helvetica" panose="020B0604020202020204" pitchFamily="34" charset="0"/>
              </a:rPr>
              <a:t>Accessible Canada Act (ACA)</a:t>
            </a:r>
          </a:p>
        </p:txBody>
      </p:sp>
      <p:sp>
        <p:nvSpPr>
          <p:cNvPr id="21" name="Text Placeholder 7">
            <a:extLst>
              <a:ext uri="{FF2B5EF4-FFF2-40B4-BE49-F238E27FC236}">
                <a16:creationId xmlns:a16="http://schemas.microsoft.com/office/drawing/2014/main" xmlns="" id="{82B65AA2-EDFB-0F1D-9E22-80AB4EDE7BEE}"/>
              </a:ext>
            </a:extLst>
          </p:cNvPr>
          <p:cNvSpPr txBox="1">
            <a:spLocks/>
          </p:cNvSpPr>
          <p:nvPr/>
        </p:nvSpPr>
        <p:spPr>
          <a:xfrm>
            <a:off x="808062" y="1392335"/>
            <a:ext cx="5973738" cy="353125"/>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sz="2000" dirty="0">
                <a:latin typeface="Helvetica" panose="020B0604020202020204" pitchFamily="34" charset="0"/>
                <a:cs typeface="Helvetica" panose="020B0604020202020204" pitchFamily="34" charset="0"/>
              </a:rPr>
              <a:t>#Nothing without us , #Usable by All</a:t>
            </a:r>
            <a:endParaRPr lang="en-US" dirty="0">
              <a:latin typeface="Helvetica" panose="020B0604020202020204" pitchFamily="34" charset="0"/>
              <a:cs typeface="Helvetica" panose="020B0604020202020204" pitchFamily="34" charset="0"/>
            </a:endParaRP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29</a:t>
            </a:fld>
            <a:endParaRPr lang="en-US" dirty="0"/>
          </a:p>
        </p:txBody>
      </p:sp>
      <p:sp>
        <p:nvSpPr>
          <p:cNvPr id="8" name="Text Placeholder 7">
            <a:extLst>
              <a:ext uri="{FF2B5EF4-FFF2-40B4-BE49-F238E27FC236}">
                <a16:creationId xmlns:a16="http://schemas.microsoft.com/office/drawing/2014/main" xmlns="" id="{7DBF16AA-F457-8266-B332-E81CD686E71F}"/>
              </a:ext>
            </a:extLst>
          </p:cNvPr>
          <p:cNvSpPr txBox="1">
            <a:spLocks/>
          </p:cNvSpPr>
          <p:nvPr/>
        </p:nvSpPr>
        <p:spPr>
          <a:xfrm>
            <a:off x="812881" y="1902941"/>
            <a:ext cx="11121980" cy="1236499"/>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dirty="0">
                <a:latin typeface="Helvetica" panose="020B0604020202020204" pitchFamily="34" charset="0"/>
                <a:cs typeface="Helvetica" panose="020B0604020202020204" pitchFamily="34" charset="0"/>
              </a:rPr>
              <a:t>It came into force in 2019. The overarching goal of ACA is to realize a barrier-free Canada by 2040. </a:t>
            </a:r>
          </a:p>
        </p:txBody>
      </p:sp>
      <p:sp>
        <p:nvSpPr>
          <p:cNvPr id="10" name="Text Placeholder 7">
            <a:extLst>
              <a:ext uri="{FF2B5EF4-FFF2-40B4-BE49-F238E27FC236}">
                <a16:creationId xmlns:a16="http://schemas.microsoft.com/office/drawing/2014/main" xmlns="" id="{1DE85EB2-D960-6809-734B-77C22F8DFACA}"/>
              </a:ext>
            </a:extLst>
          </p:cNvPr>
          <p:cNvSpPr txBox="1">
            <a:spLocks/>
          </p:cNvSpPr>
          <p:nvPr/>
        </p:nvSpPr>
        <p:spPr>
          <a:xfrm>
            <a:off x="812880" y="3305569"/>
            <a:ext cx="10838392" cy="1713471"/>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sz="2800" b="1" dirty="0">
                <a:latin typeface="Helvetica" panose="020B0604020202020204" pitchFamily="34" charset="0"/>
                <a:cs typeface="Helvetica" panose="020B0604020202020204" pitchFamily="34" charset="0"/>
              </a:rPr>
              <a:t>Government of Canada Information and Communication technologies (ICT)* accessibility strategy </a:t>
            </a:r>
          </a:p>
          <a:p>
            <a:pPr algn="just"/>
            <a:r>
              <a:rPr lang="en-US" sz="2400" dirty="0">
                <a:latin typeface="Helvetica" panose="020B0604020202020204" pitchFamily="34" charset="0"/>
                <a:cs typeface="Helvetica" panose="020B0604020202020204" pitchFamily="34" charset="0"/>
              </a:rPr>
              <a:t>Make information and communications technology usable by all regardless of ability or disability.</a:t>
            </a:r>
          </a:p>
        </p:txBody>
      </p:sp>
      <p:graphicFrame>
        <p:nvGraphicFramePr>
          <p:cNvPr id="19" name="Table 19">
            <a:extLst>
              <a:ext uri="{FF2B5EF4-FFF2-40B4-BE49-F238E27FC236}">
                <a16:creationId xmlns:a16="http://schemas.microsoft.com/office/drawing/2014/main" xmlns="" id="{583309B3-4888-6D02-6801-05B94255A199}"/>
              </a:ext>
            </a:extLst>
          </p:cNvPr>
          <p:cNvGraphicFramePr>
            <a:graphicFrameLocks noGrp="1"/>
          </p:cNvGraphicFramePr>
          <p:nvPr>
            <p:extLst>
              <p:ext uri="{D42A27DB-BD31-4B8C-83A1-F6EECF244321}">
                <p14:modId xmlns:p14="http://schemas.microsoft.com/office/powerpoint/2010/main" val="2211264539"/>
              </p:ext>
            </p:extLst>
          </p:nvPr>
        </p:nvGraphicFramePr>
        <p:xfrm>
          <a:off x="820243" y="5413769"/>
          <a:ext cx="10838392" cy="2103120"/>
        </p:xfrm>
        <a:graphic>
          <a:graphicData uri="http://schemas.openxmlformats.org/drawingml/2006/table">
            <a:tbl>
              <a:tblPr firstRow="1" bandRow="1">
                <a:tableStyleId>{5C22544A-7EE6-4342-B048-85BDC9FD1C3A}</a:tableStyleId>
              </a:tblPr>
              <a:tblGrid>
                <a:gridCol w="5834557">
                  <a:extLst>
                    <a:ext uri="{9D8B030D-6E8A-4147-A177-3AD203B41FA5}">
                      <a16:colId xmlns:a16="http://schemas.microsoft.com/office/drawing/2014/main" xmlns="" val="2106051907"/>
                    </a:ext>
                  </a:extLst>
                </a:gridCol>
                <a:gridCol w="5003835">
                  <a:extLst>
                    <a:ext uri="{9D8B030D-6E8A-4147-A177-3AD203B41FA5}">
                      <a16:colId xmlns:a16="http://schemas.microsoft.com/office/drawing/2014/main" xmlns="" val="409328876"/>
                    </a:ext>
                  </a:extLst>
                </a:gridCol>
              </a:tblGrid>
              <a:tr h="0">
                <a:tc>
                  <a:txBody>
                    <a:bodyPr/>
                    <a:lstStyle/>
                    <a:p>
                      <a:r>
                        <a:rPr lang="en-CA" sz="2000" dirty="0"/>
                        <a:t>Current state (not sufficient to meet ACA)</a:t>
                      </a:r>
                    </a:p>
                  </a:txBody>
                  <a:tcPr/>
                </a:tc>
                <a:tc>
                  <a:txBody>
                    <a:bodyPr/>
                    <a:lstStyle/>
                    <a:p>
                      <a:r>
                        <a:rPr lang="en-CA" sz="2000" dirty="0"/>
                        <a:t>Desired state</a:t>
                      </a:r>
                    </a:p>
                  </a:txBody>
                  <a:tcPr/>
                </a:tc>
                <a:extLst>
                  <a:ext uri="{0D108BD9-81ED-4DB2-BD59-A6C34878D82A}">
                    <a16:rowId xmlns:a16="http://schemas.microsoft.com/office/drawing/2014/main" xmlns="" val="3997951070"/>
                  </a:ext>
                </a:extLst>
              </a:tr>
              <a:tr h="370840">
                <a:tc>
                  <a:txBody>
                    <a:bodyPr/>
                    <a:lstStyle/>
                    <a:p>
                      <a:pPr marL="0" marR="0" lvl="0" indent="0" algn="l" defTabSz="781583" rtl="0" eaLnBrk="1" fontAlgn="auto" latinLnBrk="0" hangingPunct="1">
                        <a:lnSpc>
                          <a:spcPct val="100000"/>
                        </a:lnSpc>
                        <a:spcBef>
                          <a:spcPts val="0"/>
                        </a:spcBef>
                        <a:spcAft>
                          <a:spcPts val="0"/>
                        </a:spcAft>
                        <a:buClrTx/>
                        <a:buSzTx/>
                        <a:buFontTx/>
                        <a:buNone/>
                        <a:tabLst/>
                        <a:defRPr/>
                      </a:pPr>
                      <a:r>
                        <a:rPr lang="en-US" sz="2000" dirty="0"/>
                        <a:t>Standard on Web Accessibility </a:t>
                      </a:r>
                      <a:br>
                        <a:rPr lang="en-US" sz="2000" dirty="0"/>
                      </a:br>
                      <a:r>
                        <a:rPr lang="en-US" sz="2000" dirty="0"/>
                        <a:t> WCAG 2.0 AA</a:t>
                      </a:r>
                      <a:endParaRPr lang="en-CA" sz="2000" dirty="0"/>
                    </a:p>
                  </a:txBody>
                  <a:tcPr/>
                </a:tc>
                <a:tc>
                  <a:txBody>
                    <a:bodyPr/>
                    <a:lstStyle/>
                    <a:p>
                      <a:r>
                        <a:rPr lang="en-CA" sz="2000" dirty="0"/>
                        <a:t>Harmonised European Standard, </a:t>
                      </a:r>
                      <a:br>
                        <a:rPr lang="en-CA" sz="2000" dirty="0"/>
                      </a:br>
                      <a:r>
                        <a:rPr lang="en-CA" sz="2000" dirty="0"/>
                        <a:t>EN 301 549 (2018) </a:t>
                      </a:r>
                      <a:r>
                        <a:rPr lang="en-CA" sz="2000" b="1" dirty="0"/>
                        <a:t>WCAG 2.1 AA</a:t>
                      </a:r>
                    </a:p>
                  </a:txBody>
                  <a:tcPr/>
                </a:tc>
                <a:extLst>
                  <a:ext uri="{0D108BD9-81ED-4DB2-BD59-A6C34878D82A}">
                    <a16:rowId xmlns:a16="http://schemas.microsoft.com/office/drawing/2014/main" xmlns="" val="1993564285"/>
                  </a:ext>
                </a:extLst>
              </a:tr>
              <a:tr h="370840">
                <a:tc>
                  <a:txBody>
                    <a:bodyPr/>
                    <a:lstStyle/>
                    <a:p>
                      <a:pPr marL="457200" indent="-457200">
                        <a:buFont typeface="Arial" panose="020B0604020202020204" pitchFamily="34" charset="0"/>
                        <a:buChar char="•"/>
                      </a:pPr>
                      <a:r>
                        <a:rPr lang="en-US" sz="2000" dirty="0"/>
                        <a:t>Cover only externally public facing websites</a:t>
                      </a:r>
                    </a:p>
                    <a:p>
                      <a:pPr marL="457200" indent="-457200">
                        <a:buFont typeface="Arial" panose="020B0604020202020204" pitchFamily="34" charset="0"/>
                        <a:buChar char="•"/>
                      </a:pPr>
                      <a:r>
                        <a:rPr lang="en-US" sz="2000" dirty="0"/>
                        <a:t>Target government of Canada clients</a:t>
                      </a:r>
                    </a:p>
                    <a:p>
                      <a:pPr marL="457200" indent="-457200">
                        <a:buFont typeface="Arial" panose="020B0604020202020204" pitchFamily="34" charset="0"/>
                        <a:buChar char="•"/>
                      </a:pPr>
                      <a:r>
                        <a:rPr lang="en-US" sz="2000" dirty="0"/>
                        <a:t>Does not cover other aspects of ICT</a:t>
                      </a:r>
                    </a:p>
                  </a:txBody>
                  <a:tcPr/>
                </a:tc>
                <a:tc>
                  <a:txBody>
                    <a:bodyPr/>
                    <a:lstStyle/>
                    <a:p>
                      <a:pPr marL="457200" marR="0" lvl="0" indent="-457200" algn="l" defTabSz="7815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Cover external and internal </a:t>
                      </a:r>
                    </a:p>
                    <a:p>
                      <a:pPr marL="457200" marR="0" lvl="0" indent="-457200" algn="l" defTabSz="7815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Target clients and employees</a:t>
                      </a:r>
                    </a:p>
                    <a:p>
                      <a:pPr marL="457200" marR="0" lvl="0" indent="-457200" algn="l" defTabSz="7815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kern="1200" dirty="0">
                          <a:solidFill>
                            <a:schemeClr val="dk1"/>
                          </a:solidFill>
                          <a:effectLst/>
                          <a:latin typeface="+mn-lt"/>
                          <a:ea typeface="+mn-ea"/>
                          <a:cs typeface="+mn-cs"/>
                        </a:rPr>
                        <a:t>Cover all ICT </a:t>
                      </a:r>
                      <a:r>
                        <a:rPr lang="en-CA" sz="2000" b="0" i="0" kern="1200" dirty="0">
                          <a:solidFill>
                            <a:schemeClr val="dk1"/>
                          </a:solidFill>
                          <a:effectLst/>
                          <a:latin typeface="+mn-lt"/>
                          <a:ea typeface="+mn-ea"/>
                          <a:cs typeface="+mn-cs"/>
                        </a:rPr>
                        <a:t>*</a:t>
                      </a:r>
                      <a:endParaRPr lang="en-US" sz="2000" b="0" i="0" kern="1200" dirty="0">
                        <a:solidFill>
                          <a:schemeClr val="dk1"/>
                        </a:solidFill>
                        <a:effectLst/>
                        <a:latin typeface="+mn-lt"/>
                        <a:ea typeface="+mn-ea"/>
                        <a:cs typeface="+mn-cs"/>
                      </a:endParaRPr>
                    </a:p>
                  </a:txBody>
                  <a:tcPr/>
                </a:tc>
                <a:extLst>
                  <a:ext uri="{0D108BD9-81ED-4DB2-BD59-A6C34878D82A}">
                    <a16:rowId xmlns:a16="http://schemas.microsoft.com/office/drawing/2014/main" xmlns="" val="2635998006"/>
                  </a:ext>
                </a:extLst>
              </a:tr>
            </a:tbl>
          </a:graphicData>
        </a:graphic>
      </p:graphicFrame>
      <p:pic>
        <p:nvPicPr>
          <p:cNvPr id="13" name="Picture 12" descr="The Accessible Canada Act (ACA)  has 7 priority areas:&#10;1) employment, 2) the built environment, &#10;3) information and communication technologies (ICT), &#10;4) communication other than ICT, &#10;5) the design and delivery of programs and services, 6) the procurement of goods, services &amp; facilities and  7) transportation. &#10;&#10;The ACA applies to federally regulated entities:&#10;Parliament,  federally regulated private sector and government of Canada.">
            <a:extLst>
              <a:ext uri="{FF2B5EF4-FFF2-40B4-BE49-F238E27FC236}">
                <a16:creationId xmlns:a16="http://schemas.microsoft.com/office/drawing/2014/main" xmlns="" id="{7BCDF795-05A2-503F-B973-8F1257D35B5C}"/>
              </a:ext>
            </a:extLst>
          </p:cNvPr>
          <p:cNvPicPr>
            <a:picLocks noChangeAspect="1"/>
          </p:cNvPicPr>
          <p:nvPr/>
        </p:nvPicPr>
        <p:blipFill>
          <a:blip r:embed="rId3"/>
          <a:stretch>
            <a:fillRect/>
          </a:stretch>
        </p:blipFill>
        <p:spPr>
          <a:xfrm>
            <a:off x="12039670" y="102818"/>
            <a:ext cx="4113109" cy="7390853"/>
          </a:xfrm>
          <a:prstGeom prst="rect">
            <a:avLst/>
          </a:prstGeom>
        </p:spPr>
      </p:pic>
      <p:sp>
        <p:nvSpPr>
          <p:cNvPr id="14" name="TextBox 13">
            <a:extLst>
              <a:ext uri="{FF2B5EF4-FFF2-40B4-BE49-F238E27FC236}">
                <a16:creationId xmlns:a16="http://schemas.microsoft.com/office/drawing/2014/main" xmlns="" id="{4E756930-CE7A-6797-E478-5327873B9A8A}"/>
              </a:ext>
            </a:extLst>
          </p:cNvPr>
          <p:cNvSpPr txBox="1"/>
          <p:nvPr/>
        </p:nvSpPr>
        <p:spPr>
          <a:xfrm>
            <a:off x="11514138" y="7460224"/>
            <a:ext cx="4743450" cy="307777"/>
          </a:xfrm>
          <a:prstGeom prst="rect">
            <a:avLst/>
          </a:prstGeom>
          <a:noFill/>
        </p:spPr>
        <p:txBody>
          <a:bodyPr wrap="square" rtlCol="0">
            <a:spAutoFit/>
          </a:bodyPr>
          <a:lstStyle/>
          <a:p>
            <a:pPr algn="ctr"/>
            <a:r>
              <a:rPr lang="en-US" sz="1400" dirty="0">
                <a:latin typeface="Helvetica" panose="020B0604020202020204" pitchFamily="34" charset="0"/>
                <a:cs typeface="Helvetica" panose="020B0604020202020204" pitchFamily="34" charset="0"/>
              </a:rPr>
              <a:t>The 7 priority areas of Accessible Canada Act</a:t>
            </a:r>
            <a:endParaRPr lang="en-CA" sz="1400" dirty="0">
              <a:latin typeface="Helvetica" panose="020B0604020202020204" pitchFamily="34" charset="0"/>
              <a:cs typeface="Helvetica" panose="020B0604020202020204" pitchFamily="34" charset="0"/>
            </a:endParaRPr>
          </a:p>
        </p:txBody>
      </p:sp>
      <p:sp>
        <p:nvSpPr>
          <p:cNvPr id="20" name="Text Placeholder 7">
            <a:extLst>
              <a:ext uri="{FF2B5EF4-FFF2-40B4-BE49-F238E27FC236}">
                <a16:creationId xmlns:a16="http://schemas.microsoft.com/office/drawing/2014/main" xmlns="" id="{CD45051F-B7AB-EA64-6A9E-564A247E1903}"/>
              </a:ext>
            </a:extLst>
          </p:cNvPr>
          <p:cNvSpPr txBox="1">
            <a:spLocks/>
          </p:cNvSpPr>
          <p:nvPr/>
        </p:nvSpPr>
        <p:spPr>
          <a:xfrm>
            <a:off x="812880" y="7826770"/>
            <a:ext cx="10891440" cy="584776"/>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rPr>
              <a:t>Examples of ICT are web pages, electronic content, telecommunications products, computers and ancillary equipment, software including mobile applications, information kiosks and transaction machines, videos, IT services, and multifunction office machines which copy, scan, and fax document</a:t>
            </a:r>
          </a:p>
        </p:txBody>
      </p:sp>
      <p:sp>
        <p:nvSpPr>
          <p:cNvPr id="11" name="TextBox 10">
            <a:extLst>
              <a:ext uri="{FF2B5EF4-FFF2-40B4-BE49-F238E27FC236}">
                <a16:creationId xmlns:a16="http://schemas.microsoft.com/office/drawing/2014/main" xmlns="" id="{2BA63BEB-5BD5-C266-53C6-FFE2A9968092}"/>
              </a:ext>
            </a:extLst>
          </p:cNvPr>
          <p:cNvSpPr txBox="1"/>
          <p:nvPr/>
        </p:nvSpPr>
        <p:spPr>
          <a:xfrm>
            <a:off x="812880" y="8456407"/>
            <a:ext cx="14631828" cy="584775"/>
          </a:xfrm>
          <a:prstGeom prst="rect">
            <a:avLst/>
          </a:prstGeom>
          <a:solidFill>
            <a:schemeClr val="bg1">
              <a:lumMod val="95000"/>
            </a:schemeClr>
          </a:solidFill>
        </p:spPr>
        <p:txBody>
          <a:bodyPr wrap="square" rtlCol="0">
            <a:spAutoFit/>
          </a:bodyPr>
          <a:lstStyle/>
          <a:p>
            <a:pPr algn="r"/>
            <a:r>
              <a:rPr lang="en-US" sz="1600" dirty="0">
                <a:solidFill>
                  <a:schemeClr val="accent4">
                    <a:lumMod val="75000"/>
                  </a:schemeClr>
                </a:solidFill>
                <a:hlinkClick r:id="rId4">
                  <a:extLst>
                    <a:ext uri="{A12FA001-AC4F-418D-AE19-62706E023703}">
                      <ahyp:hlinkClr xmlns:ahyp="http://schemas.microsoft.com/office/drawing/2018/hyperlinkcolor" xmlns="" val="tx"/>
                    </a:ext>
                  </a:extLst>
                </a:hlinkClick>
              </a:rPr>
              <a:t>Technology: Accessibility Strategy for the Public Service of Canada</a:t>
            </a:r>
            <a:r>
              <a:rPr lang="en-US" sz="1600" dirty="0">
                <a:solidFill>
                  <a:schemeClr val="accent4">
                    <a:lumMod val="75000"/>
                  </a:schemeClr>
                </a:solidFill>
              </a:rPr>
              <a:t> </a:t>
            </a:r>
            <a:r>
              <a:rPr lang="en-US" sz="1600" dirty="0"/>
              <a:t>, </a:t>
            </a:r>
            <a:r>
              <a:rPr lang="en-US" sz="1600" dirty="0">
                <a:solidFill>
                  <a:schemeClr val="accent4">
                    <a:lumMod val="75000"/>
                  </a:schemeClr>
                </a:solidFill>
                <a:hlinkClick r:id="rId5">
                  <a:extLst>
                    <a:ext uri="{A12FA001-AC4F-418D-AE19-62706E023703}">
                      <ahyp:hlinkClr xmlns:ahyp="http://schemas.microsoft.com/office/drawing/2018/hyperlinkcolor" xmlns="" val="tx"/>
                    </a:ext>
                  </a:extLst>
                </a:hlinkClick>
              </a:rPr>
              <a:t>Guideline on Making Information Technology Usable by All</a:t>
            </a:r>
            <a:endParaRPr lang="en-US" sz="1600" dirty="0">
              <a:solidFill>
                <a:schemeClr val="accent4">
                  <a:lumMod val="75000"/>
                </a:schemeClr>
              </a:solidFill>
            </a:endParaRPr>
          </a:p>
          <a:p>
            <a:pPr algn="r"/>
            <a:r>
              <a:rPr lang="en-US" sz="1600" dirty="0"/>
              <a:t>Graphic source: </a:t>
            </a:r>
            <a:r>
              <a:rPr lang="en-US" sz="1600" dirty="0">
                <a:solidFill>
                  <a:schemeClr val="accent4">
                    <a:lumMod val="75000"/>
                  </a:schemeClr>
                </a:solidFill>
                <a:hlinkClick r:id="rId6">
                  <a:extLst>
                    <a:ext uri="{A12FA001-AC4F-418D-AE19-62706E023703}">
                      <ahyp:hlinkClr xmlns:ahyp="http://schemas.microsoft.com/office/drawing/2018/hyperlinkcolor" xmlns="" val="tx"/>
                    </a:ext>
                  </a:extLst>
                </a:hlinkClick>
              </a:rPr>
              <a:t>Accessible Canada Act – visual representation 2</a:t>
            </a:r>
            <a:endParaRPr lang="en-CA" sz="1600" dirty="0">
              <a:solidFill>
                <a:schemeClr val="accent4">
                  <a:lumMod val="75000"/>
                </a:schemeClr>
              </a:solidFill>
            </a:endParaRPr>
          </a:p>
        </p:txBody>
      </p:sp>
    </p:spTree>
    <p:extLst>
      <p:ext uri="{BB962C8B-B14F-4D97-AF65-F5344CB8AC3E}">
        <p14:creationId xmlns:p14="http://schemas.microsoft.com/office/powerpoint/2010/main" val="59415393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Getting to Know Each Other</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3</a:t>
            </a:fld>
            <a:endParaRPr lang="en-US" dirty="0"/>
          </a:p>
        </p:txBody>
      </p:sp>
      <p:sp>
        <p:nvSpPr>
          <p:cNvPr id="8" name="Text Placeholder 7"/>
          <p:cNvSpPr>
            <a:spLocks noGrp="1"/>
          </p:cNvSpPr>
          <p:nvPr>
            <p:ph type="body" sz="quarter" idx="15"/>
          </p:nvPr>
        </p:nvSpPr>
        <p:spPr>
          <a:xfrm>
            <a:off x="812881" y="1902941"/>
            <a:ext cx="14904913" cy="6203091"/>
          </a:xfrm>
        </p:spPr>
        <p:txBody>
          <a:bodyPr/>
          <a:lstStyle/>
          <a:p>
            <a:pPr algn="just"/>
            <a:r>
              <a:rPr lang="en-US" b="1" dirty="0">
                <a:latin typeface="Helvetica" panose="020B0604020202020204" pitchFamily="34" charset="0"/>
                <a:cs typeface="Helvetica" panose="020B0604020202020204" pitchFamily="34" charset="0"/>
              </a:rPr>
              <a:t>Tell us the story behind your name!</a:t>
            </a:r>
          </a:p>
          <a:p>
            <a:pPr algn="just"/>
            <a:r>
              <a:rPr lang="en-US" sz="2800" dirty="0">
                <a:latin typeface="Helvetica" panose="020B0604020202020204" pitchFamily="34" charset="0"/>
                <a:cs typeface="Helvetica" panose="020B0604020202020204" pitchFamily="34" charset="0"/>
              </a:rPr>
              <a:t>Students will be grouped randomly.</a:t>
            </a:r>
          </a:p>
          <a:p>
            <a:pPr algn="just"/>
            <a:r>
              <a:rPr lang="en-US" sz="2800" dirty="0">
                <a:latin typeface="Helvetica" panose="020B0604020202020204" pitchFamily="34" charset="0"/>
                <a:cs typeface="Helvetica" panose="020B0604020202020204" pitchFamily="34" charset="0"/>
              </a:rPr>
              <a:t>In group, each member will share the story behind your names, why they were given a certain name (this could include personal anecdotes, or creative inspirations).</a:t>
            </a:r>
          </a:p>
          <a:p>
            <a:pPr algn="just"/>
            <a:r>
              <a:rPr lang="en-US" sz="2800" dirty="0">
                <a:latin typeface="Helvetica" panose="020B0604020202020204" pitchFamily="34" charset="0"/>
                <a:cs typeface="Helvetica" panose="020B0604020202020204" pitchFamily="34" charset="0"/>
              </a:rPr>
              <a:t>Each group, will share one interesting story with the entire class upon regrouping.</a:t>
            </a:r>
          </a:p>
          <a:p>
            <a:pPr algn="just"/>
            <a:endParaRPr lang="en-US" dirty="0">
              <a:latin typeface="Helvetica" panose="020B0604020202020204" pitchFamily="34" charset="0"/>
              <a:cs typeface="Helvetica" panose="020B0604020202020204" pitchFamily="34" charset="0"/>
            </a:endParaRPr>
          </a:p>
          <a:p>
            <a:pPr algn="just"/>
            <a:endParaRPr lang="en-US" dirty="0">
              <a:latin typeface="Helvetica" panose="020B0604020202020204" pitchFamily="34" charset="0"/>
              <a:cs typeface="Helvetica" panose="020B0604020202020204" pitchFamily="34" charset="0"/>
            </a:endParaRPr>
          </a:p>
          <a:p>
            <a:pPr algn="just"/>
            <a:endParaRPr lang="en-US" dirty="0">
              <a:latin typeface="Helvetica" panose="020B0604020202020204" pitchFamily="34" charset="0"/>
              <a:cs typeface="Helvetica" panose="020B0604020202020204" pitchFamily="34" charset="0"/>
            </a:endParaRPr>
          </a:p>
          <a:p>
            <a:pPr algn="just"/>
            <a:endParaRPr lang="en-US" dirty="0">
              <a:latin typeface="Helvetica" panose="020B0604020202020204" pitchFamily="34" charset="0"/>
              <a:cs typeface="Helvetica" panose="020B0604020202020204" pitchFamily="34" charset="0"/>
            </a:endParaRPr>
          </a:p>
          <a:p>
            <a:pPr algn="just"/>
            <a:endParaRPr lang="en-US" dirty="0">
              <a:latin typeface="Helvetica" panose="020B0604020202020204" pitchFamily="34" charset="0"/>
              <a:cs typeface="Helvetica" panose="020B0604020202020204" pitchFamily="34" charset="0"/>
            </a:endParaRPr>
          </a:p>
          <a:p>
            <a:pPr algn="just"/>
            <a:endParaRPr lang="en-US" dirty="0">
              <a:latin typeface="Helvetica" panose="020B0604020202020204" pitchFamily="34" charset="0"/>
              <a:cs typeface="Helvetica" panose="020B0604020202020204" pitchFamily="34" charset="0"/>
            </a:endParaRPr>
          </a:p>
          <a:p>
            <a:pPr algn="just"/>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mc:Choice xmlns:am3d="http://schemas.microsoft.com/office/drawing/2017/model3d" xmlns="" Requires="am3d">
          <p:graphicFrame>
            <p:nvGraphicFramePr>
              <p:cNvPr id="13" name="3D Model 12">
                <a:extLst>
                  <a:ext uri="{FF2B5EF4-FFF2-40B4-BE49-F238E27FC236}">
                    <a16:creationId xmlns:a16="http://schemas.microsoft.com/office/drawing/2014/main" id="{0656EDC7-9EE1-74ED-A76B-DF4D63F75F3B}"/>
                  </a:ext>
                  <a:ext uri="{C183D7F6-B498-43B3-948B-1728B52AA6E4}">
                    <adec:decorative xmlns:adec="http://schemas.microsoft.com/office/drawing/2017/decorative" val="1"/>
                  </a:ext>
                </a:extLst>
              </p:cNvPr>
              <p:cNvGraphicFramePr>
                <a:graphicFrameLocks noChangeAspect="1"/>
              </p:cNvGraphicFramePr>
              <p:nvPr/>
            </p:nvGraphicFramePr>
            <p:xfrm>
              <a:off x="14332002" y="31994"/>
              <a:ext cx="1763921" cy="1647954"/>
            </p:xfrm>
            <a:graphic>
              <a:graphicData uri="http://schemas.microsoft.com/office/drawing/2017/model3d">
                <am3d:model3d r:embed="rId3">
                  <am3d:spPr>
                    <a:xfrm>
                      <a:off x="0" y="0"/>
                      <a:ext cx="1763921" cy="1647954"/>
                    </a:xfrm>
                    <a:prstGeom prst="rect">
                      <a:avLst/>
                    </a:prstGeom>
                  </am3d:spPr>
                  <am3d:camera>
                    <am3d:pos x="0" y="0" z="78335969"/>
                    <am3d:up dx="0" dy="36000000" dz="0"/>
                    <am3d:lookAt x="0" y="0" z="0"/>
                    <am3d:perspective fov="2700000"/>
                  </am3d:camera>
                  <am3d:trans>
                    <am3d:meterPerModelUnit n="89687" d="1000000"/>
                    <am3d:preTrans dx="3" dy="-16951004" dz="-1048983"/>
                    <am3d:scale>
                      <am3d:sx n="1000000" d="1000000"/>
                      <am3d:sy n="1000000" d="1000000"/>
                      <am3d:sz n="1000000" d="1000000"/>
                    </am3d:scale>
                    <am3d:rot ax="-724462" ay="-317278" az="67777"/>
                    <am3d:postTrans dx="0" dy="0" dz="0"/>
                  </am3d:trans>
                  <am3d:raster rName="Office3DRenderer" rVer="16.0.8326">
                    <am3d:blip r:embed="rId4"/>
                  </am3d:raster>
                  <am3d:objViewport viewportSz="29826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xmlns="" id="{0656EDC7-9EE1-74ED-A76B-DF4D63F75F3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14332002" y="31994"/>
                <a:ext cx="1763921" cy="1647954"/>
              </a:xfrm>
              <a:prstGeom prst="rect">
                <a:avLst/>
              </a:prstGeom>
            </p:spPr>
          </p:pic>
        </mc:Fallback>
      </mc:AlternateContent>
    </p:spTree>
    <p:extLst>
      <p:ext uri="{BB962C8B-B14F-4D97-AF65-F5344CB8AC3E}">
        <p14:creationId xmlns:p14="http://schemas.microsoft.com/office/powerpoint/2010/main" val="1694775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4"/>
            <a:ext cx="14631828" cy="1026951"/>
          </a:xfrm>
        </p:spPr>
        <p:txBody>
          <a:bodyPr/>
          <a:lstStyle/>
          <a:p>
            <a:r>
              <a:rPr lang="en-US" dirty="0">
                <a:latin typeface="Helvetica" panose="020B0604020202020204" pitchFamily="34" charset="0"/>
                <a:cs typeface="Helvetica" panose="020B0604020202020204" pitchFamily="34" charset="0"/>
              </a:rPr>
              <a:t>EN 301 549: European standard for digital accessibility</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30</a:t>
            </a:fld>
            <a:endParaRPr lang="en-US" dirty="0"/>
          </a:p>
        </p:txBody>
      </p:sp>
      <p:sp>
        <p:nvSpPr>
          <p:cNvPr id="7" name="Text Placeholder 7">
            <a:extLst>
              <a:ext uri="{FF2B5EF4-FFF2-40B4-BE49-F238E27FC236}">
                <a16:creationId xmlns:a16="http://schemas.microsoft.com/office/drawing/2014/main" xmlns="" id="{58EA7823-89A4-1C43-3EBE-A3AB538EF68D}"/>
              </a:ext>
            </a:extLst>
          </p:cNvPr>
          <p:cNvSpPr txBox="1">
            <a:spLocks/>
          </p:cNvSpPr>
          <p:nvPr/>
        </p:nvSpPr>
        <p:spPr>
          <a:xfrm>
            <a:off x="812881" y="1902941"/>
            <a:ext cx="15074819" cy="5549419"/>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dirty="0">
                <a:latin typeface="Helvetica" panose="020B0604020202020204" pitchFamily="34" charset="0"/>
                <a:cs typeface="Helvetica" panose="020B0604020202020204" pitchFamily="34" charset="0"/>
              </a:rPr>
              <a:t>European standard of Accessibility requirements for ICT products and services in the European Union. </a:t>
            </a:r>
          </a:p>
          <a:p>
            <a:pPr marL="457200" indent="-457200" algn="just">
              <a:buFont typeface="Arial" panose="020B0604020202020204" pitchFamily="34" charset="0"/>
              <a:buChar char="•"/>
            </a:pPr>
            <a:r>
              <a:rPr lang="en-US" sz="2800" dirty="0">
                <a:latin typeface="Helvetica" panose="020B0604020202020204" pitchFamily="34" charset="0"/>
                <a:cs typeface="Helvetica" panose="020B0604020202020204" pitchFamily="34" charset="0"/>
              </a:rPr>
              <a:t>Adopts the latest version of the W3C’s Web Content Accessibility Guidelines (WCAG), in this case, it directly references </a:t>
            </a:r>
            <a:r>
              <a:rPr lang="en-US" sz="2800" b="1" dirty="0">
                <a:latin typeface="Helvetica" panose="020B0604020202020204" pitchFamily="34" charset="0"/>
                <a:cs typeface="Helvetica" panose="020B0604020202020204" pitchFamily="34" charset="0"/>
              </a:rPr>
              <a:t>WCAG 2.1 AA</a:t>
            </a:r>
          </a:p>
          <a:p>
            <a:pPr marL="457200" indent="-457200" algn="just">
              <a:buFont typeface="Arial" panose="020B0604020202020204" pitchFamily="34" charset="0"/>
              <a:buChar char="•"/>
            </a:pPr>
            <a:r>
              <a:rPr lang="en-US" sz="2800" dirty="0">
                <a:latin typeface="Helvetica" panose="020B0604020202020204" pitchFamily="34" charset="0"/>
                <a:cs typeface="Helvetica" panose="020B0604020202020204" pitchFamily="34" charset="0"/>
              </a:rPr>
              <a:t>Includes requirements for the procurement of accessible ICT products and services by public sector organizations in Europe.</a:t>
            </a:r>
          </a:p>
          <a:p>
            <a:pPr marL="457200" indent="-457200" algn="just">
              <a:buFont typeface="Arial" panose="020B0604020202020204" pitchFamily="34" charset="0"/>
              <a:buChar char="•"/>
            </a:pPr>
            <a:r>
              <a:rPr lang="en-US" sz="2800" dirty="0">
                <a:latin typeface="Helvetica" panose="020B0604020202020204" pitchFamily="34" charset="0"/>
                <a:cs typeface="Helvetica" panose="020B0604020202020204" pitchFamily="34" charset="0"/>
              </a:rPr>
              <a:t>Many governments guidelines including Government of Canada encourage alignment with EN 301 549</a:t>
            </a:r>
          </a:p>
        </p:txBody>
      </p:sp>
      <p:sp>
        <p:nvSpPr>
          <p:cNvPr id="2" name="TextBox 1">
            <a:extLst>
              <a:ext uri="{FF2B5EF4-FFF2-40B4-BE49-F238E27FC236}">
                <a16:creationId xmlns:a16="http://schemas.microsoft.com/office/drawing/2014/main" xmlns="" id="{2A2F3F50-F3CF-B0BC-488B-C60F7D52B346}"/>
              </a:ext>
            </a:extLst>
          </p:cNvPr>
          <p:cNvSpPr txBox="1"/>
          <p:nvPr/>
        </p:nvSpPr>
        <p:spPr>
          <a:xfrm>
            <a:off x="812880" y="8456407"/>
            <a:ext cx="14631828" cy="338554"/>
          </a:xfrm>
          <a:prstGeom prst="rect">
            <a:avLst/>
          </a:prstGeom>
          <a:solidFill>
            <a:schemeClr val="bg1">
              <a:lumMod val="95000"/>
            </a:schemeClr>
          </a:solidFill>
        </p:spPr>
        <p:txBody>
          <a:bodyPr wrap="square" rtlCol="0">
            <a:spAutoFit/>
          </a:bodyPr>
          <a:lstStyle/>
          <a:p>
            <a:pPr algn="r"/>
            <a:r>
              <a:rPr lang="en-US" sz="1600" dirty="0"/>
              <a:t>Read more </a:t>
            </a:r>
            <a:r>
              <a:rPr lang="en-CA" sz="1600" dirty="0">
                <a:solidFill>
                  <a:schemeClr val="accent4">
                    <a:lumMod val="75000"/>
                  </a:schemeClr>
                </a:solidFill>
                <a:hlinkClick r:id="rId3">
                  <a:extLst>
                    <a:ext uri="{A12FA001-AC4F-418D-AE19-62706E023703}">
                      <ahyp:hlinkClr xmlns:ahyp="http://schemas.microsoft.com/office/drawing/2018/hyperlinkcolor" xmlns="" val="tx"/>
                    </a:ext>
                  </a:extLst>
                </a:hlinkClick>
              </a:rPr>
              <a:t>What is EN 301 549 (Video 9:53 min)</a:t>
            </a:r>
            <a:endParaRPr lang="en-CA" sz="1600" dirty="0">
              <a:solidFill>
                <a:schemeClr val="accent4">
                  <a:lumMod val="75000"/>
                </a:schemeClr>
              </a:solidFill>
            </a:endParaRPr>
          </a:p>
        </p:txBody>
      </p:sp>
    </p:spTree>
    <p:extLst>
      <p:ext uri="{BB962C8B-B14F-4D97-AF65-F5344CB8AC3E}">
        <p14:creationId xmlns:p14="http://schemas.microsoft.com/office/powerpoint/2010/main" val="369417218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4"/>
            <a:ext cx="14631828" cy="1026951"/>
          </a:xfrm>
        </p:spPr>
        <p:txBody>
          <a:bodyPr/>
          <a:lstStyle/>
          <a:p>
            <a:r>
              <a:rPr lang="en-US" dirty="0">
                <a:latin typeface="Helvetica" panose="020B0604020202020204" pitchFamily="34" charset="0"/>
                <a:cs typeface="Helvetica" panose="020B0604020202020204" pitchFamily="34" charset="0"/>
              </a:rPr>
              <a:t>Americans with Disabilities Act (ADA) </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31</a:t>
            </a:fld>
            <a:endParaRPr lang="en-US" dirty="0"/>
          </a:p>
        </p:txBody>
      </p:sp>
      <p:sp>
        <p:nvSpPr>
          <p:cNvPr id="7" name="Text Placeholder 7">
            <a:extLst>
              <a:ext uri="{FF2B5EF4-FFF2-40B4-BE49-F238E27FC236}">
                <a16:creationId xmlns:a16="http://schemas.microsoft.com/office/drawing/2014/main" xmlns="" id="{58EA7823-89A4-1C43-3EBE-A3AB538EF68D}"/>
              </a:ext>
            </a:extLst>
          </p:cNvPr>
          <p:cNvSpPr txBox="1">
            <a:spLocks/>
          </p:cNvSpPr>
          <p:nvPr/>
        </p:nvSpPr>
        <p:spPr>
          <a:xfrm>
            <a:off x="812881" y="1902941"/>
            <a:ext cx="15074819" cy="5549419"/>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dirty="0">
                <a:latin typeface="Helvetica" panose="020B0604020202020204" pitchFamily="34" charset="0"/>
                <a:cs typeface="Helvetica" panose="020B0604020202020204" pitchFamily="34" charset="0"/>
              </a:rPr>
              <a:t>European standard of Accessibility requirements for ICT products and services in the European Union. </a:t>
            </a:r>
          </a:p>
          <a:p>
            <a:pPr marL="457200" indent="-457200" algn="just">
              <a:buFont typeface="Arial" panose="020B0604020202020204" pitchFamily="34" charset="0"/>
              <a:buChar char="•"/>
            </a:pPr>
            <a:r>
              <a:rPr lang="en-US" sz="2800" dirty="0">
                <a:latin typeface="Helvetica" panose="020B0604020202020204" pitchFamily="34" charset="0"/>
                <a:cs typeface="Helvetica" panose="020B0604020202020204" pitchFamily="34" charset="0"/>
              </a:rPr>
              <a:t>Requires that websites to be accessible to people with disabilities</a:t>
            </a:r>
          </a:p>
          <a:p>
            <a:pPr marL="457200" indent="-457200" algn="just">
              <a:buFont typeface="Arial" panose="020B0604020202020204" pitchFamily="34" charset="0"/>
              <a:buChar char="•"/>
            </a:pPr>
            <a:r>
              <a:rPr lang="en-US" sz="2800" dirty="0">
                <a:latin typeface="Helvetica" panose="020B0604020202020204" pitchFamily="34" charset="0"/>
                <a:cs typeface="Helvetica" panose="020B0604020202020204" pitchFamily="34" charset="0"/>
              </a:rPr>
              <a:t>No specific standard</a:t>
            </a:r>
          </a:p>
          <a:p>
            <a:pPr marL="457200" indent="-457200" algn="just">
              <a:buFont typeface="Arial" panose="020B0604020202020204" pitchFamily="34" charset="0"/>
              <a:buChar char="•"/>
            </a:pPr>
            <a:r>
              <a:rPr lang="en-US" sz="2800" dirty="0">
                <a:latin typeface="Helvetica" panose="020B0604020202020204" pitchFamily="34" charset="0"/>
                <a:cs typeface="Helvetica" panose="020B0604020202020204" pitchFamily="34" charset="0"/>
              </a:rPr>
              <a:t>Many law suitcases in the States!</a:t>
            </a:r>
          </a:p>
        </p:txBody>
      </p:sp>
    </p:spTree>
    <p:extLst>
      <p:ext uri="{BB962C8B-B14F-4D97-AF65-F5344CB8AC3E}">
        <p14:creationId xmlns:p14="http://schemas.microsoft.com/office/powerpoint/2010/main" val="224730256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4"/>
            <a:ext cx="14631828" cy="1026951"/>
          </a:xfrm>
        </p:spPr>
        <p:txBody>
          <a:bodyPr/>
          <a:lstStyle/>
          <a:p>
            <a:r>
              <a:rPr lang="en-US" dirty="0">
                <a:latin typeface="Helvetica" panose="020B0604020202020204" pitchFamily="34" charset="0"/>
                <a:cs typeface="Helvetica" panose="020B0604020202020204" pitchFamily="34" charset="0"/>
              </a:rPr>
              <a:t>US Section 508 guidelines </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32</a:t>
            </a:fld>
            <a:endParaRPr lang="en-US" dirty="0"/>
          </a:p>
        </p:txBody>
      </p:sp>
      <p:sp>
        <p:nvSpPr>
          <p:cNvPr id="7" name="Text Placeholder 7">
            <a:extLst>
              <a:ext uri="{FF2B5EF4-FFF2-40B4-BE49-F238E27FC236}">
                <a16:creationId xmlns:a16="http://schemas.microsoft.com/office/drawing/2014/main" xmlns="" id="{58EA7823-89A4-1C43-3EBE-A3AB538EF68D}"/>
              </a:ext>
            </a:extLst>
          </p:cNvPr>
          <p:cNvSpPr txBox="1">
            <a:spLocks/>
          </p:cNvSpPr>
          <p:nvPr/>
        </p:nvSpPr>
        <p:spPr>
          <a:xfrm>
            <a:off x="812881" y="1902941"/>
            <a:ext cx="15074819" cy="5549419"/>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dirty="0">
                <a:latin typeface="Helvetica" panose="020B0604020202020204" pitchFamily="34" charset="0"/>
                <a:cs typeface="Helvetica" panose="020B0604020202020204" pitchFamily="34" charset="0"/>
              </a:rPr>
              <a:t>US Section 508 guidelines were developed by the US Access Board for use by federal agencies in implementing Section 508 of the US Rehabilitation Act. Federal agencies use the Section 508 guidelines to develop, procure, maintain, and use accessible Information and Communication Technology (ICT). The guidelines contain scoping and technical considerations to facilitate accessibility for individuals with disabilities. </a:t>
            </a: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Section 508 and 255 (Revised 2017)</a:t>
            </a:r>
          </a:p>
        </p:txBody>
      </p:sp>
      <p:sp>
        <p:nvSpPr>
          <p:cNvPr id="2" name="TextBox 1">
            <a:extLst>
              <a:ext uri="{FF2B5EF4-FFF2-40B4-BE49-F238E27FC236}">
                <a16:creationId xmlns:a16="http://schemas.microsoft.com/office/drawing/2014/main" xmlns="" id="{2A2F3F50-F3CF-B0BC-488B-C60F7D52B346}"/>
              </a:ext>
            </a:extLst>
          </p:cNvPr>
          <p:cNvSpPr txBox="1"/>
          <p:nvPr/>
        </p:nvSpPr>
        <p:spPr>
          <a:xfrm>
            <a:off x="812880" y="8456407"/>
            <a:ext cx="14631828" cy="338554"/>
          </a:xfrm>
          <a:prstGeom prst="rect">
            <a:avLst/>
          </a:prstGeom>
          <a:solidFill>
            <a:schemeClr val="bg1">
              <a:lumMod val="95000"/>
            </a:schemeClr>
          </a:solidFill>
        </p:spPr>
        <p:txBody>
          <a:bodyPr wrap="square" rtlCol="0">
            <a:spAutoFit/>
          </a:bodyPr>
          <a:lstStyle/>
          <a:p>
            <a:pPr algn="r"/>
            <a:r>
              <a:rPr lang="en-US" sz="1600" dirty="0"/>
              <a:t>Read more </a:t>
            </a:r>
            <a:r>
              <a:rPr lang="en-US" sz="1600" dirty="0">
                <a:solidFill>
                  <a:schemeClr val="accent4">
                    <a:lumMod val="75000"/>
                  </a:schemeClr>
                </a:solidFill>
                <a:hlinkClick r:id="rId3">
                  <a:extLst>
                    <a:ext uri="{A12FA001-AC4F-418D-AE19-62706E023703}">
                      <ahyp:hlinkClr xmlns:ahyp="http://schemas.microsoft.com/office/drawing/2018/hyperlinkcolor" xmlns="" val="tx"/>
                    </a:ext>
                  </a:extLst>
                </a:hlinkClick>
              </a:rPr>
              <a:t>Section 508 of the Rehabilitation Act of 1973</a:t>
            </a:r>
            <a:endParaRPr lang="en-CA" sz="1600" dirty="0">
              <a:solidFill>
                <a:schemeClr val="accent4">
                  <a:lumMod val="75000"/>
                </a:schemeClr>
              </a:solidFill>
            </a:endParaRPr>
          </a:p>
        </p:txBody>
      </p:sp>
    </p:spTree>
    <p:extLst>
      <p:ext uri="{BB962C8B-B14F-4D97-AF65-F5344CB8AC3E}">
        <p14:creationId xmlns:p14="http://schemas.microsoft.com/office/powerpoint/2010/main" val="148415799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2059516"/>
            <a:ext cx="12471320" cy="1816101"/>
          </a:xfrm>
        </p:spPr>
        <p:txBody>
          <a:bodyPr/>
          <a:lstStyle/>
          <a:p>
            <a:r>
              <a:rPr lang="en-US" dirty="0">
                <a:latin typeface="Helvetica" panose="020B0604020202020204" pitchFamily="34" charset="0"/>
                <a:cs typeface="Helvetica" panose="020B0604020202020204" pitchFamily="34" charset="0"/>
              </a:rPr>
              <a:t>Diversity of users and accessibility barriers</a:t>
            </a:r>
          </a:p>
        </p:txBody>
      </p:sp>
      <p:sp>
        <p:nvSpPr>
          <p:cNvPr id="4" name="Text Placeholder 3">
            <a:extLst>
              <a:ext uri="{FF2B5EF4-FFF2-40B4-BE49-F238E27FC236}">
                <a16:creationId xmlns:a16="http://schemas.microsoft.com/office/drawing/2014/main" xmlns="" id="{1E0DC61B-E6FC-EBC6-269C-46B531598492}"/>
              </a:ext>
            </a:extLst>
          </p:cNvPr>
          <p:cNvSpPr>
            <a:spLocks noGrp="1"/>
          </p:cNvSpPr>
          <p:nvPr>
            <p:ph type="body" idx="1"/>
          </p:nvPr>
        </p:nvSpPr>
        <p:spPr/>
        <p:txBody>
          <a:bodyPr/>
          <a:lstStyle/>
          <a:p>
            <a:r>
              <a:rPr lang="en-US" dirty="0">
                <a:latin typeface="Helvetica" panose="020B0604020202020204" pitchFamily="34" charset="0"/>
                <a:cs typeface="Helvetica" panose="020B0604020202020204" pitchFamily="34" charset="0"/>
              </a:rPr>
              <a:t>Types of disabilities and ways to improve the user experience.</a:t>
            </a:r>
            <a:endParaRPr lang="en-US" dirty="0"/>
          </a:p>
        </p:txBody>
      </p:sp>
      <p:sp>
        <p:nvSpPr>
          <p:cNvPr id="5" name="Slide Number Placeholder 4"/>
          <p:cNvSpPr>
            <a:spLocks noGrp="1"/>
          </p:cNvSpPr>
          <p:nvPr>
            <p:ph type="sldNum" sz="quarter" idx="11"/>
          </p:nvPr>
        </p:nvSpPr>
        <p:spPr/>
        <p:txBody>
          <a:bodyPr/>
          <a:lstStyle/>
          <a:p>
            <a:fld id="{DEF3F5F5-7776-394F-A41F-3BAFC9CC9F8E}" type="slidenum">
              <a:rPr lang="en-US" smtClean="0"/>
              <a:pPr/>
              <a:t>33</a:t>
            </a:fld>
            <a:endParaRPr lang="en-US" dirty="0"/>
          </a:p>
        </p:txBody>
      </p:sp>
    </p:spTree>
    <p:extLst>
      <p:ext uri="{BB962C8B-B14F-4D97-AF65-F5344CB8AC3E}">
        <p14:creationId xmlns:p14="http://schemas.microsoft.com/office/powerpoint/2010/main" val="349190303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34</a:t>
            </a:fld>
            <a:endParaRPr lang="en-US" dirty="0"/>
          </a:p>
        </p:txBody>
      </p:sp>
      <p:pic>
        <p:nvPicPr>
          <p:cNvPr id="3" name="Picture 2" descr="Some disabilities look like this (variety of people with physical disabilities) and some look like this (person with no visual sign on disability)">
            <a:extLst>
              <a:ext uri="{FF2B5EF4-FFF2-40B4-BE49-F238E27FC236}">
                <a16:creationId xmlns:a16="http://schemas.microsoft.com/office/drawing/2014/main" xmlns="" id="{E512963E-D39E-3765-DF46-E1CA29194F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770" y="1314936"/>
            <a:ext cx="6985948" cy="5143500"/>
          </a:xfrm>
          <a:prstGeom prst="rect">
            <a:avLst/>
          </a:prstGeom>
        </p:spPr>
      </p:pic>
    </p:spTree>
    <p:extLst>
      <p:ext uri="{BB962C8B-B14F-4D97-AF65-F5344CB8AC3E}">
        <p14:creationId xmlns:p14="http://schemas.microsoft.com/office/powerpoint/2010/main" val="353792624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4"/>
            <a:ext cx="14631828" cy="1026951"/>
          </a:xfrm>
        </p:spPr>
        <p:txBody>
          <a:bodyPr/>
          <a:lstStyle/>
          <a:p>
            <a:r>
              <a:rPr lang="en-US" dirty="0">
                <a:latin typeface="Helvetica" panose="020B0604020202020204" pitchFamily="34" charset="0"/>
                <a:cs typeface="Helvetica" panose="020B0604020202020204" pitchFamily="34" charset="0"/>
              </a:rPr>
              <a:t>Categories of disabilities</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35</a:t>
            </a:fld>
            <a:endParaRPr lang="en-US" dirty="0"/>
          </a:p>
        </p:txBody>
      </p:sp>
      <p:pic>
        <p:nvPicPr>
          <p:cNvPr id="9" name="Picture 8" descr="Visual: Blindness, low vision, color-blindness&#10;Auditory: Deafness and hard-of-hearing&#10;Motor: Inability to use a mouse, slow response time, limited fine motor control. &#10;Cognitive: Learning disabilities, distractibility, inability to remember or focus on large amounts of information.">
            <a:extLst>
              <a:ext uri="{FF2B5EF4-FFF2-40B4-BE49-F238E27FC236}">
                <a16:creationId xmlns:a16="http://schemas.microsoft.com/office/drawing/2014/main" xmlns="" id="{8A0AF171-0537-CE4E-0EE0-57CDE07B847B}"/>
              </a:ext>
            </a:extLst>
          </p:cNvPr>
          <p:cNvPicPr>
            <a:picLocks noChangeAspect="1"/>
          </p:cNvPicPr>
          <p:nvPr/>
        </p:nvPicPr>
        <p:blipFill>
          <a:blip r:embed="rId3"/>
          <a:stretch>
            <a:fillRect/>
          </a:stretch>
        </p:blipFill>
        <p:spPr>
          <a:xfrm>
            <a:off x="3350294" y="1795315"/>
            <a:ext cx="9239022" cy="5870045"/>
          </a:xfrm>
          <a:prstGeom prst="rect">
            <a:avLst/>
          </a:prstGeom>
        </p:spPr>
      </p:pic>
      <p:sp>
        <p:nvSpPr>
          <p:cNvPr id="8" name="Text Placeholder 7">
            <a:extLst>
              <a:ext uri="{FF2B5EF4-FFF2-40B4-BE49-F238E27FC236}">
                <a16:creationId xmlns:a16="http://schemas.microsoft.com/office/drawing/2014/main" xmlns="" id="{B459D19E-EBA2-337D-0DD3-C4898048811B}"/>
              </a:ext>
            </a:extLst>
          </p:cNvPr>
          <p:cNvSpPr txBox="1">
            <a:spLocks/>
          </p:cNvSpPr>
          <p:nvPr/>
        </p:nvSpPr>
        <p:spPr>
          <a:xfrm>
            <a:off x="3414475" y="7826770"/>
            <a:ext cx="10891440" cy="584776"/>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sz="1200" dirty="0">
                <a:latin typeface="Helvetica" panose="020B0604020202020204" pitchFamily="34" charset="0"/>
                <a:cs typeface="Helvetica" panose="020B0604020202020204" pitchFamily="34" charset="0"/>
              </a:rPr>
              <a:t>Cognitive disabilities also known as invisible disabilities</a:t>
            </a:r>
          </a:p>
        </p:txBody>
      </p:sp>
      <p:sp>
        <p:nvSpPr>
          <p:cNvPr id="2" name="TextBox 1">
            <a:extLst>
              <a:ext uri="{FF2B5EF4-FFF2-40B4-BE49-F238E27FC236}">
                <a16:creationId xmlns:a16="http://schemas.microsoft.com/office/drawing/2014/main" xmlns="" id="{2A2F3F50-F3CF-B0BC-488B-C60F7D52B346}"/>
              </a:ext>
            </a:extLst>
          </p:cNvPr>
          <p:cNvSpPr txBox="1"/>
          <p:nvPr/>
        </p:nvSpPr>
        <p:spPr>
          <a:xfrm>
            <a:off x="812880" y="8456407"/>
            <a:ext cx="14631828" cy="584775"/>
          </a:xfrm>
          <a:prstGeom prst="rect">
            <a:avLst/>
          </a:prstGeom>
          <a:solidFill>
            <a:schemeClr val="bg1">
              <a:lumMod val="95000"/>
            </a:schemeClr>
          </a:solidFill>
        </p:spPr>
        <p:txBody>
          <a:bodyPr wrap="square" rtlCol="0">
            <a:spAutoFit/>
          </a:bodyPr>
          <a:lstStyle/>
          <a:p>
            <a:pPr algn="r"/>
            <a:r>
              <a:rPr lang="en-US" sz="1600" dirty="0"/>
              <a:t>Graphic source</a:t>
            </a:r>
            <a:r>
              <a:rPr lang="en-US" sz="1600" dirty="0">
                <a:solidFill>
                  <a:schemeClr val="accent4">
                    <a:lumMod val="75000"/>
                  </a:schemeClr>
                </a:solidFill>
              </a:rPr>
              <a:t>: </a:t>
            </a:r>
            <a:r>
              <a:rPr lang="en-US" sz="1600" dirty="0">
                <a:solidFill>
                  <a:schemeClr val="accent4">
                    <a:lumMod val="75000"/>
                  </a:schemeClr>
                </a:solidFill>
                <a:hlinkClick r:id="rId4">
                  <a:extLst>
                    <a:ext uri="{A12FA001-AC4F-418D-AE19-62706E023703}">
                      <ahyp:hlinkClr xmlns:ahyp="http://schemas.microsoft.com/office/drawing/2018/hyperlinkcolor" xmlns="" val="tx"/>
                    </a:ext>
                  </a:extLst>
                </a:hlinkClick>
              </a:rPr>
              <a:t>People with Disabilities on the Web</a:t>
            </a:r>
            <a:r>
              <a:rPr lang="en-US" sz="1600" dirty="0">
                <a:solidFill>
                  <a:schemeClr val="accent4">
                    <a:lumMod val="75000"/>
                  </a:schemeClr>
                </a:solidFill>
              </a:rPr>
              <a:t>.</a:t>
            </a:r>
          </a:p>
          <a:p>
            <a:pPr algn="r"/>
            <a:r>
              <a:rPr lang="en-US" sz="1600" dirty="0"/>
              <a:t> Read more </a:t>
            </a:r>
            <a:r>
              <a:rPr lang="en-US" sz="1600" dirty="0">
                <a:solidFill>
                  <a:schemeClr val="accent4">
                    <a:lumMod val="75000"/>
                  </a:schemeClr>
                </a:solidFill>
                <a:hlinkClick r:id="rId5">
                  <a:extLst>
                    <a:ext uri="{A12FA001-AC4F-418D-AE19-62706E023703}">
                      <ahyp:hlinkClr xmlns:ahyp="http://schemas.microsoft.com/office/drawing/2018/hyperlinkcolor" xmlns="" val="tx"/>
                    </a:ext>
                  </a:extLst>
                </a:hlinkClick>
              </a:rPr>
              <a:t>The barriers encountered by different types of disabilities</a:t>
            </a:r>
            <a:endParaRPr lang="en-CA" sz="1600" dirty="0">
              <a:solidFill>
                <a:schemeClr val="accent4">
                  <a:lumMod val="75000"/>
                </a:schemeClr>
              </a:solidFill>
            </a:endParaRPr>
          </a:p>
        </p:txBody>
      </p:sp>
    </p:spTree>
    <p:extLst>
      <p:ext uri="{BB962C8B-B14F-4D97-AF65-F5344CB8AC3E}">
        <p14:creationId xmlns:p14="http://schemas.microsoft.com/office/powerpoint/2010/main" val="65226053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4"/>
            <a:ext cx="14631828" cy="1026951"/>
          </a:xfrm>
        </p:spPr>
        <p:txBody>
          <a:bodyPr/>
          <a:lstStyle/>
          <a:p>
            <a:r>
              <a:rPr lang="en-US" dirty="0">
                <a:latin typeface="Helvetica" panose="020B0604020202020204" pitchFamily="34" charset="0"/>
                <a:cs typeface="Helvetica" panose="020B0604020202020204" pitchFamily="34" charset="0"/>
              </a:rPr>
              <a:t>Activity: Experiment Dyslexia </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36</a:t>
            </a:fld>
            <a:endParaRPr lang="en-US" dirty="0"/>
          </a:p>
        </p:txBody>
      </p:sp>
      <p:sp>
        <p:nvSpPr>
          <p:cNvPr id="7" name="Text Placeholder 7">
            <a:extLst>
              <a:ext uri="{FF2B5EF4-FFF2-40B4-BE49-F238E27FC236}">
                <a16:creationId xmlns:a16="http://schemas.microsoft.com/office/drawing/2014/main" xmlns="" id="{58EA7823-89A4-1C43-3EBE-A3AB538EF68D}"/>
              </a:ext>
            </a:extLst>
          </p:cNvPr>
          <p:cNvSpPr txBox="1">
            <a:spLocks/>
          </p:cNvSpPr>
          <p:nvPr/>
        </p:nvSpPr>
        <p:spPr>
          <a:xfrm>
            <a:off x="812881" y="1902941"/>
            <a:ext cx="15074819" cy="1995075"/>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dirty="0"/>
              <a:t>Dyslexia will scramble the letters and make them dance.</a:t>
            </a:r>
          </a:p>
          <a:p>
            <a:r>
              <a:rPr lang="en-US" sz="2400" dirty="0"/>
              <a:t>You have two minutes to read the text. Afterwards, you will be asked some questions.</a:t>
            </a:r>
          </a:p>
        </p:txBody>
      </p:sp>
      <p:pic>
        <p:nvPicPr>
          <p:cNvPr id="9" name="Picture 8">
            <a:extLst>
              <a:ext uri="{FF2B5EF4-FFF2-40B4-BE49-F238E27FC236}">
                <a16:creationId xmlns:a16="http://schemas.microsoft.com/office/drawing/2014/main" xmlns="" id="{960828AC-530F-A292-4FC0-C579B85A59C5}"/>
              </a:ext>
              <a:ext uri="{C183D7F6-B498-43B3-948B-1728B52AA6E4}">
                <adec:decorative xmlns:adec="http://schemas.microsoft.com/office/drawing/2017/decorative" xmlns="" val="1"/>
              </a:ext>
            </a:extLst>
          </p:cNvPr>
          <p:cNvPicPr>
            <a:picLocks noChangeAspect="1"/>
          </p:cNvPicPr>
          <p:nvPr/>
        </p:nvPicPr>
        <p:blipFill rotWithShape="1">
          <a:blip r:embed="rId3"/>
          <a:srcRect t="10272" b="24894"/>
          <a:stretch/>
        </p:blipFill>
        <p:spPr>
          <a:xfrm>
            <a:off x="1021103" y="4236156"/>
            <a:ext cx="6702085" cy="234244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Text Placeholder 7">
            <a:extLst>
              <a:ext uri="{FF2B5EF4-FFF2-40B4-BE49-F238E27FC236}">
                <a16:creationId xmlns:a16="http://schemas.microsoft.com/office/drawing/2014/main" xmlns="" id="{AD527CD5-440C-BB92-8EC4-FA897DFE720F}"/>
              </a:ext>
            </a:extLst>
          </p:cNvPr>
          <p:cNvSpPr txBox="1">
            <a:spLocks/>
          </p:cNvSpPr>
          <p:nvPr/>
        </p:nvSpPr>
        <p:spPr>
          <a:xfrm>
            <a:off x="1021103" y="6908030"/>
            <a:ext cx="6929889" cy="1150688"/>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sz="2400" dirty="0">
                <a:latin typeface="Helvetica" panose="020B0604020202020204" pitchFamily="34" charset="0"/>
                <a:cs typeface="Helvetica" panose="020B0604020202020204" pitchFamily="34" charset="0"/>
                <a:hlinkClick r:id="rId4"/>
              </a:rPr>
              <a:t>Learning disability simulator: Experience dyslexia</a:t>
            </a:r>
            <a:endParaRPr lang="en-US" sz="2400" dirty="0">
              <a:latin typeface="Helvetica" panose="020B0604020202020204" pitchFamily="34" charset="0"/>
              <a:cs typeface="Helvetica" panose="020B0604020202020204" pitchFamily="34" charset="0"/>
            </a:endParaRPr>
          </a:p>
          <a:p>
            <a:r>
              <a:rPr lang="en-US" sz="2400" dirty="0">
                <a:latin typeface="Helvetica" panose="020B0604020202020204" pitchFamily="34" charset="0"/>
                <a:cs typeface="Helvetica" panose="020B0604020202020204" pitchFamily="34" charset="0"/>
              </a:rPr>
              <a:t>https://youtu.be/69OWA6mFII4</a:t>
            </a:r>
          </a:p>
        </p:txBody>
      </p:sp>
      <p:sp>
        <p:nvSpPr>
          <p:cNvPr id="11" name="Text Placeholder 7">
            <a:extLst>
              <a:ext uri="{FF2B5EF4-FFF2-40B4-BE49-F238E27FC236}">
                <a16:creationId xmlns:a16="http://schemas.microsoft.com/office/drawing/2014/main" xmlns="" id="{A0741582-F7BA-C8FB-00BE-879DD90D96F4}"/>
              </a:ext>
            </a:extLst>
          </p:cNvPr>
          <p:cNvSpPr txBox="1">
            <a:spLocks/>
          </p:cNvSpPr>
          <p:nvPr/>
        </p:nvSpPr>
        <p:spPr>
          <a:xfrm>
            <a:off x="8677535" y="4121010"/>
            <a:ext cx="7418388" cy="3434644"/>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pPr algn="l"/>
            <a:r>
              <a:rPr lang="en-US" sz="2800" b="1" dirty="0"/>
              <a:t>Questions to discuss after the experiment:</a:t>
            </a:r>
          </a:p>
          <a:p>
            <a:pPr marL="457200" indent="-457200" algn="l">
              <a:buFont typeface="Arial" panose="020B0604020202020204" pitchFamily="34" charset="0"/>
              <a:buChar char="•"/>
            </a:pPr>
            <a:r>
              <a:rPr lang="en-US" sz="2800" dirty="0"/>
              <a:t>Were you able to complete the reading?</a:t>
            </a:r>
          </a:p>
          <a:p>
            <a:pPr marL="457200" indent="-457200" algn="l">
              <a:buFont typeface="Arial" panose="020B0604020202020204" pitchFamily="34" charset="0"/>
              <a:buChar char="•"/>
            </a:pPr>
            <a:r>
              <a:rPr lang="en-US" sz="2800" dirty="0"/>
              <a:t>Could you answer the questions?</a:t>
            </a:r>
          </a:p>
          <a:p>
            <a:pPr marL="457200" indent="-457200" algn="l">
              <a:buFont typeface="Arial" panose="020B0604020202020204" pitchFamily="34" charset="0"/>
              <a:buChar char="•"/>
            </a:pPr>
            <a:r>
              <a:rPr lang="en-US" sz="2800" dirty="0"/>
              <a:t>How did you feel during the activity?</a:t>
            </a:r>
          </a:p>
          <a:p>
            <a:pPr marL="457200" indent="-457200" algn="l">
              <a:buFont typeface="Arial" panose="020B0604020202020204" pitchFamily="34" charset="0"/>
              <a:buChar char="•"/>
            </a:pPr>
            <a:r>
              <a:rPr lang="en-US" sz="2800" dirty="0"/>
              <a:t>How to create a dyslexia friendly web content? </a:t>
            </a:r>
          </a:p>
        </p:txBody>
      </p:sp>
      <mc:AlternateContent xmlns:mc="http://schemas.openxmlformats.org/markup-compatibility/2006">
        <mc:Choice xmlns:am3d="http://schemas.microsoft.com/office/drawing/2017/model3d" xmlns="" Requires="am3d">
          <p:graphicFrame>
            <p:nvGraphicFramePr>
              <p:cNvPr id="12" name="3D Model 11">
                <a:extLst>
                  <a:ext uri="{FF2B5EF4-FFF2-40B4-BE49-F238E27FC236}">
                    <a16:creationId xmlns:a16="http://schemas.microsoft.com/office/drawing/2014/main" id="{D8DF701D-7B88-58B6-EE8C-751B397BC875}"/>
                  </a:ext>
                  <a:ext uri="{C183D7F6-B498-43B3-948B-1728B52AA6E4}">
                    <adec:decorative xmlns:adec="http://schemas.microsoft.com/office/drawing/2017/decorative" val="1"/>
                  </a:ext>
                </a:extLst>
              </p:cNvPr>
              <p:cNvGraphicFramePr>
                <a:graphicFrameLocks noChangeAspect="1"/>
              </p:cNvGraphicFramePr>
              <p:nvPr/>
            </p:nvGraphicFramePr>
            <p:xfrm>
              <a:off x="14332002" y="31994"/>
              <a:ext cx="1763921" cy="1647954"/>
            </p:xfrm>
            <a:graphic>
              <a:graphicData uri="http://schemas.microsoft.com/office/drawing/2017/model3d">
                <am3d:model3d r:embed="rId5">
                  <am3d:spPr>
                    <a:xfrm>
                      <a:off x="0" y="0"/>
                      <a:ext cx="1763921" cy="1647954"/>
                    </a:xfrm>
                    <a:prstGeom prst="rect">
                      <a:avLst/>
                    </a:prstGeom>
                  </am3d:spPr>
                  <am3d:camera>
                    <am3d:pos x="0" y="0" z="78335969"/>
                    <am3d:up dx="0" dy="36000000" dz="0"/>
                    <am3d:lookAt x="0" y="0" z="0"/>
                    <am3d:perspective fov="2700000"/>
                  </am3d:camera>
                  <am3d:trans>
                    <am3d:meterPerModelUnit n="89687" d="1000000"/>
                    <am3d:preTrans dx="3" dy="-16951004" dz="-1048983"/>
                    <am3d:scale>
                      <am3d:sx n="1000000" d="1000000"/>
                      <am3d:sy n="1000000" d="1000000"/>
                      <am3d:sz n="1000000" d="1000000"/>
                    </am3d:scale>
                    <am3d:rot ax="-724462" ay="-317278" az="67777"/>
                    <am3d:postTrans dx="0" dy="0" dz="0"/>
                  </am3d:trans>
                  <am3d:raster rName="Office3DRenderer" rVer="16.0.8326">
                    <am3d:blip r:embed="rId6"/>
                  </am3d:raster>
                  <am3d:objViewport viewportSz="29826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a:extLst>
                  <a:ext uri="{FF2B5EF4-FFF2-40B4-BE49-F238E27FC236}">
                    <a16:creationId xmlns:a16="http://schemas.microsoft.com/office/drawing/2014/main" xmlns="" id="{D8DF701D-7B88-58B6-EE8C-751B397BC87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nvPicPr>
            <p:blipFill>
              <a:blip r:embed="rId7"/>
              <a:stretch>
                <a:fillRect/>
              </a:stretch>
            </p:blipFill>
            <p:spPr>
              <a:xfrm>
                <a:off x="14332002" y="31994"/>
                <a:ext cx="1763921" cy="1647954"/>
              </a:xfrm>
              <a:prstGeom prst="rect">
                <a:avLst/>
              </a:prstGeom>
            </p:spPr>
          </p:pic>
        </mc:Fallback>
      </mc:AlternateContent>
      <p:sp>
        <p:nvSpPr>
          <p:cNvPr id="2" name="TextBox 1">
            <a:extLst>
              <a:ext uri="{FF2B5EF4-FFF2-40B4-BE49-F238E27FC236}">
                <a16:creationId xmlns:a16="http://schemas.microsoft.com/office/drawing/2014/main" xmlns="" id="{2A2F3F50-F3CF-B0BC-488B-C60F7D52B346}"/>
              </a:ext>
            </a:extLst>
          </p:cNvPr>
          <p:cNvSpPr txBox="1"/>
          <p:nvPr/>
        </p:nvSpPr>
        <p:spPr>
          <a:xfrm>
            <a:off x="812880" y="8456407"/>
            <a:ext cx="14631828" cy="338554"/>
          </a:xfrm>
          <a:prstGeom prst="rect">
            <a:avLst/>
          </a:prstGeom>
          <a:solidFill>
            <a:schemeClr val="bg1">
              <a:lumMod val="95000"/>
            </a:schemeClr>
          </a:solidFill>
        </p:spPr>
        <p:txBody>
          <a:bodyPr wrap="square" rtlCol="0">
            <a:spAutoFit/>
          </a:bodyPr>
          <a:lstStyle/>
          <a:p>
            <a:pPr algn="r"/>
            <a:r>
              <a:rPr lang="en-US" sz="1600" dirty="0"/>
              <a:t>Credit</a:t>
            </a:r>
            <a:r>
              <a:rPr lang="en-US" sz="1600" dirty="0">
                <a:solidFill>
                  <a:schemeClr val="accent4">
                    <a:lumMod val="75000"/>
                  </a:schemeClr>
                </a:solidFill>
              </a:rPr>
              <a:t>: </a:t>
            </a:r>
            <a:r>
              <a:rPr lang="en-US" sz="1600" dirty="0">
                <a:solidFill>
                  <a:schemeClr val="accent4">
                    <a:lumMod val="75000"/>
                  </a:schemeClr>
                </a:solidFill>
                <a:hlinkClick r:id="rId8">
                  <a:extLst>
                    <a:ext uri="{A12FA001-AC4F-418D-AE19-62706E023703}">
                      <ahyp:hlinkClr xmlns:ahyp="http://schemas.microsoft.com/office/drawing/2018/hyperlinkcolor" xmlns="" val="tx"/>
                    </a:ext>
                  </a:extLst>
                </a:hlinkClick>
              </a:rPr>
              <a:t>This experiment was created by </a:t>
            </a:r>
            <a:r>
              <a:rPr lang="en-US" sz="1600" dirty="0" err="1">
                <a:solidFill>
                  <a:schemeClr val="accent4">
                    <a:lumMod val="75000"/>
                  </a:schemeClr>
                </a:solidFill>
                <a:hlinkClick r:id="rId8">
                  <a:extLst>
                    <a:ext uri="{A12FA001-AC4F-418D-AE19-62706E023703}">
                      <ahyp:hlinkClr xmlns:ahyp="http://schemas.microsoft.com/office/drawing/2018/hyperlinkcolor" xmlns="" val="tx"/>
                    </a:ext>
                  </a:extLst>
                </a:hlinkClick>
              </a:rPr>
              <a:t>Funkify</a:t>
            </a:r>
            <a:r>
              <a:rPr lang="en-US" sz="1600" dirty="0">
                <a:solidFill>
                  <a:schemeClr val="accent4">
                    <a:lumMod val="75000"/>
                  </a:schemeClr>
                </a:solidFill>
                <a:hlinkClick r:id="rId8">
                  <a:extLst>
                    <a:ext uri="{A12FA001-AC4F-418D-AE19-62706E023703}">
                      <ahyp:hlinkClr xmlns:ahyp="http://schemas.microsoft.com/office/drawing/2018/hyperlinkcolor" xmlns="" val="tx"/>
                    </a:ext>
                  </a:extLst>
                </a:hlinkClick>
              </a:rPr>
              <a:t> Disability Simulator</a:t>
            </a:r>
            <a:endParaRPr lang="en-CA" sz="1600" dirty="0">
              <a:solidFill>
                <a:schemeClr val="accent4">
                  <a:lumMod val="75000"/>
                </a:schemeClr>
              </a:solidFill>
            </a:endParaRPr>
          </a:p>
        </p:txBody>
      </p:sp>
    </p:spTree>
    <p:extLst>
      <p:ext uri="{BB962C8B-B14F-4D97-AF65-F5344CB8AC3E}">
        <p14:creationId xmlns:p14="http://schemas.microsoft.com/office/powerpoint/2010/main" val="129410414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4"/>
            <a:ext cx="14631828" cy="1026951"/>
          </a:xfrm>
        </p:spPr>
        <p:txBody>
          <a:bodyPr/>
          <a:lstStyle/>
          <a:p>
            <a:r>
              <a:rPr lang="en-US" dirty="0">
                <a:latin typeface="Helvetica" panose="020B0604020202020204" pitchFamily="34" charset="0"/>
                <a:cs typeface="Helvetica" panose="020B0604020202020204" pitchFamily="34" charset="0"/>
              </a:rPr>
              <a:t>Disability Simulators</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37</a:t>
            </a:fld>
            <a:endParaRPr lang="en-US" dirty="0"/>
          </a:p>
        </p:txBody>
      </p:sp>
      <p:sp>
        <p:nvSpPr>
          <p:cNvPr id="7" name="Text Placeholder 7">
            <a:extLst>
              <a:ext uri="{FF2B5EF4-FFF2-40B4-BE49-F238E27FC236}">
                <a16:creationId xmlns:a16="http://schemas.microsoft.com/office/drawing/2014/main" xmlns="" id="{58EA7823-89A4-1C43-3EBE-A3AB538EF68D}"/>
              </a:ext>
            </a:extLst>
          </p:cNvPr>
          <p:cNvSpPr txBox="1">
            <a:spLocks/>
          </p:cNvSpPr>
          <p:nvPr/>
        </p:nvSpPr>
        <p:spPr>
          <a:xfrm>
            <a:off x="812881" y="1902941"/>
            <a:ext cx="15074819" cy="1995075"/>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hlinkClick r:id="rId3"/>
              </a:rPr>
              <a:t>Vision loss: Vision simulation, video 2 min</a:t>
            </a:r>
            <a:endParaRPr lang="en-US" dirty="0"/>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Color </a:t>
            </a:r>
            <a:r>
              <a:rPr lang="en-US" dirty="0"/>
              <a:t>blindness</a:t>
            </a:r>
          </a:p>
        </p:txBody>
      </p:sp>
      <mc:AlternateContent xmlns:mc="http://schemas.openxmlformats.org/markup-compatibility/2006">
        <mc:Choice xmlns:am3d="http://schemas.microsoft.com/office/drawing/2017/model3d" xmlns="" Requires="am3d">
          <p:graphicFrame>
            <p:nvGraphicFramePr>
              <p:cNvPr id="12" name="3D Model 11">
                <a:extLst>
                  <a:ext uri="{FF2B5EF4-FFF2-40B4-BE49-F238E27FC236}">
                    <a16:creationId xmlns:a16="http://schemas.microsoft.com/office/drawing/2014/main" id="{D8DF701D-7B88-58B6-EE8C-751B397BC875}"/>
                  </a:ext>
                  <a:ext uri="{C183D7F6-B498-43B3-948B-1728B52AA6E4}">
                    <adec:decorative xmlns:adec="http://schemas.microsoft.com/office/drawing/2017/decorative" val="1"/>
                  </a:ext>
                </a:extLst>
              </p:cNvPr>
              <p:cNvGraphicFramePr>
                <a:graphicFrameLocks noChangeAspect="1"/>
              </p:cNvGraphicFramePr>
              <p:nvPr/>
            </p:nvGraphicFramePr>
            <p:xfrm>
              <a:off x="14332002" y="31994"/>
              <a:ext cx="1763921" cy="1647954"/>
            </p:xfrm>
            <a:graphic>
              <a:graphicData uri="http://schemas.microsoft.com/office/drawing/2017/model3d">
                <am3d:model3d r:embed="rId5">
                  <am3d:spPr>
                    <a:xfrm>
                      <a:off x="0" y="0"/>
                      <a:ext cx="1763921" cy="1647954"/>
                    </a:xfrm>
                    <a:prstGeom prst="rect">
                      <a:avLst/>
                    </a:prstGeom>
                  </am3d:spPr>
                  <am3d:camera>
                    <am3d:pos x="0" y="0" z="78335969"/>
                    <am3d:up dx="0" dy="36000000" dz="0"/>
                    <am3d:lookAt x="0" y="0" z="0"/>
                    <am3d:perspective fov="2700000"/>
                  </am3d:camera>
                  <am3d:trans>
                    <am3d:meterPerModelUnit n="89687" d="1000000"/>
                    <am3d:preTrans dx="3" dy="-16951004" dz="-1048983"/>
                    <am3d:scale>
                      <am3d:sx n="1000000" d="1000000"/>
                      <am3d:sy n="1000000" d="1000000"/>
                      <am3d:sz n="1000000" d="1000000"/>
                    </am3d:scale>
                    <am3d:rot ax="-724462" ay="-317278" az="67777"/>
                    <am3d:postTrans dx="0" dy="0" dz="0"/>
                  </am3d:trans>
                  <am3d:raster rName="Office3DRenderer" rVer="16.0.8326">
                    <am3d:blip r:embed="rId6"/>
                  </am3d:raster>
                  <am3d:objViewport viewportSz="29826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a:extLst>
                  <a:ext uri="{FF2B5EF4-FFF2-40B4-BE49-F238E27FC236}">
                    <a16:creationId xmlns:a16="http://schemas.microsoft.com/office/drawing/2014/main" xmlns="" id="{D8DF701D-7B88-58B6-EE8C-751B397BC87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nvPicPr>
            <p:blipFill>
              <a:blip r:embed="rId7"/>
              <a:stretch>
                <a:fillRect/>
              </a:stretch>
            </p:blipFill>
            <p:spPr>
              <a:xfrm>
                <a:off x="14332002" y="31994"/>
                <a:ext cx="1763921" cy="1647954"/>
              </a:xfrm>
              <a:prstGeom prst="rect">
                <a:avLst/>
              </a:prstGeom>
            </p:spPr>
          </p:pic>
        </mc:Fallback>
      </mc:AlternateContent>
      <p:pic>
        <p:nvPicPr>
          <p:cNvPr id="3" name="Picture 2" descr="Screen Shot 2019-03-14 at 9.33.39 AM.png">
            <a:extLst>
              <a:ext uri="{FF2B5EF4-FFF2-40B4-BE49-F238E27FC236}">
                <a16:creationId xmlns:a16="http://schemas.microsoft.com/office/drawing/2014/main" xmlns="" id="{75E18449-A976-B079-DBCF-482C9ED55F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04391" y="4178300"/>
            <a:ext cx="5788188" cy="3474115"/>
          </a:xfrm>
          <a:prstGeom prst="rect">
            <a:avLst/>
          </a:prstGeom>
        </p:spPr>
      </p:pic>
      <p:pic>
        <p:nvPicPr>
          <p:cNvPr id="4" name="Picture 3" descr="Screen Shot 2019-03-14 at 9.33.02 AM.png">
            <a:extLst>
              <a:ext uri="{FF2B5EF4-FFF2-40B4-BE49-F238E27FC236}">
                <a16:creationId xmlns:a16="http://schemas.microsoft.com/office/drawing/2014/main" xmlns="" id="{76376146-A980-ACC1-1C98-680B147E2B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1114" y="4081811"/>
            <a:ext cx="5723118" cy="3474116"/>
          </a:xfrm>
          <a:prstGeom prst="rect">
            <a:avLst/>
          </a:prstGeom>
        </p:spPr>
      </p:pic>
    </p:spTree>
    <p:extLst>
      <p:ext uri="{BB962C8B-B14F-4D97-AF65-F5344CB8AC3E}">
        <p14:creationId xmlns:p14="http://schemas.microsoft.com/office/powerpoint/2010/main" val="29583727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4"/>
            <a:ext cx="15444708" cy="1134577"/>
          </a:xfrm>
        </p:spPr>
        <p:txBody>
          <a:bodyPr/>
          <a:lstStyle/>
          <a:p>
            <a:r>
              <a:rPr lang="en-US" dirty="0">
                <a:latin typeface="Helvetica" panose="020B0604020202020204" pitchFamily="34" charset="0"/>
                <a:cs typeface="Helvetica" panose="020B0604020202020204" pitchFamily="34" charset="0"/>
              </a:rPr>
              <a:t>Lab: </a:t>
            </a:r>
            <a:r>
              <a:rPr lang="en-US" sz="4400" dirty="0">
                <a:latin typeface="Helvetica" panose="020B0604020202020204" pitchFamily="34" charset="0"/>
                <a:cs typeface="Helvetica" panose="020B0604020202020204" pitchFamily="34" charset="0"/>
              </a:rPr>
              <a:t>Experience the web with vision impairment</a:t>
            </a:r>
            <a:endParaRPr lang="en-US" dirty="0">
              <a:latin typeface="Helvetica" panose="020B0604020202020204" pitchFamily="34" charset="0"/>
              <a:cs typeface="Helvetica" panose="020B0604020202020204" pitchFamily="34" charset="0"/>
            </a:endParaRP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38</a:t>
            </a:fld>
            <a:endParaRPr lang="en-US" dirty="0"/>
          </a:p>
        </p:txBody>
      </p:sp>
      <mc:AlternateContent xmlns:mc="http://schemas.openxmlformats.org/markup-compatibility/2006">
        <mc:Choice xmlns:am3d="http://schemas.microsoft.com/office/drawing/2017/model3d" xmlns="" Requires="am3d">
          <p:graphicFrame>
            <p:nvGraphicFramePr>
              <p:cNvPr id="3" name="3D Model 2">
                <a:extLst>
                  <a:ext uri="{FF2B5EF4-FFF2-40B4-BE49-F238E27FC236}">
                    <a16:creationId xmlns:a16="http://schemas.microsoft.com/office/drawing/2014/main" id="{B334D237-4F52-EAA2-7885-42F54D1C9C55}"/>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236494355"/>
                  </p:ext>
                </p:extLst>
              </p:nvPr>
            </p:nvGraphicFramePr>
            <p:xfrm>
              <a:off x="14332002" y="31994"/>
              <a:ext cx="1763921" cy="1647954"/>
            </p:xfrm>
            <a:graphic>
              <a:graphicData uri="http://schemas.microsoft.com/office/drawing/2017/model3d">
                <am3d:model3d r:embed="rId3">
                  <am3d:spPr>
                    <a:xfrm>
                      <a:off x="0" y="0"/>
                      <a:ext cx="1763921" cy="1647954"/>
                    </a:xfrm>
                    <a:prstGeom prst="rect">
                      <a:avLst/>
                    </a:prstGeom>
                  </am3d:spPr>
                  <am3d:camera>
                    <am3d:pos x="0" y="0" z="78335969"/>
                    <am3d:up dx="0" dy="36000000" dz="0"/>
                    <am3d:lookAt x="0" y="0" z="0"/>
                    <am3d:perspective fov="2700000"/>
                  </am3d:camera>
                  <am3d:trans>
                    <am3d:meterPerModelUnit n="89687" d="1000000"/>
                    <am3d:preTrans dx="3" dy="-16951004" dz="-1048983"/>
                    <am3d:scale>
                      <am3d:sx n="1000000" d="1000000"/>
                      <am3d:sy n="1000000" d="1000000"/>
                      <am3d:sz n="1000000" d="1000000"/>
                    </am3d:scale>
                    <am3d:rot ax="-724462" ay="-317278" az="67777"/>
                    <am3d:postTrans dx="0" dy="0" dz="0"/>
                  </am3d:trans>
                  <am3d:raster rName="Office3DRenderer" rVer="16.0.8326">
                    <am3d:blip r:embed="rId4"/>
                  </am3d:raster>
                  <am3d:objViewport viewportSz="29826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xmlns="" id="{B334D237-4F52-EAA2-7885-42F54D1C9C5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14332002" y="31994"/>
                <a:ext cx="1763921" cy="1647954"/>
              </a:xfrm>
              <a:prstGeom prst="rect">
                <a:avLst/>
              </a:prstGeom>
            </p:spPr>
          </p:pic>
        </mc:Fallback>
      </mc:AlternateContent>
      <p:sp>
        <p:nvSpPr>
          <p:cNvPr id="4" name="Text Placeholder 7">
            <a:extLst>
              <a:ext uri="{FF2B5EF4-FFF2-40B4-BE49-F238E27FC236}">
                <a16:creationId xmlns:a16="http://schemas.microsoft.com/office/drawing/2014/main" xmlns="" id="{C32144C1-B80D-83D0-9863-CB2B0F66EE62}"/>
              </a:ext>
            </a:extLst>
          </p:cNvPr>
          <p:cNvSpPr txBox="1">
            <a:spLocks/>
          </p:cNvSpPr>
          <p:nvPr/>
        </p:nvSpPr>
        <p:spPr>
          <a:xfrm>
            <a:off x="812881" y="1902941"/>
            <a:ext cx="15265320" cy="2249959"/>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dirty="0">
                <a:latin typeface="Helvetica" panose="020B0604020202020204" pitchFamily="34" charset="0"/>
                <a:cs typeface="Helvetica" panose="020B0604020202020204" pitchFamily="34" charset="0"/>
              </a:rPr>
              <a:t>Let’s Experience the web with vision impairment!</a:t>
            </a:r>
          </a:p>
          <a:p>
            <a:pPr marL="342900" indent="-342900">
              <a:buFontTx/>
              <a:buChar char="•"/>
            </a:pPr>
            <a:r>
              <a:rPr lang="en-US" altLang="en-US" dirty="0">
                <a:highlight>
                  <a:srgbClr val="FFFF00"/>
                </a:highlight>
              </a:rPr>
              <a:t>Lab 1</a:t>
            </a:r>
            <a:endParaRPr lang="en-CA" altLang="en-US" dirty="0">
              <a:highlight>
                <a:srgbClr val="FFFF00"/>
              </a:highlight>
            </a:endParaRPr>
          </a:p>
        </p:txBody>
      </p:sp>
    </p:spTree>
    <p:extLst>
      <p:ext uri="{BB962C8B-B14F-4D97-AF65-F5344CB8AC3E}">
        <p14:creationId xmlns:p14="http://schemas.microsoft.com/office/powerpoint/2010/main" val="395728374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4"/>
            <a:ext cx="15773320" cy="1026951"/>
          </a:xfrm>
        </p:spPr>
        <p:txBody>
          <a:bodyPr/>
          <a:lstStyle/>
          <a:p>
            <a:r>
              <a:rPr lang="en-US" dirty="0">
                <a:latin typeface="Helvetica" panose="020B0604020202020204" pitchFamily="34" charset="0"/>
                <a:cs typeface="Helvetica" panose="020B0604020202020204" pitchFamily="34" charset="0"/>
              </a:rPr>
              <a:t>Types of disabilities</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39</a:t>
            </a:fld>
            <a:endParaRPr lang="en-US" dirty="0"/>
          </a:p>
        </p:txBody>
      </p:sp>
      <p:sp>
        <p:nvSpPr>
          <p:cNvPr id="4" name="Text Placeholder 7">
            <a:extLst>
              <a:ext uri="{FF2B5EF4-FFF2-40B4-BE49-F238E27FC236}">
                <a16:creationId xmlns:a16="http://schemas.microsoft.com/office/drawing/2014/main" xmlns="" id="{6249655B-3D7D-9248-FD5D-289C6A1BC4E5}"/>
              </a:ext>
            </a:extLst>
          </p:cNvPr>
          <p:cNvSpPr txBox="1">
            <a:spLocks/>
          </p:cNvSpPr>
          <p:nvPr/>
        </p:nvSpPr>
        <p:spPr>
          <a:xfrm>
            <a:off x="812881" y="1902942"/>
            <a:ext cx="15074819" cy="1567200"/>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dirty="0">
                <a:latin typeface="Helvetica" panose="020B0604020202020204" pitchFamily="34" charset="0"/>
                <a:cs typeface="Helvetica" panose="020B0604020202020204" pitchFamily="34" charset="0"/>
              </a:rPr>
              <a:t>Microsoft Persona Spectrum: creating products for people with permanent disabilities creates results that benefit those with temporary disabilities and others with limiting situations</a:t>
            </a:r>
          </a:p>
        </p:txBody>
      </p:sp>
      <p:pic>
        <p:nvPicPr>
          <p:cNvPr id="1026" name="Picture 2" descr="The Microsoft Persona spectrum showing a range of permanent, temporary and situational scenarios of disabilities. i.e. a solution that works well for someone who’s blind might also benefit any person driving a car.&#10;">
            <a:extLst>
              <a:ext uri="{FF2B5EF4-FFF2-40B4-BE49-F238E27FC236}">
                <a16:creationId xmlns:a16="http://schemas.microsoft.com/office/drawing/2014/main" xmlns="" id="{D47139F3-4319-C354-F505-BCE10F645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2648" y="3470141"/>
            <a:ext cx="10195560" cy="45809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8BACA175-13A1-440B-05CB-E2EB5E62D6A9}"/>
              </a:ext>
            </a:extLst>
          </p:cNvPr>
          <p:cNvSpPr txBox="1"/>
          <p:nvPr/>
        </p:nvSpPr>
        <p:spPr>
          <a:xfrm>
            <a:off x="812880" y="8494507"/>
            <a:ext cx="14631828" cy="338554"/>
          </a:xfrm>
          <a:prstGeom prst="rect">
            <a:avLst/>
          </a:prstGeom>
          <a:solidFill>
            <a:schemeClr val="bg1">
              <a:lumMod val="95000"/>
            </a:schemeClr>
          </a:solidFill>
        </p:spPr>
        <p:txBody>
          <a:bodyPr wrap="square" rtlCol="0">
            <a:spAutoFit/>
          </a:bodyPr>
          <a:lstStyle/>
          <a:p>
            <a:pPr algn="r"/>
            <a:r>
              <a:rPr lang="en-US" sz="1600" dirty="0"/>
              <a:t>Read more: </a:t>
            </a:r>
            <a:r>
              <a:rPr lang="en-US" sz="1600" dirty="0">
                <a:solidFill>
                  <a:schemeClr val="accent4">
                    <a:lumMod val="75000"/>
                  </a:schemeClr>
                </a:solidFill>
                <a:hlinkClick r:id="rId4"/>
              </a:rPr>
              <a:t>Inclusive 101 Guidebook (PDF), Microsoft Inclusive Design</a:t>
            </a:r>
            <a:endParaRPr lang="en-CA" sz="1600" dirty="0">
              <a:solidFill>
                <a:schemeClr val="accent4">
                  <a:lumMod val="75000"/>
                </a:schemeClr>
              </a:solidFill>
            </a:endParaRPr>
          </a:p>
        </p:txBody>
      </p:sp>
    </p:spTree>
    <p:extLst>
      <p:ext uri="{BB962C8B-B14F-4D97-AF65-F5344CB8AC3E}">
        <p14:creationId xmlns:p14="http://schemas.microsoft.com/office/powerpoint/2010/main" val="93252964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2881" y="1716573"/>
            <a:ext cx="15444707" cy="2180690"/>
          </a:xfrm>
        </p:spPr>
        <p:txBody>
          <a:bodyPr>
            <a:normAutofit/>
          </a:bodyPr>
          <a:lstStyle/>
          <a:p>
            <a:r>
              <a:rPr lang="en-US" dirty="0"/>
              <a:t>Week 1 – Introduction to Accessibility</a:t>
            </a:r>
          </a:p>
        </p:txBody>
      </p:sp>
      <p:sp>
        <p:nvSpPr>
          <p:cNvPr id="3" name="Subtitle 2"/>
          <p:cNvSpPr>
            <a:spLocks noGrp="1"/>
          </p:cNvSpPr>
          <p:nvPr>
            <p:ph type="subTitle" idx="1"/>
          </p:nvPr>
        </p:nvSpPr>
        <p:spPr>
          <a:xfrm>
            <a:off x="812881" y="4032727"/>
            <a:ext cx="13960023" cy="2336800"/>
          </a:xfrm>
        </p:spPr>
        <p:txBody>
          <a:bodyPr/>
          <a:lstStyle/>
          <a:p>
            <a:r>
              <a:rPr lang="en-US" dirty="0"/>
              <a:t>CST8914 - Accessible by Design</a:t>
            </a:r>
          </a:p>
        </p:txBody>
      </p:sp>
      <p:sp>
        <p:nvSpPr>
          <p:cNvPr id="4" name="Text Placeholder 3"/>
          <p:cNvSpPr>
            <a:spLocks noGrp="1"/>
          </p:cNvSpPr>
          <p:nvPr>
            <p:ph type="body" sz="quarter" idx="10"/>
          </p:nvPr>
        </p:nvSpPr>
        <p:spPr/>
        <p:txBody>
          <a:bodyPr/>
          <a:lstStyle/>
          <a:p>
            <a:r>
              <a:rPr lang="en-US" dirty="0"/>
              <a:t>Month DD, YYYY</a:t>
            </a:r>
          </a:p>
        </p:txBody>
      </p:sp>
    </p:spTree>
    <p:extLst>
      <p:ext uri="{BB962C8B-B14F-4D97-AF65-F5344CB8AC3E}">
        <p14:creationId xmlns:p14="http://schemas.microsoft.com/office/powerpoint/2010/main" val="36958137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4"/>
            <a:ext cx="13285892" cy="1241014"/>
          </a:xfrm>
        </p:spPr>
        <p:txBody>
          <a:bodyPr/>
          <a:lstStyle/>
          <a:p>
            <a:r>
              <a:rPr lang="en-US" dirty="0">
                <a:latin typeface="Helvetica" panose="020B0604020202020204" pitchFamily="34" charset="0"/>
                <a:cs typeface="Helvetica" panose="020B0604020202020204" pitchFamily="34" charset="0"/>
              </a:rPr>
              <a:t>Activity: Gaming experience that is accessible by design</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40</a:t>
            </a:fld>
            <a:endParaRPr lang="en-US" dirty="0"/>
          </a:p>
        </p:txBody>
      </p:sp>
      <p:sp>
        <p:nvSpPr>
          <p:cNvPr id="8" name="Text Placeholder 7">
            <a:extLst>
              <a:ext uri="{FF2B5EF4-FFF2-40B4-BE49-F238E27FC236}">
                <a16:creationId xmlns:a16="http://schemas.microsoft.com/office/drawing/2014/main" xmlns="" id="{1C0D1013-D062-4307-9A74-A702AFA7D32E}"/>
              </a:ext>
            </a:extLst>
          </p:cNvPr>
          <p:cNvSpPr txBox="1">
            <a:spLocks/>
          </p:cNvSpPr>
          <p:nvPr/>
        </p:nvSpPr>
        <p:spPr>
          <a:xfrm>
            <a:off x="812881" y="2087307"/>
            <a:ext cx="15074819" cy="2110096"/>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dirty="0"/>
              <a:t>Many people with disabilities play video games. * </a:t>
            </a:r>
          </a:p>
          <a:p>
            <a:r>
              <a:rPr lang="en-US" dirty="0"/>
              <a:t>Identify elements that can introduce challenges for gamers with disabilities and reflect on how to make this interactive experience accessible by design.</a:t>
            </a:r>
          </a:p>
        </p:txBody>
      </p:sp>
      <p:sp>
        <p:nvSpPr>
          <p:cNvPr id="4" name="TextBox 3">
            <a:extLst>
              <a:ext uri="{FF2B5EF4-FFF2-40B4-BE49-F238E27FC236}">
                <a16:creationId xmlns:a16="http://schemas.microsoft.com/office/drawing/2014/main" xmlns="" id="{495F7EE5-2AFE-5D78-07BA-2C05B71525D0}"/>
              </a:ext>
            </a:extLst>
          </p:cNvPr>
          <p:cNvSpPr txBox="1"/>
          <p:nvPr/>
        </p:nvSpPr>
        <p:spPr>
          <a:xfrm>
            <a:off x="812881" y="4205174"/>
            <a:ext cx="13115770" cy="3336491"/>
          </a:xfrm>
          <a:prstGeom prst="rect">
            <a:avLst/>
          </a:prstGeom>
          <a:noFill/>
        </p:spPr>
        <p:txBody>
          <a:bodyPr wrap="square" rtlCol="0">
            <a:spAutoFit/>
          </a:bodyPr>
          <a:lstStyle/>
          <a:p>
            <a:pPr>
              <a:lnSpc>
                <a:spcPct val="150000"/>
              </a:lnSpc>
            </a:pPr>
            <a:r>
              <a:rPr lang="en-CA" sz="3200" dirty="0">
                <a:solidFill>
                  <a:schemeClr val="accent5"/>
                </a:solidFill>
              </a:rPr>
              <a:t>Accessibility barriers in a gaming experience:</a:t>
            </a:r>
          </a:p>
          <a:p>
            <a:pPr marL="457200" indent="-457200">
              <a:lnSpc>
                <a:spcPct val="150000"/>
              </a:lnSpc>
              <a:buFont typeface="Arial" panose="020B0604020202020204" pitchFamily="34" charset="0"/>
              <a:buChar char="•"/>
            </a:pPr>
            <a:r>
              <a:rPr lang="en-CA" sz="2800" i="0" dirty="0">
                <a:solidFill>
                  <a:srgbClr val="161616"/>
                </a:solidFill>
                <a:effectLst/>
                <a:hlinkClick r:id="rId3"/>
              </a:rPr>
              <a:t>Visual barriers, video (6min)</a:t>
            </a:r>
            <a:endParaRPr lang="en-CA" sz="2800" i="0" dirty="0">
              <a:solidFill>
                <a:srgbClr val="161616"/>
              </a:solidFill>
              <a:effectLst/>
            </a:endParaRPr>
          </a:p>
          <a:p>
            <a:pPr marL="457200" indent="-457200">
              <a:lnSpc>
                <a:spcPct val="150000"/>
              </a:lnSpc>
              <a:buFont typeface="Arial" panose="020B0604020202020204" pitchFamily="34" charset="0"/>
              <a:buChar char="•"/>
            </a:pPr>
            <a:r>
              <a:rPr lang="en-CA" sz="2800" dirty="0">
                <a:solidFill>
                  <a:srgbClr val="161616"/>
                </a:solidFill>
                <a:hlinkClick r:id="rId4"/>
              </a:rPr>
              <a:t>Hearing barriers, video (6min)</a:t>
            </a:r>
            <a:endParaRPr lang="en-CA" sz="2800" dirty="0">
              <a:solidFill>
                <a:srgbClr val="161616"/>
              </a:solidFill>
            </a:endParaRPr>
          </a:p>
          <a:p>
            <a:pPr marL="457200" indent="-457200">
              <a:lnSpc>
                <a:spcPct val="150000"/>
              </a:lnSpc>
              <a:buFont typeface="Arial" panose="020B0604020202020204" pitchFamily="34" charset="0"/>
              <a:buChar char="•"/>
            </a:pPr>
            <a:r>
              <a:rPr lang="en-CA" sz="2800" dirty="0">
                <a:solidFill>
                  <a:srgbClr val="161616"/>
                </a:solidFill>
                <a:hlinkClick r:id="rId5"/>
              </a:rPr>
              <a:t>Cognitive barriers, video (5min, 47sec)</a:t>
            </a:r>
            <a:endParaRPr lang="en-CA" sz="2800" dirty="0">
              <a:solidFill>
                <a:srgbClr val="161616"/>
              </a:solidFill>
            </a:endParaRPr>
          </a:p>
          <a:p>
            <a:pPr marL="457200" indent="-457200">
              <a:lnSpc>
                <a:spcPct val="150000"/>
              </a:lnSpc>
              <a:buFont typeface="Arial" panose="020B0604020202020204" pitchFamily="34" charset="0"/>
              <a:buChar char="•"/>
            </a:pPr>
            <a:r>
              <a:rPr lang="en-US" sz="2800" dirty="0">
                <a:solidFill>
                  <a:srgbClr val="161616"/>
                </a:solidFill>
                <a:hlinkClick r:id="rId6"/>
              </a:rPr>
              <a:t>Mobility and input barriers, video (3min, 33 sec)</a:t>
            </a:r>
            <a:endParaRPr lang="en-CA" sz="2800" dirty="0">
              <a:solidFill>
                <a:srgbClr val="161616"/>
              </a:solidFill>
            </a:endParaRPr>
          </a:p>
        </p:txBody>
      </p:sp>
      <p:sp>
        <p:nvSpPr>
          <p:cNvPr id="14" name="TextBox 13">
            <a:extLst>
              <a:ext uri="{FF2B5EF4-FFF2-40B4-BE49-F238E27FC236}">
                <a16:creationId xmlns:a16="http://schemas.microsoft.com/office/drawing/2014/main" xmlns="" id="{5FA7A4AA-3EA5-BD74-B3D7-C9DE11A05EDF}"/>
              </a:ext>
            </a:extLst>
          </p:cNvPr>
          <p:cNvSpPr txBox="1"/>
          <p:nvPr/>
        </p:nvSpPr>
        <p:spPr>
          <a:xfrm>
            <a:off x="453320" y="7708930"/>
            <a:ext cx="15793940" cy="923330"/>
          </a:xfrm>
          <a:prstGeom prst="rect">
            <a:avLst/>
          </a:prstGeom>
          <a:noFill/>
        </p:spPr>
        <p:txBody>
          <a:bodyPr wrap="square">
            <a:spAutoFit/>
          </a:bodyPr>
          <a:lstStyle/>
          <a:p>
            <a:r>
              <a:rPr lang="en-US" sz="1800" dirty="0"/>
              <a:t>* Vendors claim that 92% of people with impairments play video games, there are nearly 400 million players with disabilities in the world, there are more than 33 million gamers with disabilities in the U.S. alone.</a:t>
            </a:r>
          </a:p>
          <a:p>
            <a:endParaRPr lang="en-CA" sz="1800" dirty="0"/>
          </a:p>
        </p:txBody>
      </p:sp>
      <p:sp>
        <p:nvSpPr>
          <p:cNvPr id="2" name="TextBox 1">
            <a:extLst>
              <a:ext uri="{FF2B5EF4-FFF2-40B4-BE49-F238E27FC236}">
                <a16:creationId xmlns:a16="http://schemas.microsoft.com/office/drawing/2014/main" xmlns="" id="{2A2F3F50-F3CF-B0BC-488B-C60F7D52B346}"/>
              </a:ext>
            </a:extLst>
          </p:cNvPr>
          <p:cNvSpPr txBox="1"/>
          <p:nvPr/>
        </p:nvSpPr>
        <p:spPr>
          <a:xfrm>
            <a:off x="812880" y="8456407"/>
            <a:ext cx="14631828" cy="338554"/>
          </a:xfrm>
          <a:prstGeom prst="rect">
            <a:avLst/>
          </a:prstGeom>
          <a:solidFill>
            <a:schemeClr val="bg1">
              <a:lumMod val="95000"/>
            </a:schemeClr>
          </a:solidFill>
        </p:spPr>
        <p:txBody>
          <a:bodyPr wrap="square" rtlCol="0">
            <a:spAutoFit/>
          </a:bodyPr>
          <a:lstStyle/>
          <a:p>
            <a:pPr algn="r"/>
            <a:r>
              <a:rPr lang="en-US" sz="1600" dirty="0"/>
              <a:t>Read more</a:t>
            </a:r>
            <a:r>
              <a:rPr lang="en-US" sz="1600" dirty="0">
                <a:solidFill>
                  <a:schemeClr val="accent4">
                    <a:lumMod val="75000"/>
                  </a:schemeClr>
                </a:solidFill>
              </a:rPr>
              <a:t>: </a:t>
            </a:r>
            <a:r>
              <a:rPr lang="en-US" sz="1600" dirty="0">
                <a:solidFill>
                  <a:schemeClr val="accent4">
                    <a:lumMod val="75000"/>
                  </a:schemeClr>
                </a:solidFill>
                <a:hlinkClick r:id="rId7"/>
              </a:rPr>
              <a:t>Gaming accessibility fundamentals, Xbox, Microsoft</a:t>
            </a:r>
            <a:endParaRPr lang="en-CA" sz="1600" dirty="0">
              <a:solidFill>
                <a:schemeClr val="accent4">
                  <a:lumMod val="75000"/>
                </a:schemeClr>
              </a:solidFill>
            </a:endParaRPr>
          </a:p>
        </p:txBody>
      </p:sp>
      <mc:AlternateContent xmlns:mc="http://schemas.openxmlformats.org/markup-compatibility/2006">
        <mc:Choice xmlns:am3d="http://schemas.microsoft.com/office/drawing/2017/model3d" xmlns="" Requires="am3d">
          <p:graphicFrame>
            <p:nvGraphicFramePr>
              <p:cNvPr id="12" name="3D Model 11">
                <a:extLst>
                  <a:ext uri="{FF2B5EF4-FFF2-40B4-BE49-F238E27FC236}">
                    <a16:creationId xmlns:a16="http://schemas.microsoft.com/office/drawing/2014/main" id="{D8DF701D-7B88-58B6-EE8C-751B397BC875}"/>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126054520"/>
                  </p:ext>
                </p:extLst>
              </p:nvPr>
            </p:nvGraphicFramePr>
            <p:xfrm>
              <a:off x="14332002" y="31994"/>
              <a:ext cx="1763921" cy="1647954"/>
            </p:xfrm>
            <a:graphic>
              <a:graphicData uri="http://schemas.microsoft.com/office/drawing/2017/model3d">
                <am3d:model3d r:embed="rId8">
                  <am3d:spPr>
                    <a:xfrm>
                      <a:off x="0" y="0"/>
                      <a:ext cx="1763921" cy="1647954"/>
                    </a:xfrm>
                    <a:prstGeom prst="rect">
                      <a:avLst/>
                    </a:prstGeom>
                  </am3d:spPr>
                  <am3d:camera>
                    <am3d:pos x="0" y="0" z="78335969"/>
                    <am3d:up dx="0" dy="36000000" dz="0"/>
                    <am3d:lookAt x="0" y="0" z="0"/>
                    <am3d:perspective fov="2700000"/>
                  </am3d:camera>
                  <am3d:trans>
                    <am3d:meterPerModelUnit n="89687" d="1000000"/>
                    <am3d:preTrans dx="3" dy="-16951004" dz="-1048983"/>
                    <am3d:scale>
                      <am3d:sx n="1000000" d="1000000"/>
                      <am3d:sy n="1000000" d="1000000"/>
                      <am3d:sz n="1000000" d="1000000"/>
                    </am3d:scale>
                    <am3d:rot ax="-724462" ay="-317278" az="67777"/>
                    <am3d:postTrans dx="0" dy="0" dz="0"/>
                  </am3d:trans>
                  <am3d:raster rName="Office3DRenderer" rVer="16.0.8326">
                    <am3d:blip r:embed="rId9"/>
                  </am3d:raster>
                  <am3d:objViewport viewportSz="29826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a:extLst>
                  <a:ext uri="{FF2B5EF4-FFF2-40B4-BE49-F238E27FC236}">
                    <a16:creationId xmlns:a16="http://schemas.microsoft.com/office/drawing/2014/main" xmlns="" id="{D8DF701D-7B88-58B6-EE8C-751B397BC87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nvPicPr>
            <p:blipFill>
              <a:blip r:embed="rId10"/>
              <a:stretch>
                <a:fillRect/>
              </a:stretch>
            </p:blipFill>
            <p:spPr>
              <a:xfrm>
                <a:off x="14332002" y="31994"/>
                <a:ext cx="1763921" cy="1647954"/>
              </a:xfrm>
              <a:prstGeom prst="rect">
                <a:avLst/>
              </a:prstGeom>
            </p:spPr>
          </p:pic>
        </mc:Fallback>
      </mc:AlternateContent>
    </p:spTree>
    <p:extLst>
      <p:ext uri="{BB962C8B-B14F-4D97-AF65-F5344CB8AC3E}">
        <p14:creationId xmlns:p14="http://schemas.microsoft.com/office/powerpoint/2010/main" val="197240551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1" y="768365"/>
            <a:ext cx="9475914" cy="578521"/>
          </a:xfrm>
        </p:spPr>
        <p:txBody>
          <a:bodyPr/>
          <a:lstStyle/>
          <a:p>
            <a:r>
              <a:rPr lang="en-US" dirty="0">
                <a:latin typeface="Helvetica" panose="020B0604020202020204" pitchFamily="34" charset="0"/>
                <a:cs typeface="Helvetica" panose="020B0604020202020204" pitchFamily="34" charset="0"/>
              </a:rPr>
              <a:t>Conclusion</a:t>
            </a:r>
            <a:endParaRPr lang="en-US" dirty="0"/>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41</a:t>
            </a:fld>
            <a:endParaRPr lang="en-US" dirty="0"/>
          </a:p>
        </p:txBody>
      </p:sp>
      <p:sp>
        <p:nvSpPr>
          <p:cNvPr id="8" name="Text Placeholder 7"/>
          <p:cNvSpPr>
            <a:spLocks noGrp="1"/>
          </p:cNvSpPr>
          <p:nvPr>
            <p:ph type="body" sz="quarter" idx="15"/>
          </p:nvPr>
        </p:nvSpPr>
        <p:spPr>
          <a:xfrm>
            <a:off x="812881" y="1902941"/>
            <a:ext cx="14904913" cy="6203091"/>
          </a:xfrm>
        </p:spPr>
        <p:txBody>
          <a:bodyPr/>
          <a:lstStyle/>
          <a:p>
            <a:pPr algn="just"/>
            <a:r>
              <a:rPr lang="en-US" dirty="0"/>
              <a:t>In this lesson, we covered topics related to the </a:t>
            </a:r>
            <a:r>
              <a:rPr lang="en-US" b="1" dirty="0"/>
              <a:t>understanding accessibility</a:t>
            </a:r>
            <a:r>
              <a:rPr lang="en-US" dirty="0"/>
              <a:t>. </a:t>
            </a:r>
          </a:p>
          <a:p>
            <a:pPr algn="just"/>
            <a:r>
              <a:rPr lang="en-US" dirty="0"/>
              <a:t>You learned about accessibility, inclusion and usability, the W3C standards and legislations related to accessibility and the categories of impairments. In addition, you experienced the barriers that some people with disabilities may encounter on the Web.</a:t>
            </a:r>
          </a:p>
          <a:p>
            <a:pPr algn="just"/>
            <a:endParaRPr lang="en-US" dirty="0"/>
          </a:p>
          <a:p>
            <a:r>
              <a:rPr lang="en-US" dirty="0"/>
              <a:t>In the next lesson, you will revise the basics of  HTML, CSS and JavaScript and learn about assistive technologies and WAI-ARIA</a:t>
            </a:r>
          </a:p>
        </p:txBody>
      </p:sp>
    </p:spTree>
    <p:extLst>
      <p:ext uri="{BB962C8B-B14F-4D97-AF65-F5344CB8AC3E}">
        <p14:creationId xmlns:p14="http://schemas.microsoft.com/office/powerpoint/2010/main" val="154673618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4"/>
            <a:ext cx="13285892" cy="1241014"/>
          </a:xfrm>
        </p:spPr>
        <p:txBody>
          <a:bodyPr/>
          <a:lstStyle/>
          <a:p>
            <a:r>
              <a:rPr lang="en-US" dirty="0">
                <a:latin typeface="Helvetica" panose="020B0604020202020204" pitchFamily="34" charset="0"/>
                <a:cs typeface="Helvetica" panose="020B0604020202020204" pitchFamily="34" charset="0"/>
              </a:rPr>
              <a:t>Using GitHub</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42</a:t>
            </a:fld>
            <a:endParaRPr lang="en-US" dirty="0"/>
          </a:p>
        </p:txBody>
      </p:sp>
      <p:sp>
        <p:nvSpPr>
          <p:cNvPr id="8" name="Text Placeholder 7">
            <a:extLst>
              <a:ext uri="{FF2B5EF4-FFF2-40B4-BE49-F238E27FC236}">
                <a16:creationId xmlns:a16="http://schemas.microsoft.com/office/drawing/2014/main" xmlns="" id="{1C0D1013-D062-4307-9A74-A702AFA7D32E}"/>
              </a:ext>
            </a:extLst>
          </p:cNvPr>
          <p:cNvSpPr txBox="1">
            <a:spLocks/>
          </p:cNvSpPr>
          <p:nvPr/>
        </p:nvSpPr>
        <p:spPr>
          <a:xfrm>
            <a:off x="812881" y="1902942"/>
            <a:ext cx="15074819" cy="2110096"/>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dirty="0"/>
              <a:t>Many of the assignments will require you to work on GitHub. In the following steps, you will familiarize yourself with the use of GitHub. </a:t>
            </a:r>
          </a:p>
          <a:p>
            <a:r>
              <a:rPr lang="en-US" dirty="0">
                <a:highlight>
                  <a:srgbClr val="FFFF00"/>
                </a:highlight>
              </a:rPr>
              <a:t>Week1 - Using GitHub on </a:t>
            </a:r>
            <a:r>
              <a:rPr lang="en-US" dirty="0" err="1">
                <a:highlight>
                  <a:srgbClr val="FFFF00"/>
                </a:highlight>
              </a:rPr>
              <a:t>brightspace</a:t>
            </a:r>
            <a:endParaRPr lang="en-US" dirty="0">
              <a:highlight>
                <a:srgbClr val="FFFF00"/>
              </a:highlight>
            </a:endParaRPr>
          </a:p>
        </p:txBody>
      </p:sp>
      <mc:AlternateContent xmlns:mc="http://schemas.openxmlformats.org/markup-compatibility/2006">
        <mc:Choice xmlns:am3d="http://schemas.microsoft.com/office/drawing/2017/model3d" xmlns="" Requires="am3d">
          <p:graphicFrame>
            <p:nvGraphicFramePr>
              <p:cNvPr id="12" name="3D Model 11">
                <a:extLst>
                  <a:ext uri="{FF2B5EF4-FFF2-40B4-BE49-F238E27FC236}">
                    <a16:creationId xmlns:a16="http://schemas.microsoft.com/office/drawing/2014/main" id="{D8DF701D-7B88-58B6-EE8C-751B397BC875}"/>
                  </a:ext>
                  <a:ext uri="{C183D7F6-B498-43B3-948B-1728B52AA6E4}">
                    <adec:decorative xmlns:adec="http://schemas.microsoft.com/office/drawing/2017/decorative" val="1"/>
                  </a:ext>
                </a:extLst>
              </p:cNvPr>
              <p:cNvGraphicFramePr>
                <a:graphicFrameLocks noChangeAspect="1"/>
              </p:cNvGraphicFramePr>
              <p:nvPr/>
            </p:nvGraphicFramePr>
            <p:xfrm>
              <a:off x="14332002" y="31994"/>
              <a:ext cx="1763921" cy="1647954"/>
            </p:xfrm>
            <a:graphic>
              <a:graphicData uri="http://schemas.microsoft.com/office/drawing/2017/model3d">
                <am3d:model3d r:embed="rId3">
                  <am3d:spPr>
                    <a:xfrm>
                      <a:off x="0" y="0"/>
                      <a:ext cx="1763921" cy="1647954"/>
                    </a:xfrm>
                    <a:prstGeom prst="rect">
                      <a:avLst/>
                    </a:prstGeom>
                  </am3d:spPr>
                  <am3d:camera>
                    <am3d:pos x="0" y="0" z="78335969"/>
                    <am3d:up dx="0" dy="36000000" dz="0"/>
                    <am3d:lookAt x="0" y="0" z="0"/>
                    <am3d:perspective fov="2700000"/>
                  </am3d:camera>
                  <am3d:trans>
                    <am3d:meterPerModelUnit n="89687" d="1000000"/>
                    <am3d:preTrans dx="3" dy="-16951004" dz="-1048983"/>
                    <am3d:scale>
                      <am3d:sx n="1000000" d="1000000"/>
                      <am3d:sy n="1000000" d="1000000"/>
                      <am3d:sz n="1000000" d="1000000"/>
                    </am3d:scale>
                    <am3d:rot ax="-724462" ay="-317278" az="67777"/>
                    <am3d:postTrans dx="0" dy="0" dz="0"/>
                  </am3d:trans>
                  <am3d:raster rName="Office3DRenderer" rVer="16.0.8326">
                    <am3d:blip r:embed="rId4"/>
                  </am3d:raster>
                  <am3d:objViewport viewportSz="29826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a:extLst>
                  <a:ext uri="{FF2B5EF4-FFF2-40B4-BE49-F238E27FC236}">
                    <a16:creationId xmlns:a16="http://schemas.microsoft.com/office/drawing/2014/main" xmlns="" id="{D8DF701D-7B88-58B6-EE8C-751B397BC87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14332002" y="31994"/>
                <a:ext cx="1763921" cy="1647954"/>
              </a:xfrm>
              <a:prstGeom prst="rect">
                <a:avLst/>
              </a:prstGeom>
            </p:spPr>
          </p:pic>
        </mc:Fallback>
      </mc:AlternateContent>
    </p:spTree>
    <p:extLst>
      <p:ext uri="{BB962C8B-B14F-4D97-AF65-F5344CB8AC3E}">
        <p14:creationId xmlns:p14="http://schemas.microsoft.com/office/powerpoint/2010/main" val="32873787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1" y="768365"/>
            <a:ext cx="9475914" cy="578521"/>
          </a:xfrm>
        </p:spPr>
        <p:txBody>
          <a:bodyPr/>
          <a:lstStyle/>
          <a:p>
            <a:r>
              <a:rPr lang="en-US" dirty="0"/>
              <a:t>Weekly Outcome</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5</a:t>
            </a:fld>
            <a:endParaRPr lang="en-US" dirty="0"/>
          </a:p>
        </p:txBody>
      </p:sp>
      <p:sp>
        <p:nvSpPr>
          <p:cNvPr id="8" name="Text Placeholder 7"/>
          <p:cNvSpPr>
            <a:spLocks noGrp="1"/>
          </p:cNvSpPr>
          <p:nvPr>
            <p:ph type="body" sz="quarter" idx="15"/>
          </p:nvPr>
        </p:nvSpPr>
        <p:spPr>
          <a:xfrm>
            <a:off x="812881" y="1902941"/>
            <a:ext cx="14904913" cy="6203091"/>
          </a:xfrm>
        </p:spPr>
        <p:txBody>
          <a:bodyPr/>
          <a:lstStyle/>
          <a:p>
            <a:pPr marL="514350" indent="-514350">
              <a:buFont typeface="+mj-lt"/>
              <a:buAutoNum type="arabicPeriod"/>
            </a:pPr>
            <a:r>
              <a:rPr lang="en-US" dirty="0"/>
              <a:t>Underline key accessibility concepts.</a:t>
            </a:r>
          </a:p>
          <a:p>
            <a:pPr marL="514350" indent="-514350">
              <a:buFont typeface="+mj-lt"/>
              <a:buAutoNum type="arabicPeriod"/>
            </a:pPr>
            <a:r>
              <a:rPr lang="en-US" dirty="0"/>
              <a:t>Summarize the standards and legislations </a:t>
            </a:r>
            <a:r>
              <a:rPr lang="en-US" dirty="0" smtClean="0"/>
              <a:t>related </a:t>
            </a:r>
            <a:r>
              <a:rPr lang="en-US" dirty="0"/>
              <a:t>to accessibility. </a:t>
            </a:r>
          </a:p>
          <a:p>
            <a:pPr marL="514350" indent="-514350">
              <a:buFont typeface="+mj-lt"/>
              <a:buAutoNum type="arabicPeriod"/>
            </a:pPr>
            <a:r>
              <a:rPr lang="en-US" dirty="0"/>
              <a:t>Describe the diversity of users and experience some accessibility barriers that people with disabilities may face. </a:t>
            </a:r>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880054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1" y="768365"/>
            <a:ext cx="9475914" cy="578521"/>
          </a:xfrm>
        </p:spPr>
        <p:txBody>
          <a:bodyPr/>
          <a:lstStyle/>
          <a:p>
            <a:r>
              <a:rPr lang="en-US" dirty="0"/>
              <a:t>Lesson Overview (Agenda)</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6</a:t>
            </a:fld>
            <a:endParaRPr lang="en-US" dirty="0"/>
          </a:p>
        </p:txBody>
      </p:sp>
      <p:sp>
        <p:nvSpPr>
          <p:cNvPr id="8" name="Text Placeholder 7"/>
          <p:cNvSpPr>
            <a:spLocks noGrp="1"/>
          </p:cNvSpPr>
          <p:nvPr>
            <p:ph type="body" sz="quarter" idx="15"/>
          </p:nvPr>
        </p:nvSpPr>
        <p:spPr>
          <a:xfrm>
            <a:off x="812881" y="1902941"/>
            <a:ext cx="14904913" cy="6203091"/>
          </a:xfrm>
        </p:spPr>
        <p:txBody>
          <a:bodyPr/>
          <a:lstStyle/>
          <a:p>
            <a:r>
              <a:rPr lang="en-US" dirty="0">
                <a:latin typeface="+mj-lt"/>
                <a:cs typeface="Helvetica" panose="020B0604020202020204" pitchFamily="34" charset="0"/>
              </a:rPr>
              <a:t>In the following lesson, we will explore:</a:t>
            </a:r>
          </a:p>
          <a:p>
            <a:pPr marL="514350" indent="-514350">
              <a:buFont typeface="+mj-lt"/>
              <a:buAutoNum type="arabicPeriod"/>
            </a:pPr>
            <a:r>
              <a:rPr lang="en-US" dirty="0"/>
              <a:t>Accessibility, usability, and inclusion.</a:t>
            </a:r>
          </a:p>
          <a:p>
            <a:pPr marL="514350" indent="-514350">
              <a:buFont typeface="+mj-lt"/>
              <a:buAutoNum type="arabicPeriod"/>
            </a:pPr>
            <a:r>
              <a:rPr lang="en-US" dirty="0"/>
              <a:t>Accessibility requirements for the Information and Communication Technology (ICT)</a:t>
            </a:r>
          </a:p>
          <a:p>
            <a:pPr marL="514350" indent="-514350">
              <a:buFont typeface="+mj-lt"/>
              <a:buAutoNum type="arabicPeriod"/>
            </a:pPr>
            <a:r>
              <a:rPr lang="en-US" dirty="0"/>
              <a:t>Diversity of users and accessibility barriers. </a:t>
            </a:r>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475122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80" y="2059516"/>
            <a:ext cx="9829720" cy="1816101"/>
          </a:xfrm>
        </p:spPr>
        <p:txBody>
          <a:bodyPr/>
          <a:lstStyle/>
          <a:p>
            <a:r>
              <a:rPr lang="en-US" dirty="0"/>
              <a:t>Accessibility, usability, and inclusion</a:t>
            </a:r>
          </a:p>
        </p:txBody>
      </p:sp>
      <p:sp>
        <p:nvSpPr>
          <p:cNvPr id="3" name="Text Placeholder 2"/>
          <p:cNvSpPr>
            <a:spLocks noGrp="1"/>
          </p:cNvSpPr>
          <p:nvPr>
            <p:ph type="body" idx="1"/>
          </p:nvPr>
        </p:nvSpPr>
        <p:spPr/>
        <p:txBody>
          <a:bodyPr/>
          <a:lstStyle/>
          <a:p>
            <a:r>
              <a:rPr lang="en-US" dirty="0"/>
              <a:t>Key concepts related to accessibility</a:t>
            </a:r>
          </a:p>
        </p:txBody>
      </p:sp>
      <p:sp>
        <p:nvSpPr>
          <p:cNvPr id="5" name="Slide Number Placeholder 4"/>
          <p:cNvSpPr>
            <a:spLocks noGrp="1"/>
          </p:cNvSpPr>
          <p:nvPr>
            <p:ph type="sldNum" sz="quarter" idx="11"/>
          </p:nvPr>
        </p:nvSpPr>
        <p:spPr/>
        <p:txBody>
          <a:bodyPr/>
          <a:lstStyle/>
          <a:p>
            <a:fld id="{DEF3F5F5-7776-394F-A41F-3BAFC9CC9F8E}" type="slidenum">
              <a:rPr lang="en-US" smtClean="0"/>
              <a:pPr/>
              <a:t>7</a:t>
            </a:fld>
            <a:endParaRPr lang="en-US" dirty="0"/>
          </a:p>
        </p:txBody>
      </p:sp>
    </p:spTree>
    <p:extLst>
      <p:ext uri="{BB962C8B-B14F-4D97-AF65-F5344CB8AC3E}">
        <p14:creationId xmlns:p14="http://schemas.microsoft.com/office/powerpoint/2010/main" val="1905906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5"/>
            <a:ext cx="14617619" cy="578521"/>
          </a:xfrm>
        </p:spPr>
        <p:txBody>
          <a:bodyPr/>
          <a:lstStyle/>
          <a:p>
            <a:r>
              <a:rPr lang="en-US" dirty="0">
                <a:latin typeface="Helvetica" panose="020B0604020202020204" pitchFamily="34" charset="0"/>
                <a:cs typeface="Helvetica" panose="020B0604020202020204" pitchFamily="34" charset="0"/>
              </a:rPr>
              <a:t>What is web accessibility to you?</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8</a:t>
            </a:fld>
            <a:endParaRPr lang="en-US" dirty="0"/>
          </a:p>
        </p:txBody>
      </p:sp>
      <p:sp>
        <p:nvSpPr>
          <p:cNvPr id="8" name="Text Placeholder 7"/>
          <p:cNvSpPr>
            <a:spLocks noGrp="1"/>
          </p:cNvSpPr>
          <p:nvPr>
            <p:ph type="body" sz="quarter" idx="15"/>
          </p:nvPr>
        </p:nvSpPr>
        <p:spPr>
          <a:xfrm>
            <a:off x="812881" y="1902941"/>
            <a:ext cx="14904913" cy="6203091"/>
          </a:xfrm>
        </p:spPr>
        <p:txBody>
          <a:bodyPr/>
          <a:lstStyle/>
          <a:p>
            <a:pPr marL="457200" indent="-457200" algn="just">
              <a:buFont typeface="Arial" panose="020B0604020202020204" pitchFamily="34" charset="0"/>
              <a:buChar char="•"/>
            </a:pPr>
            <a:endParaRPr lang="en-US" dirty="0" smtClean="0">
              <a:latin typeface="Helvetica" panose="020B0604020202020204" pitchFamily="34" charset="0"/>
              <a:cs typeface="Helvetica" panose="020B0604020202020204" pitchFamily="34" charset="0"/>
            </a:endParaRPr>
          </a:p>
          <a:p>
            <a:pPr marL="457200" indent="-457200" algn="just">
              <a:buFont typeface="Arial" panose="020B0604020202020204" pitchFamily="34" charset="0"/>
              <a:buChar char="•"/>
            </a:pPr>
            <a:r>
              <a:rPr lang="en-US" dirty="0" smtClean="0">
                <a:latin typeface="Helvetica" panose="020B0604020202020204" pitchFamily="34" charset="0"/>
                <a:cs typeface="Helvetica" panose="020B0604020202020204" pitchFamily="34" charset="0"/>
              </a:rPr>
              <a:t>What </a:t>
            </a:r>
            <a:r>
              <a:rPr lang="en-US" dirty="0">
                <a:latin typeface="Helvetica" panose="020B0604020202020204" pitchFamily="34" charset="0"/>
                <a:cs typeface="Helvetica" panose="020B0604020202020204" pitchFamily="34" charset="0"/>
              </a:rPr>
              <a:t>is accessibility? What is a disability?</a:t>
            </a:r>
          </a:p>
          <a:p>
            <a:pPr marL="457200" indent="-457200" algn="just">
              <a:buFont typeface="Arial" panose="020B0604020202020204" pitchFamily="34" charset="0"/>
              <a:buChar char="•"/>
            </a:pPr>
            <a:r>
              <a:rPr lang="en-US" dirty="0">
                <a:latin typeface="Helvetica" panose="020B0604020202020204" pitchFamily="34" charset="0"/>
                <a:cs typeface="Helvetica" panose="020B0604020202020204" pitchFamily="34" charset="0"/>
              </a:rPr>
              <a:t>Can you relate any web accessibility barrier that you faced i.e. at your workplace or at the college?</a:t>
            </a:r>
          </a:p>
          <a:p>
            <a:pPr marL="457200" indent="-457200" algn="just">
              <a:buFont typeface="Arial" panose="020B0604020202020204" pitchFamily="34" charset="0"/>
              <a:buChar char="•"/>
            </a:pPr>
            <a:r>
              <a:rPr lang="en-US" dirty="0">
                <a:latin typeface="Helvetica" panose="020B0604020202020204" pitchFamily="34" charset="0"/>
                <a:cs typeface="Helvetica" panose="020B0604020202020204" pitchFamily="34" charset="0"/>
              </a:rPr>
              <a:t>Who benefits from a web site that is accessible?</a:t>
            </a:r>
          </a:p>
          <a:p>
            <a:pPr algn="just"/>
            <a:endParaRPr lang="en-US" dirty="0">
              <a:latin typeface="Helvetica" panose="020B0604020202020204" pitchFamily="34" charset="0"/>
              <a:cs typeface="Helvetica" panose="020B0604020202020204" pitchFamily="34" charset="0"/>
            </a:endParaRPr>
          </a:p>
          <a:p>
            <a:pPr algn="just"/>
            <a:endParaRPr lang="en-US" dirty="0">
              <a:latin typeface="Helvetica" panose="020B0604020202020204" pitchFamily="34" charset="0"/>
              <a:cs typeface="Helvetica" panose="020B0604020202020204" pitchFamily="34" charset="0"/>
            </a:endParaRPr>
          </a:p>
        </p:txBody>
      </p:sp>
      <mc:AlternateContent xmlns:mc="http://schemas.openxmlformats.org/markup-compatibility/2006">
        <mc:Choice xmlns:am3d="http://schemas.microsoft.com/office/drawing/2017/model3d" xmlns="" Requires="am3d">
          <p:graphicFrame>
            <p:nvGraphicFramePr>
              <p:cNvPr id="13" name="3D Model 12">
                <a:extLst>
                  <a:ext uri="{FF2B5EF4-FFF2-40B4-BE49-F238E27FC236}">
                    <a16:creationId xmlns:a16="http://schemas.microsoft.com/office/drawing/2014/main" id="{0656EDC7-9EE1-74ED-A76B-DF4D63F75F3B}"/>
                  </a:ext>
                  <a:ext uri="{C183D7F6-B498-43B3-948B-1728B52AA6E4}">
                    <adec:decorative xmlns:adec="http://schemas.microsoft.com/office/drawing/2017/decorative" val="1"/>
                  </a:ext>
                </a:extLst>
              </p:cNvPr>
              <p:cNvGraphicFramePr>
                <a:graphicFrameLocks noChangeAspect="1"/>
              </p:cNvGraphicFramePr>
              <p:nvPr/>
            </p:nvGraphicFramePr>
            <p:xfrm>
              <a:off x="14332002" y="31994"/>
              <a:ext cx="1763921" cy="1647954"/>
            </p:xfrm>
            <a:graphic>
              <a:graphicData uri="http://schemas.microsoft.com/office/drawing/2017/model3d">
                <am3d:model3d r:embed="rId3">
                  <am3d:spPr>
                    <a:xfrm>
                      <a:off x="0" y="0"/>
                      <a:ext cx="1763921" cy="1647954"/>
                    </a:xfrm>
                    <a:prstGeom prst="rect">
                      <a:avLst/>
                    </a:prstGeom>
                  </am3d:spPr>
                  <am3d:camera>
                    <am3d:pos x="0" y="0" z="78335969"/>
                    <am3d:up dx="0" dy="36000000" dz="0"/>
                    <am3d:lookAt x="0" y="0" z="0"/>
                    <am3d:perspective fov="2700000"/>
                  </am3d:camera>
                  <am3d:trans>
                    <am3d:meterPerModelUnit n="89687" d="1000000"/>
                    <am3d:preTrans dx="3" dy="-16951004" dz="-1048983"/>
                    <am3d:scale>
                      <am3d:sx n="1000000" d="1000000"/>
                      <am3d:sy n="1000000" d="1000000"/>
                      <am3d:sz n="1000000" d="1000000"/>
                    </am3d:scale>
                    <am3d:rot ax="-724462" ay="-317278" az="67777"/>
                    <am3d:postTrans dx="0" dy="0" dz="0"/>
                  </am3d:trans>
                  <am3d:raster rName="Office3DRenderer" rVer="16.0.8326">
                    <am3d:blip r:embed="rId4"/>
                  </am3d:raster>
                  <am3d:objViewport viewportSz="29826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xmlns="" id="{0656EDC7-9EE1-74ED-A76B-DF4D63F75F3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14332002" y="31994"/>
                <a:ext cx="1763921" cy="1647954"/>
              </a:xfrm>
              <a:prstGeom prst="rect">
                <a:avLst/>
              </a:prstGeom>
            </p:spPr>
          </p:pic>
        </mc:Fallback>
      </mc:AlternateContent>
    </p:spTree>
    <p:extLst>
      <p:ext uri="{BB962C8B-B14F-4D97-AF65-F5344CB8AC3E}">
        <p14:creationId xmlns:p14="http://schemas.microsoft.com/office/powerpoint/2010/main" val="34133808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12880" y="768364"/>
            <a:ext cx="15444708" cy="1410913"/>
          </a:xfrm>
        </p:spPr>
        <p:txBody>
          <a:bodyPr/>
          <a:lstStyle/>
          <a:p>
            <a:r>
              <a:rPr lang="en-US" dirty="0">
                <a:latin typeface="Helvetica" panose="020B0604020202020204" pitchFamily="34" charset="0"/>
                <a:cs typeface="Helvetica" panose="020B0604020202020204" pitchFamily="34" charset="0"/>
              </a:rPr>
              <a:t>Web accessibility benefits everyone</a:t>
            </a:r>
          </a:p>
        </p:txBody>
      </p:sp>
      <p:sp>
        <p:nvSpPr>
          <p:cNvPr id="5" name="Slide Number Placeholder 4"/>
          <p:cNvSpPr>
            <a:spLocks noGrp="1"/>
          </p:cNvSpPr>
          <p:nvPr>
            <p:ph type="sldNum" sz="quarter" idx="19"/>
          </p:nvPr>
        </p:nvSpPr>
        <p:spPr>
          <a:xfrm>
            <a:off x="199082" y="8497455"/>
            <a:ext cx="529132" cy="486834"/>
          </a:xfrm>
        </p:spPr>
        <p:txBody>
          <a:bodyPr/>
          <a:lstStyle/>
          <a:p>
            <a:fld id="{DEF3F5F5-7776-394F-A41F-3BAFC9CC9F8E}" type="slidenum">
              <a:rPr lang="en-US" smtClean="0"/>
              <a:pPr/>
              <a:t>9</a:t>
            </a:fld>
            <a:endParaRPr lang="en-US" dirty="0"/>
          </a:p>
        </p:txBody>
      </p:sp>
      <p:sp>
        <p:nvSpPr>
          <p:cNvPr id="7" name="Text Placeholder 7">
            <a:extLst>
              <a:ext uri="{FF2B5EF4-FFF2-40B4-BE49-F238E27FC236}">
                <a16:creationId xmlns:a16="http://schemas.microsoft.com/office/drawing/2014/main" xmlns="" id="{58EA7823-89A4-1C43-3EBE-A3AB538EF68D}"/>
              </a:ext>
            </a:extLst>
          </p:cNvPr>
          <p:cNvSpPr txBox="1">
            <a:spLocks/>
          </p:cNvSpPr>
          <p:nvPr/>
        </p:nvSpPr>
        <p:spPr>
          <a:xfrm>
            <a:off x="812881" y="1902941"/>
            <a:ext cx="15074819" cy="1216329"/>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r>
              <a:rPr lang="en-US" dirty="0">
                <a:latin typeface="Helvetica" panose="020B0604020202020204" pitchFamily="34" charset="0"/>
                <a:cs typeface="Helvetica" panose="020B0604020202020204" pitchFamily="34" charset="0"/>
              </a:rPr>
              <a:t>Web accessibility benefits  a wider range of people (with and without disabilities) and improve the user experience.</a:t>
            </a:r>
            <a:endParaRPr lang="en-US" sz="2800" dirty="0">
              <a:latin typeface="Helvetica" panose="020B0604020202020204" pitchFamily="34" charset="0"/>
              <a:cs typeface="Helvetica" panose="020B0604020202020204" pitchFamily="34" charset="0"/>
            </a:endParaRPr>
          </a:p>
        </p:txBody>
      </p:sp>
      <p:sp>
        <p:nvSpPr>
          <p:cNvPr id="2" name="Text Placeholder 7">
            <a:extLst>
              <a:ext uri="{FF2B5EF4-FFF2-40B4-BE49-F238E27FC236}">
                <a16:creationId xmlns:a16="http://schemas.microsoft.com/office/drawing/2014/main" xmlns="" id="{85443B06-1CDF-E281-7950-85C08ACE6E1A}"/>
              </a:ext>
            </a:extLst>
          </p:cNvPr>
          <p:cNvSpPr txBox="1">
            <a:spLocks/>
          </p:cNvSpPr>
          <p:nvPr/>
        </p:nvSpPr>
        <p:spPr>
          <a:xfrm>
            <a:off x="812882" y="3119270"/>
            <a:ext cx="13629202" cy="5666259"/>
          </a:xfrm>
          <a:prstGeom prst="rect">
            <a:avLst/>
          </a:prstGeom>
        </p:spPr>
        <p:txBody>
          <a:bodyPr vert="horz" lIns="0" tIns="0" rIns="0" bIns="0" rtlCol="0">
            <a:noAutofit/>
          </a:bodyPr>
          <a:lstStyle>
            <a:lvl1pPr marL="0" indent="0" algn="l" defTabSz="781583" rtl="0" eaLnBrk="1" latinLnBrk="0" hangingPunct="1">
              <a:lnSpc>
                <a:spcPct val="110000"/>
              </a:lnSpc>
              <a:spcBef>
                <a:spcPts val="1600"/>
              </a:spcBef>
              <a:buClr>
                <a:schemeClr val="accent2"/>
              </a:buClr>
              <a:buFontTx/>
              <a:buNone/>
              <a:defRPr sz="3200" kern="1200" baseline="0">
                <a:solidFill>
                  <a:schemeClr val="accent5"/>
                </a:solidFill>
                <a:latin typeface="+mn-lt"/>
                <a:ea typeface="+mn-ea"/>
                <a:cs typeface="+mn-cs"/>
              </a:defRPr>
            </a:lvl1pPr>
            <a:lvl2pPr marL="1270073" indent="-488490" algn="l" defTabSz="781583" rtl="0" eaLnBrk="1" latinLnBrk="0" hangingPunct="1">
              <a:lnSpc>
                <a:spcPct val="110000"/>
              </a:lnSpc>
              <a:spcBef>
                <a:spcPct val="20000"/>
              </a:spcBef>
              <a:buClr>
                <a:schemeClr val="accent2"/>
              </a:buClr>
              <a:buSzPct val="75000"/>
              <a:buFont typeface="Arial"/>
              <a:buChar char="•"/>
              <a:defRPr sz="3200" kern="1200">
                <a:solidFill>
                  <a:schemeClr val="accent5"/>
                </a:solidFill>
                <a:latin typeface="+mn-lt"/>
                <a:ea typeface="+mn-ea"/>
                <a:cs typeface="+mn-cs"/>
              </a:defRPr>
            </a:lvl2pPr>
            <a:lvl3pPr marL="2020367" indent="-457200" algn="l" defTabSz="781583" rtl="0" eaLnBrk="1" latinLnBrk="0" hangingPunct="1">
              <a:lnSpc>
                <a:spcPct val="110000"/>
              </a:lnSpc>
              <a:spcBef>
                <a:spcPct val="20000"/>
              </a:spcBef>
              <a:buClr>
                <a:schemeClr val="accent2"/>
              </a:buClr>
              <a:buSzPct val="60000"/>
              <a:buFont typeface="Arial"/>
              <a:buChar char="•"/>
              <a:defRPr sz="3200" kern="1200" baseline="0">
                <a:solidFill>
                  <a:schemeClr val="accent5"/>
                </a:solidFill>
                <a:latin typeface="+mn-lt"/>
                <a:ea typeface="+mn-ea"/>
                <a:cs typeface="+mn-cs"/>
              </a:defRPr>
            </a:lvl3pPr>
            <a:lvl4pPr marL="2735542" indent="-390792" algn="l" defTabSz="781583" rtl="0" eaLnBrk="1" latinLnBrk="0" hangingPunct="1">
              <a:lnSpc>
                <a:spcPct val="120000"/>
              </a:lnSpc>
              <a:spcBef>
                <a:spcPts val="1104"/>
              </a:spcBef>
              <a:buClr>
                <a:schemeClr val="accent2"/>
              </a:buClr>
              <a:buSzPct val="90000"/>
              <a:buFont typeface="Arial"/>
              <a:buChar char="–"/>
              <a:defRPr sz="2100" kern="1200">
                <a:solidFill>
                  <a:srgbClr val="599A83"/>
                </a:solidFill>
                <a:latin typeface="+mn-lt"/>
                <a:ea typeface="+mn-ea"/>
                <a:cs typeface="+mn-cs"/>
              </a:defRPr>
            </a:lvl4pPr>
            <a:lvl5pPr marL="3517125" indent="-390792" algn="l" defTabSz="781583" rtl="0" eaLnBrk="1" latinLnBrk="0" hangingPunct="1">
              <a:spcBef>
                <a:spcPct val="20000"/>
              </a:spcBef>
              <a:buFont typeface="Arial"/>
              <a:buChar char="»"/>
              <a:defRPr sz="3400" kern="1200">
                <a:solidFill>
                  <a:schemeClr val="accent5"/>
                </a:solidFill>
                <a:latin typeface="+mn-lt"/>
                <a:ea typeface="+mn-ea"/>
                <a:cs typeface="+mn-cs"/>
              </a:defRPr>
            </a:lvl5pPr>
            <a:lvl6pPr marL="4298709" indent="-390792" algn="l" defTabSz="781583" rtl="0" eaLnBrk="1" latinLnBrk="0" hangingPunct="1">
              <a:spcBef>
                <a:spcPct val="20000"/>
              </a:spcBef>
              <a:buFont typeface="Arial"/>
              <a:buChar char="•"/>
              <a:defRPr sz="3400" kern="1200">
                <a:solidFill>
                  <a:schemeClr val="tx1"/>
                </a:solidFill>
                <a:latin typeface="+mn-lt"/>
                <a:ea typeface="+mn-ea"/>
                <a:cs typeface="+mn-cs"/>
              </a:defRPr>
            </a:lvl6pPr>
            <a:lvl7pPr marL="5080292" indent="-390792" algn="l" defTabSz="781583" rtl="0" eaLnBrk="1" latinLnBrk="0" hangingPunct="1">
              <a:spcBef>
                <a:spcPct val="20000"/>
              </a:spcBef>
              <a:buFont typeface="Arial"/>
              <a:buChar char="•"/>
              <a:defRPr sz="3400" kern="1200">
                <a:solidFill>
                  <a:schemeClr val="tx1"/>
                </a:solidFill>
                <a:latin typeface="+mn-lt"/>
                <a:ea typeface="+mn-ea"/>
                <a:cs typeface="+mn-cs"/>
              </a:defRPr>
            </a:lvl7pPr>
            <a:lvl8pPr marL="5861876" indent="-390792" algn="l" defTabSz="781583" rtl="0" eaLnBrk="1" latinLnBrk="0" hangingPunct="1">
              <a:spcBef>
                <a:spcPct val="20000"/>
              </a:spcBef>
              <a:buFont typeface="Arial"/>
              <a:buChar char="•"/>
              <a:defRPr sz="3400" kern="1200">
                <a:solidFill>
                  <a:schemeClr val="tx1"/>
                </a:solidFill>
                <a:latin typeface="+mn-lt"/>
                <a:ea typeface="+mn-ea"/>
                <a:cs typeface="+mn-cs"/>
              </a:defRPr>
            </a:lvl8pPr>
            <a:lvl9pPr marL="6643459" indent="-390792" algn="l" defTabSz="781583" rtl="0" eaLnBrk="1" latinLnBrk="0" hangingPunct="1">
              <a:spcBef>
                <a:spcPct val="20000"/>
              </a:spcBef>
              <a:buFont typeface="Arial"/>
              <a:buChar char="•"/>
              <a:defRPr sz="3400"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people with disabilities </a:t>
            </a: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low literacy or not fluent in the language</a:t>
            </a:r>
            <a:r>
              <a:rPr lang="en-US" sz="2800" dirty="0" smtClean="0">
                <a:latin typeface="Helvetica" panose="020B0604020202020204" pitchFamily="34" charset="0"/>
                <a:cs typeface="Helvetica" panose="020B0604020202020204" pitchFamily="34" charset="0"/>
              </a:rPr>
              <a:t>,</a:t>
            </a:r>
            <a:endParaRPr lang="en-US" sz="2800" dirty="0">
              <a:latin typeface="Helvetica" panose="020B0604020202020204" pitchFamily="34" charset="0"/>
              <a:cs typeface="Helvetica" panose="020B0604020202020204" pitchFamily="34" charset="0"/>
            </a:endParaRPr>
          </a:p>
          <a:p>
            <a:r>
              <a:rPr lang="en-US" sz="2800" b="1" dirty="0">
                <a:latin typeface="Helvetica" panose="020B0604020202020204" pitchFamily="34" charset="0"/>
                <a:cs typeface="Helvetica" panose="020B0604020202020204" pitchFamily="34" charset="0"/>
              </a:rPr>
              <a:t>In addition to:</a:t>
            </a: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people with low bandwidth connections or using older technologies,</a:t>
            </a: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new and infrequent users (computer literacy), </a:t>
            </a: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older and younger people,</a:t>
            </a: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mobile device users.</a:t>
            </a:r>
          </a:p>
        </p:txBody>
      </p:sp>
      <p:sp>
        <p:nvSpPr>
          <p:cNvPr id="8" name="TextBox 7">
            <a:extLst>
              <a:ext uri="{FF2B5EF4-FFF2-40B4-BE49-F238E27FC236}">
                <a16:creationId xmlns:a16="http://schemas.microsoft.com/office/drawing/2014/main" xmlns="" id="{F8D556EF-97CB-76CA-2C51-040F6035D5BC}"/>
              </a:ext>
            </a:extLst>
          </p:cNvPr>
          <p:cNvSpPr txBox="1"/>
          <p:nvPr/>
        </p:nvSpPr>
        <p:spPr>
          <a:xfrm>
            <a:off x="812880" y="8494507"/>
            <a:ext cx="14631828" cy="338554"/>
          </a:xfrm>
          <a:prstGeom prst="rect">
            <a:avLst/>
          </a:prstGeom>
          <a:solidFill>
            <a:schemeClr val="bg1">
              <a:lumMod val="95000"/>
            </a:schemeClr>
          </a:solidFill>
        </p:spPr>
        <p:txBody>
          <a:bodyPr wrap="square" rtlCol="0">
            <a:spAutoFit/>
          </a:bodyPr>
          <a:lstStyle/>
          <a:p>
            <a:pPr algn="r"/>
            <a:r>
              <a:rPr lang="en-US" sz="1600" dirty="0"/>
              <a:t>Read more:  </a:t>
            </a:r>
            <a:r>
              <a:rPr lang="en-US" sz="1600" dirty="0">
                <a:solidFill>
                  <a:schemeClr val="accent2">
                    <a:lumMod val="50000"/>
                  </a:schemeClr>
                </a:solidFill>
                <a:hlinkClick r:id="rId3">
                  <a:extLst>
                    <a:ext uri="{A12FA001-AC4F-418D-AE19-62706E023703}">
                      <ahyp:hlinkClr xmlns:ahyp="http://schemas.microsoft.com/office/drawing/2018/hyperlinkcolor" xmlns="" val="tx"/>
                    </a:ext>
                  </a:extLst>
                </a:hlinkClick>
              </a:rPr>
              <a:t>Web Accessibility Perspectives Videos: Explore the Impact and Benefits for Everyone</a:t>
            </a:r>
            <a:endParaRPr lang="en-CA" sz="1600" dirty="0">
              <a:solidFill>
                <a:schemeClr val="accent2">
                  <a:lumMod val="50000"/>
                </a:schemeClr>
              </a:solidFill>
            </a:endParaRPr>
          </a:p>
        </p:txBody>
      </p:sp>
    </p:spTree>
    <p:extLst>
      <p:ext uri="{BB962C8B-B14F-4D97-AF65-F5344CB8AC3E}">
        <p14:creationId xmlns:p14="http://schemas.microsoft.com/office/powerpoint/2010/main" val="1668059288"/>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4715511|-15368417|-11851413|-11645362|Markido&quot;,&quot;Id&quot;:&quot;64fb6ff346303868e44a2e3b&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Office Theme">
  <a:themeElements>
    <a:clrScheme name="Algonquin College Colours">
      <a:dk1>
        <a:srgbClr val="423F3F"/>
      </a:dk1>
      <a:lt1>
        <a:sysClr val="window" lastClr="FFFFFF"/>
      </a:lt1>
      <a:dk2>
        <a:srgbClr val="00673E"/>
      </a:dk2>
      <a:lt2>
        <a:srgbClr val="FFFFFF"/>
      </a:lt2>
      <a:accent1>
        <a:srgbClr val="00673E"/>
      </a:accent1>
      <a:accent2>
        <a:srgbClr val="599A83"/>
      </a:accent2>
      <a:accent3>
        <a:srgbClr val="A6C8BC"/>
      </a:accent3>
      <a:accent4>
        <a:srgbClr val="408A70"/>
      </a:accent4>
      <a:accent5>
        <a:srgbClr val="423F3F"/>
      </a:accent5>
      <a:accent6>
        <a:srgbClr val="B4B2B5"/>
      </a:accent6>
      <a:hlink>
        <a:srgbClr val="43B02A"/>
      </a:hlink>
      <a:folHlink>
        <a:srgbClr val="7AC14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lesson-template-nov2017" id="{69E020B7-C8A9-0F40-A171-86D72D424F2F}" vid="{7A752A6C-6497-CF4C-A359-1F3798719D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52a0937-6dce-4ebd-a412-fb11aeeb9243">
      <Terms xmlns="http://schemas.microsoft.com/office/infopath/2007/PartnerControls"/>
    </lcf76f155ced4ddcb4097134ff3c332f>
    <TaxCatchAll xmlns="23c8376f-48e9-4920-b01b-319448fa09c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01B6B2577345A418D37243CDEC86286" ma:contentTypeVersion="8" ma:contentTypeDescription="Create a new document." ma:contentTypeScope="" ma:versionID="f297de88a3a00cbbeeeb47deebd00536">
  <xsd:schema xmlns:xsd="http://www.w3.org/2001/XMLSchema" xmlns:xs="http://www.w3.org/2001/XMLSchema" xmlns:p="http://schemas.microsoft.com/office/2006/metadata/properties" xmlns:ns2="c52a0937-6dce-4ebd-a412-fb11aeeb9243" xmlns:ns3="23c8376f-48e9-4920-b01b-319448fa09cd" targetNamespace="http://schemas.microsoft.com/office/2006/metadata/properties" ma:root="true" ma:fieldsID="a4543783c095b3d20e087246d10c1a0c" ns2:_="" ns3:_="">
    <xsd:import namespace="c52a0937-6dce-4ebd-a412-fb11aeeb9243"/>
    <xsd:import namespace="23c8376f-48e9-4920-b01b-319448fa09cd"/>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2a0937-6dce-4ebd-a412-fb11aeeb92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2b5a200e-6db3-4776-8e88-7d4fd5d3dcbe"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c8376f-48e9-4920-b01b-319448fa09cd"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b92f25f6-c504-44c7-96a9-3e726e41b66c}" ma:internalName="TaxCatchAll" ma:showField="CatchAllData" ma:web="23c8376f-48e9-4920-b01b-319448fa09c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925B4E-7FC5-4E5A-8B3E-C32EA43CDF08}">
  <ds:schemaRefs>
    <ds:schemaRef ds:uri="http://schemas.microsoft.com/sharepoint/v3/contenttype/forms"/>
  </ds:schemaRefs>
</ds:datastoreItem>
</file>

<file path=customXml/itemProps2.xml><?xml version="1.0" encoding="utf-8"?>
<ds:datastoreItem xmlns:ds="http://schemas.openxmlformats.org/officeDocument/2006/customXml" ds:itemID="{833F8C1B-1C87-424E-8236-4CE8FE9AF7C5}">
  <ds:schemaRefs>
    <ds:schemaRef ds:uri="http://schemas.openxmlformats.org/package/2006/metadata/core-properties"/>
    <ds:schemaRef ds:uri="http://purl.org/dc/terms/"/>
    <ds:schemaRef ds:uri="http://schemas.microsoft.com/office/2006/documentManagement/types"/>
    <ds:schemaRef ds:uri="c52a0937-6dce-4ebd-a412-fb11aeeb9243"/>
    <ds:schemaRef ds:uri="http://purl.org/dc/dcmitype/"/>
    <ds:schemaRef ds:uri="http://www.w3.org/XML/1998/namespace"/>
    <ds:schemaRef ds:uri="http://schemas.microsoft.com/office/infopath/2007/PartnerControls"/>
    <ds:schemaRef ds:uri="http://purl.org/dc/elements/1.1/"/>
    <ds:schemaRef ds:uri="23c8376f-48e9-4920-b01b-319448fa09cd"/>
    <ds:schemaRef ds:uri="http://schemas.microsoft.com/office/2006/metadata/properties"/>
  </ds:schemaRefs>
</ds:datastoreItem>
</file>

<file path=customXml/itemProps3.xml><?xml version="1.0" encoding="utf-8"?>
<ds:datastoreItem xmlns:ds="http://schemas.openxmlformats.org/officeDocument/2006/customXml" ds:itemID="{B8331FA9-27AA-4543-9155-029CFE0E8D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2a0937-6dce-4ebd-a412-fb11aeeb9243"/>
    <ds:schemaRef ds:uri="23c8376f-48e9-4920-b01b-319448fa09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lesson-template-nov2017</Template>
  <TotalTime>8582</TotalTime>
  <Words>3642</Words>
  <Application>Microsoft Macintosh PowerPoint</Application>
  <PresentationFormat>Custom</PresentationFormat>
  <Paragraphs>427</Paragraphs>
  <Slides>42</Slides>
  <Notes>37</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Welcome to CST8914 - Accessible by Design</vt:lpstr>
      <vt:lpstr>Mandatory review of technologies</vt:lpstr>
      <vt:lpstr>Getting to Know Each Other</vt:lpstr>
      <vt:lpstr>Week 1 – Introduction to Accessibility</vt:lpstr>
      <vt:lpstr>Weekly Outcome</vt:lpstr>
      <vt:lpstr>Lesson Overview (Agenda)</vt:lpstr>
      <vt:lpstr>Accessibility, usability, and inclusion</vt:lpstr>
      <vt:lpstr>What is web accessibility to you?</vt:lpstr>
      <vt:lpstr>Web accessibility benefits everyone</vt:lpstr>
      <vt:lpstr>Web accessibility benefits everyone</vt:lpstr>
      <vt:lpstr>Disability in the eyes of societies (outdated model) </vt:lpstr>
      <vt:lpstr>Disability in the eyes of societies (today) </vt:lpstr>
      <vt:lpstr>Disability in the eyes of societies </vt:lpstr>
      <vt:lpstr>Disability in the eyes of societies </vt:lpstr>
      <vt:lpstr>Measuring disability in Canada</vt:lpstr>
      <vt:lpstr>Measuring disability in Canada</vt:lpstr>
      <vt:lpstr>Measuring disability in Canada</vt:lpstr>
      <vt:lpstr>Measuring disability in Canada</vt:lpstr>
      <vt:lpstr>Measuring disability in Canada</vt:lpstr>
      <vt:lpstr>ICT accessibility in Federal Sector Organizations in Canada, 2021</vt:lpstr>
      <vt:lpstr>Accessibility, inclusion, usability &amp; user experience</vt:lpstr>
      <vt:lpstr>PowerPoint Presentation</vt:lpstr>
      <vt:lpstr>Accessibility requirements</vt:lpstr>
      <vt:lpstr>The Business Case for Digital Accessibility</vt:lpstr>
      <vt:lpstr>Essential components of web accessibility</vt:lpstr>
      <vt:lpstr>W3C Accessibility Guidelines</vt:lpstr>
      <vt:lpstr>ICT accessibility legislations</vt:lpstr>
      <vt:lpstr>Accessibility for Ontarians with Disabilities Act (AODA)</vt:lpstr>
      <vt:lpstr>Accessible Canada Act (ACA)</vt:lpstr>
      <vt:lpstr>EN 301 549: European standard for digital accessibility</vt:lpstr>
      <vt:lpstr>Americans with Disabilities Act (ADA) </vt:lpstr>
      <vt:lpstr>US Section 508 guidelines </vt:lpstr>
      <vt:lpstr>Diversity of users and accessibility barriers</vt:lpstr>
      <vt:lpstr>PowerPoint Presentation</vt:lpstr>
      <vt:lpstr>Categories of disabilities</vt:lpstr>
      <vt:lpstr>Activity: Experiment Dyslexia </vt:lpstr>
      <vt:lpstr>Disability Simulators</vt:lpstr>
      <vt:lpstr>Lab: Experience the web with vision impairment</vt:lpstr>
      <vt:lpstr>Types of disabilities</vt:lpstr>
      <vt:lpstr>Activity: Gaming experience that is accessible by design</vt:lpstr>
      <vt:lpstr>Conclusion</vt:lpstr>
      <vt:lpstr>Using GitHub</vt:lpstr>
    </vt:vector>
  </TitlesOfParts>
  <Company>Algonquin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Weekly Lesson Template</dc:title>
  <dc:creator>Algonquin College</dc:creator>
  <cp:lastModifiedBy>laptop laptop</cp:lastModifiedBy>
  <cp:revision>14</cp:revision>
  <dcterms:created xsi:type="dcterms:W3CDTF">2020-09-15T01:29:15Z</dcterms:created>
  <dcterms:modified xsi:type="dcterms:W3CDTF">2025-01-07T03:36:30Z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0x010100601B6B2577345A418D37243CDEC86286</vt:lpwstr>
  </property>
  <property fmtid="{D5CDD505-2E9C-101B-9397-08002B2CF9AE}" pid="3" name="Order">
    <vt:r8>4800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ies>
</file>